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2.jpg" ContentType="image/jp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70.jpg" ContentType="image/jpg"/>
  <Override PartName="/ppt/media/image195.jpg" ContentType="image/jpg"/>
  <Override PartName="/ppt/notesSlides/notesSlide5.xml" ContentType="application/vnd.openxmlformats-officedocument.presentationml.notesSlide+xml"/>
  <Override PartName="/ppt/media/image224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55" r:id="rId2"/>
    <p:sldId id="300" r:id="rId3"/>
    <p:sldId id="301" r:id="rId4"/>
    <p:sldId id="451" r:id="rId5"/>
    <p:sldId id="428" r:id="rId6"/>
    <p:sldId id="432" r:id="rId7"/>
    <p:sldId id="443" r:id="rId8"/>
    <p:sldId id="426" r:id="rId9"/>
    <p:sldId id="444" r:id="rId10"/>
    <p:sldId id="446" r:id="rId11"/>
    <p:sldId id="408" r:id="rId12"/>
    <p:sldId id="407" r:id="rId13"/>
    <p:sldId id="406" r:id="rId14"/>
    <p:sldId id="445" r:id="rId15"/>
    <p:sldId id="431" r:id="rId16"/>
    <p:sldId id="430" r:id="rId17"/>
    <p:sldId id="429" r:id="rId18"/>
    <p:sldId id="447" r:id="rId19"/>
    <p:sldId id="302" r:id="rId20"/>
    <p:sldId id="418" r:id="rId21"/>
    <p:sldId id="442" r:id="rId22"/>
    <p:sldId id="414" r:id="rId23"/>
    <p:sldId id="440" r:id="rId24"/>
    <p:sldId id="441" r:id="rId25"/>
    <p:sldId id="411" r:id="rId26"/>
    <p:sldId id="415" r:id="rId27"/>
    <p:sldId id="413" r:id="rId28"/>
    <p:sldId id="303" r:id="rId29"/>
    <p:sldId id="419" r:id="rId30"/>
    <p:sldId id="422" r:id="rId31"/>
    <p:sldId id="424" r:id="rId32"/>
    <p:sldId id="449" r:id="rId33"/>
    <p:sldId id="437" r:id="rId34"/>
    <p:sldId id="448" r:id="rId35"/>
    <p:sldId id="409" r:id="rId36"/>
    <p:sldId id="420" r:id="rId37"/>
  </p:sldIdLst>
  <p:sldSz cx="9144000" cy="5145088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94674"/>
  </p:normalViewPr>
  <p:slideViewPr>
    <p:cSldViewPr>
      <p:cViewPr varScale="1">
        <p:scale>
          <a:sx n="97" d="100"/>
          <a:sy n="97" d="100"/>
        </p:scale>
        <p:origin x="1992" y="84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4422" y="4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FED91-682B-48B8-BCA0-40AF0DCC7E2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395DAA2-D61F-4A65-9446-3AEA815A58EC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baseline="0" dirty="0">
              <a:solidFill>
                <a:schemeClr val="tx1"/>
              </a:solidFill>
            </a:rPr>
            <a:t>源码</a:t>
          </a:r>
          <a:endParaRPr lang="en-US" sz="2400" dirty="0">
            <a:solidFill>
              <a:schemeClr val="tx1"/>
            </a:solidFill>
          </a:endParaRPr>
        </a:p>
      </dgm:t>
    </dgm:pt>
    <dgm:pt modelId="{60A8164B-4064-4EBB-9A81-C4A9A632C229}" type="parTrans" cxnId="{6296C0C8-2A94-4C5A-805D-7F9CDC914C26}">
      <dgm:prSet/>
      <dgm:spPr/>
      <dgm:t>
        <a:bodyPr/>
        <a:lstStyle/>
        <a:p>
          <a:endParaRPr lang="en-US"/>
        </a:p>
      </dgm:t>
    </dgm:pt>
    <dgm:pt modelId="{4736C630-60A8-4D11-820B-D40E1902C825}" type="sibTrans" cxnId="{6296C0C8-2A94-4C5A-805D-7F9CDC914C26}">
      <dgm:prSet/>
      <dgm:spPr/>
      <dgm:t>
        <a:bodyPr/>
        <a:lstStyle/>
        <a:p>
          <a:endParaRPr lang="en-US"/>
        </a:p>
      </dgm:t>
    </dgm:pt>
    <dgm:pt modelId="{AEFA757B-9847-4BA3-BA74-62B9647C8725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baseline="0" dirty="0">
              <a:solidFill>
                <a:schemeClr val="tx1"/>
              </a:solidFill>
            </a:rPr>
            <a:t>编译</a:t>
          </a:r>
          <a:endParaRPr lang="en-US" sz="2400" dirty="0">
            <a:solidFill>
              <a:schemeClr val="tx1"/>
            </a:solidFill>
          </a:endParaRPr>
        </a:p>
      </dgm:t>
    </dgm:pt>
    <dgm:pt modelId="{AAE82DF4-EC20-40FF-8DB1-EA6B86C1E765}" type="parTrans" cxnId="{0D45B6EC-7375-4232-8A15-76C3D9A9C17E}">
      <dgm:prSet/>
      <dgm:spPr/>
      <dgm:t>
        <a:bodyPr/>
        <a:lstStyle/>
        <a:p>
          <a:endParaRPr lang="en-US"/>
        </a:p>
      </dgm:t>
    </dgm:pt>
    <dgm:pt modelId="{B8F456AD-AD87-41B1-A8D2-F01EFE166D92}" type="sibTrans" cxnId="{0D45B6EC-7375-4232-8A15-76C3D9A9C17E}">
      <dgm:prSet/>
      <dgm:spPr/>
      <dgm:t>
        <a:bodyPr/>
        <a:lstStyle/>
        <a:p>
          <a:endParaRPr lang="en-US"/>
        </a:p>
      </dgm:t>
    </dgm:pt>
    <dgm:pt modelId="{8DC4C9A1-8E0B-4184-8071-5BC9443A95F5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baseline="0" dirty="0">
              <a:solidFill>
                <a:schemeClr val="tx1"/>
              </a:solidFill>
            </a:rPr>
            <a:t>生产</a:t>
          </a:r>
          <a:endParaRPr lang="en-US" sz="2400" dirty="0">
            <a:solidFill>
              <a:schemeClr val="tx1"/>
            </a:solidFill>
          </a:endParaRPr>
        </a:p>
      </dgm:t>
    </dgm:pt>
    <dgm:pt modelId="{81415BC3-17A6-4D61-B163-3CF23F1D6F83}" type="parTrans" cxnId="{21BC3089-2BF7-4B1F-871D-1410EB606550}">
      <dgm:prSet/>
      <dgm:spPr/>
      <dgm:t>
        <a:bodyPr/>
        <a:lstStyle/>
        <a:p>
          <a:endParaRPr lang="en-US"/>
        </a:p>
      </dgm:t>
    </dgm:pt>
    <dgm:pt modelId="{84765599-D534-436E-8567-91FEE84120A8}" type="sibTrans" cxnId="{21BC3089-2BF7-4B1F-871D-1410EB606550}">
      <dgm:prSet/>
      <dgm:spPr/>
      <dgm:t>
        <a:bodyPr/>
        <a:lstStyle/>
        <a:p>
          <a:endParaRPr lang="en-US"/>
        </a:p>
      </dgm:t>
    </dgm:pt>
    <dgm:pt modelId="{C74B5EC4-B760-41D4-8576-74D015E7A380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baseline="0" dirty="0">
              <a:solidFill>
                <a:schemeClr val="tx1"/>
              </a:solidFill>
            </a:rPr>
            <a:t>测试</a:t>
          </a:r>
          <a:endParaRPr lang="en-US" sz="2400" dirty="0">
            <a:solidFill>
              <a:schemeClr val="tx1"/>
            </a:solidFill>
          </a:endParaRPr>
        </a:p>
      </dgm:t>
    </dgm:pt>
    <dgm:pt modelId="{593CA16B-E269-4B5D-923F-393DC1B2BF62}" type="parTrans" cxnId="{2F15FBFD-19AD-4527-AA0B-4F58DB7D9627}">
      <dgm:prSet/>
      <dgm:spPr/>
      <dgm:t>
        <a:bodyPr/>
        <a:lstStyle/>
        <a:p>
          <a:endParaRPr lang="en-US"/>
        </a:p>
      </dgm:t>
    </dgm:pt>
    <dgm:pt modelId="{C1CCD88D-73EC-4EC4-9B71-B65093988B07}" type="sibTrans" cxnId="{2F15FBFD-19AD-4527-AA0B-4F58DB7D9627}">
      <dgm:prSet/>
      <dgm:spPr/>
      <dgm:t>
        <a:bodyPr/>
        <a:lstStyle/>
        <a:p>
          <a:endParaRPr lang="en-US"/>
        </a:p>
      </dgm:t>
    </dgm:pt>
    <dgm:pt modelId="{771663C1-1AF5-47FF-B21F-BF40EB01B6AA}" type="pres">
      <dgm:prSet presAssocID="{712FED91-682B-48B8-BCA0-40AF0DCC7E26}" presName="Name0" presStyleCnt="0">
        <dgm:presLayoutVars>
          <dgm:dir/>
          <dgm:resizeHandles val="exact"/>
        </dgm:presLayoutVars>
      </dgm:prSet>
      <dgm:spPr/>
    </dgm:pt>
    <dgm:pt modelId="{09B0DD05-B99D-4EC3-9CFC-6F777CA2A760}" type="pres">
      <dgm:prSet presAssocID="{5395DAA2-D61F-4A65-9446-3AEA815A58EC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B29FE8-8151-4D28-A455-7233D80AB4D7}" type="pres">
      <dgm:prSet presAssocID="{4736C630-60A8-4D11-820B-D40E1902C825}" presName="parSpace" presStyleCnt="0"/>
      <dgm:spPr/>
    </dgm:pt>
    <dgm:pt modelId="{3C27A43D-534B-44CD-9138-4E0462F971CE}" type="pres">
      <dgm:prSet presAssocID="{AEFA757B-9847-4BA3-BA74-62B9647C8725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3879B2-CC5F-4233-BD76-25D586A7305D}" type="pres">
      <dgm:prSet presAssocID="{B8F456AD-AD87-41B1-A8D2-F01EFE166D92}" presName="parSpace" presStyleCnt="0"/>
      <dgm:spPr/>
    </dgm:pt>
    <dgm:pt modelId="{A740D336-4974-4F1A-9A4E-BF3BEC44F4BF}" type="pres">
      <dgm:prSet presAssocID="{C74B5EC4-B760-41D4-8576-74D015E7A380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EEE03-5ADF-4FBC-8551-1472153E56DE}" type="pres">
      <dgm:prSet presAssocID="{C1CCD88D-73EC-4EC4-9B71-B65093988B07}" presName="parSpace" presStyleCnt="0"/>
      <dgm:spPr/>
    </dgm:pt>
    <dgm:pt modelId="{C9AAF0AE-79BA-468D-8577-0E310A3F91C6}" type="pres">
      <dgm:prSet presAssocID="{8DC4C9A1-8E0B-4184-8071-5BC9443A95F5}" presName="parTxOnly" presStyleLbl="node1" presStyleIdx="3" presStyleCnt="4" custLinFactNeighborX="-2099" custLinFactNeighborY="-1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7FB2CF-28E8-4CA4-939E-C285A802ED0D}" type="presOf" srcId="{712FED91-682B-48B8-BCA0-40AF0DCC7E26}" destId="{771663C1-1AF5-47FF-B21F-BF40EB01B6AA}" srcOrd="0" destOrd="0" presId="urn:microsoft.com/office/officeart/2005/8/layout/hChevron3"/>
    <dgm:cxn modelId="{0D45B6EC-7375-4232-8A15-76C3D9A9C17E}" srcId="{712FED91-682B-48B8-BCA0-40AF0DCC7E26}" destId="{AEFA757B-9847-4BA3-BA74-62B9647C8725}" srcOrd="1" destOrd="0" parTransId="{AAE82DF4-EC20-40FF-8DB1-EA6B86C1E765}" sibTransId="{B8F456AD-AD87-41B1-A8D2-F01EFE166D92}"/>
    <dgm:cxn modelId="{7D190251-4DDD-4FAD-9F0A-26D9091E0A7C}" type="presOf" srcId="{C74B5EC4-B760-41D4-8576-74D015E7A380}" destId="{A740D336-4974-4F1A-9A4E-BF3BEC44F4BF}" srcOrd="0" destOrd="0" presId="urn:microsoft.com/office/officeart/2005/8/layout/hChevron3"/>
    <dgm:cxn modelId="{F58B93C5-7C94-4AC9-8903-BDD85BE4449B}" type="presOf" srcId="{5395DAA2-D61F-4A65-9446-3AEA815A58EC}" destId="{09B0DD05-B99D-4EC3-9CFC-6F777CA2A760}" srcOrd="0" destOrd="0" presId="urn:microsoft.com/office/officeart/2005/8/layout/hChevron3"/>
    <dgm:cxn modelId="{21BC3089-2BF7-4B1F-871D-1410EB606550}" srcId="{712FED91-682B-48B8-BCA0-40AF0DCC7E26}" destId="{8DC4C9A1-8E0B-4184-8071-5BC9443A95F5}" srcOrd="3" destOrd="0" parTransId="{81415BC3-17A6-4D61-B163-3CF23F1D6F83}" sibTransId="{84765599-D534-436E-8567-91FEE84120A8}"/>
    <dgm:cxn modelId="{6192F80F-5211-48F1-A255-38E9EFBCFEAA}" type="presOf" srcId="{AEFA757B-9847-4BA3-BA74-62B9647C8725}" destId="{3C27A43D-534B-44CD-9138-4E0462F971CE}" srcOrd="0" destOrd="0" presId="urn:microsoft.com/office/officeart/2005/8/layout/hChevron3"/>
    <dgm:cxn modelId="{6296C0C8-2A94-4C5A-805D-7F9CDC914C26}" srcId="{712FED91-682B-48B8-BCA0-40AF0DCC7E26}" destId="{5395DAA2-D61F-4A65-9446-3AEA815A58EC}" srcOrd="0" destOrd="0" parTransId="{60A8164B-4064-4EBB-9A81-C4A9A632C229}" sibTransId="{4736C630-60A8-4D11-820B-D40E1902C825}"/>
    <dgm:cxn modelId="{639DE365-DF44-4483-9428-CC4669A2A51C}" type="presOf" srcId="{8DC4C9A1-8E0B-4184-8071-5BC9443A95F5}" destId="{C9AAF0AE-79BA-468D-8577-0E310A3F91C6}" srcOrd="0" destOrd="0" presId="urn:microsoft.com/office/officeart/2005/8/layout/hChevron3"/>
    <dgm:cxn modelId="{2F15FBFD-19AD-4527-AA0B-4F58DB7D9627}" srcId="{712FED91-682B-48B8-BCA0-40AF0DCC7E26}" destId="{C74B5EC4-B760-41D4-8576-74D015E7A380}" srcOrd="2" destOrd="0" parTransId="{593CA16B-E269-4B5D-923F-393DC1B2BF62}" sibTransId="{C1CCD88D-73EC-4EC4-9B71-B65093988B07}"/>
    <dgm:cxn modelId="{7B2E4A11-A513-4BDA-8C7E-00A7B9DE4826}" type="presParOf" srcId="{771663C1-1AF5-47FF-B21F-BF40EB01B6AA}" destId="{09B0DD05-B99D-4EC3-9CFC-6F777CA2A760}" srcOrd="0" destOrd="0" presId="urn:microsoft.com/office/officeart/2005/8/layout/hChevron3"/>
    <dgm:cxn modelId="{FBFE118E-6722-48D4-894F-2A18580039DF}" type="presParOf" srcId="{771663C1-1AF5-47FF-B21F-BF40EB01B6AA}" destId="{FAB29FE8-8151-4D28-A455-7233D80AB4D7}" srcOrd="1" destOrd="0" presId="urn:microsoft.com/office/officeart/2005/8/layout/hChevron3"/>
    <dgm:cxn modelId="{937CD113-43C1-4817-B37A-068924241E11}" type="presParOf" srcId="{771663C1-1AF5-47FF-B21F-BF40EB01B6AA}" destId="{3C27A43D-534B-44CD-9138-4E0462F971CE}" srcOrd="2" destOrd="0" presId="urn:microsoft.com/office/officeart/2005/8/layout/hChevron3"/>
    <dgm:cxn modelId="{6B8BBCD5-0277-4CF2-8161-D6491371088D}" type="presParOf" srcId="{771663C1-1AF5-47FF-B21F-BF40EB01B6AA}" destId="{993879B2-CC5F-4233-BD76-25D586A7305D}" srcOrd="3" destOrd="0" presId="urn:microsoft.com/office/officeart/2005/8/layout/hChevron3"/>
    <dgm:cxn modelId="{FB8989F4-B5BB-4D0C-B4FC-2299D15FC6CF}" type="presParOf" srcId="{771663C1-1AF5-47FF-B21F-BF40EB01B6AA}" destId="{A740D336-4974-4F1A-9A4E-BF3BEC44F4BF}" srcOrd="4" destOrd="0" presId="urn:microsoft.com/office/officeart/2005/8/layout/hChevron3"/>
    <dgm:cxn modelId="{25E5FE89-C380-473E-9CF0-B3D315406207}" type="presParOf" srcId="{771663C1-1AF5-47FF-B21F-BF40EB01B6AA}" destId="{E97EEE03-5ADF-4FBC-8551-1472153E56DE}" srcOrd="5" destOrd="0" presId="urn:microsoft.com/office/officeart/2005/8/layout/hChevron3"/>
    <dgm:cxn modelId="{7C4DB66A-BE99-494E-B0E1-FB660DB3429A}" type="presParOf" srcId="{771663C1-1AF5-47FF-B21F-BF40EB01B6AA}" destId="{C9AAF0AE-79BA-468D-8577-0E310A3F91C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455DA9-0EBB-45B7-AB8D-A1DE9D325B53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D32CFF8-EDA7-453A-9B86-FCFB1E4E185B}">
      <dgm:prSet phldrT="[文本]"/>
      <dgm:spPr/>
      <dgm:t>
        <a:bodyPr/>
        <a:lstStyle/>
        <a:p>
          <a:r>
            <a:rPr lang="en-US" b="1" dirty="0" smtClean="0"/>
            <a:t>ITIL</a:t>
          </a:r>
          <a:endParaRPr lang="zh-CN" altLang="en-US" dirty="0"/>
        </a:p>
      </dgm:t>
    </dgm:pt>
    <dgm:pt modelId="{806A81D3-07B0-4110-9240-A51C76216EC4}" type="parTrans" cxnId="{E14E51A5-3605-4E97-8D29-8DCCC6871159}">
      <dgm:prSet/>
      <dgm:spPr/>
      <dgm:t>
        <a:bodyPr/>
        <a:lstStyle/>
        <a:p>
          <a:endParaRPr lang="zh-CN" altLang="en-US"/>
        </a:p>
      </dgm:t>
    </dgm:pt>
    <dgm:pt modelId="{8E4A340E-D128-4919-A339-1C8EDCEAE011}" type="sibTrans" cxnId="{E14E51A5-3605-4E97-8D29-8DCCC6871159}">
      <dgm:prSet/>
      <dgm:spPr/>
      <dgm:t>
        <a:bodyPr/>
        <a:lstStyle/>
        <a:p>
          <a:endParaRPr lang="zh-CN" altLang="en-US"/>
        </a:p>
      </dgm:t>
    </dgm:pt>
    <dgm:pt modelId="{A3518979-73DB-49F5-9545-8336B0468685}">
      <dgm:prSet phldrT="[文本]"/>
      <dgm:spPr/>
      <dgm:t>
        <a:bodyPr/>
        <a:lstStyle/>
        <a:p>
          <a:r>
            <a:rPr lang="en-US" b="1" dirty="0" smtClean="0"/>
            <a:t>DevOps</a:t>
          </a:r>
          <a:endParaRPr lang="zh-CN" altLang="en-US" dirty="0"/>
        </a:p>
      </dgm:t>
    </dgm:pt>
    <dgm:pt modelId="{F03FAB26-EA4C-4FCA-A170-A50FF13412DF}" type="parTrans" cxnId="{650C015F-3812-44B1-97B2-E5709FE46008}">
      <dgm:prSet/>
      <dgm:spPr/>
      <dgm:t>
        <a:bodyPr/>
        <a:lstStyle/>
        <a:p>
          <a:endParaRPr lang="zh-CN" altLang="en-US"/>
        </a:p>
      </dgm:t>
    </dgm:pt>
    <dgm:pt modelId="{F000AA74-7231-48B6-B7EB-E03CE12F54DC}" type="sibTrans" cxnId="{650C015F-3812-44B1-97B2-E5709FE46008}">
      <dgm:prSet/>
      <dgm:spPr/>
      <dgm:t>
        <a:bodyPr/>
        <a:lstStyle/>
        <a:p>
          <a:endParaRPr lang="zh-CN" altLang="en-US"/>
        </a:p>
      </dgm:t>
    </dgm:pt>
    <dgm:pt modelId="{4DA9E5E2-716F-46D3-AC51-7DD36A337AF5}">
      <dgm:prSet phldrT="[文本]"/>
      <dgm:spPr/>
      <dgm:t>
        <a:bodyPr/>
        <a:lstStyle/>
        <a:p>
          <a:r>
            <a:rPr lang="en-US" b="1" dirty="0" smtClean="0"/>
            <a:t>ITOM</a:t>
          </a:r>
          <a:endParaRPr lang="zh-CN" altLang="en-US" dirty="0"/>
        </a:p>
      </dgm:t>
    </dgm:pt>
    <dgm:pt modelId="{6501A19B-2802-4C76-BBC6-349E53BD558B}" type="parTrans" cxnId="{A114D3C7-B9D8-4E80-905B-1F4F5E1997DD}">
      <dgm:prSet/>
      <dgm:spPr/>
      <dgm:t>
        <a:bodyPr/>
        <a:lstStyle/>
        <a:p>
          <a:endParaRPr lang="zh-CN" altLang="en-US"/>
        </a:p>
      </dgm:t>
    </dgm:pt>
    <dgm:pt modelId="{C43B8107-434D-4F65-B2C3-54E38410ADB9}" type="sibTrans" cxnId="{A114D3C7-B9D8-4E80-905B-1F4F5E1997DD}">
      <dgm:prSet/>
      <dgm:spPr/>
      <dgm:t>
        <a:bodyPr/>
        <a:lstStyle/>
        <a:p>
          <a:endParaRPr lang="zh-CN" altLang="en-US"/>
        </a:p>
      </dgm:t>
    </dgm:pt>
    <dgm:pt modelId="{086B2C66-0655-4551-AC0E-BE3F4873F521}">
      <dgm:prSet phldrT="[文本]"/>
      <dgm:spPr/>
      <dgm:t>
        <a:bodyPr/>
        <a:lstStyle/>
        <a:p>
          <a:r>
            <a:rPr lang="en-US" b="1" dirty="0" err="1" smtClean="0"/>
            <a:t>AIOps</a:t>
          </a:r>
          <a:endParaRPr lang="zh-CN" altLang="en-US" dirty="0"/>
        </a:p>
      </dgm:t>
    </dgm:pt>
    <dgm:pt modelId="{0A12F0D6-6E71-4445-9107-A32ABE6B90E2}" type="parTrans" cxnId="{4529D61D-95A7-42F2-B635-59FC3C1F0958}">
      <dgm:prSet/>
      <dgm:spPr/>
      <dgm:t>
        <a:bodyPr/>
        <a:lstStyle/>
        <a:p>
          <a:endParaRPr lang="zh-CN" altLang="en-US"/>
        </a:p>
      </dgm:t>
    </dgm:pt>
    <dgm:pt modelId="{2F73DEA7-CD55-4F6E-8CA8-BBD174EC2B75}" type="sibTrans" cxnId="{4529D61D-95A7-42F2-B635-59FC3C1F0958}">
      <dgm:prSet/>
      <dgm:spPr/>
      <dgm:t>
        <a:bodyPr/>
        <a:lstStyle/>
        <a:p>
          <a:endParaRPr lang="zh-CN" altLang="en-US"/>
        </a:p>
      </dgm:t>
    </dgm:pt>
    <dgm:pt modelId="{4F8152F1-8A58-4E94-8044-67E5A25D0313}">
      <dgm:prSet phldrT="[文本]"/>
      <dgm:spPr/>
      <dgm:t>
        <a:bodyPr/>
        <a:lstStyle/>
        <a:p>
          <a:r>
            <a:rPr lang="en-US" b="1" dirty="0" smtClean="0"/>
            <a:t>IaaS</a:t>
          </a:r>
          <a:endParaRPr lang="zh-CN" altLang="en-US" dirty="0"/>
        </a:p>
      </dgm:t>
    </dgm:pt>
    <dgm:pt modelId="{35AA73E7-60AF-432F-A729-37B6E4208932}" type="parTrans" cxnId="{85005B70-A33D-4A43-A3DA-72639A846633}">
      <dgm:prSet/>
      <dgm:spPr/>
      <dgm:t>
        <a:bodyPr/>
        <a:lstStyle/>
        <a:p>
          <a:endParaRPr lang="zh-CN" altLang="en-US"/>
        </a:p>
      </dgm:t>
    </dgm:pt>
    <dgm:pt modelId="{A9C63E52-5072-4A57-AFB6-98A0B06D161E}" type="sibTrans" cxnId="{85005B70-A33D-4A43-A3DA-72639A846633}">
      <dgm:prSet/>
      <dgm:spPr/>
      <dgm:t>
        <a:bodyPr/>
        <a:lstStyle/>
        <a:p>
          <a:endParaRPr lang="zh-CN" altLang="en-US"/>
        </a:p>
      </dgm:t>
    </dgm:pt>
    <dgm:pt modelId="{A4AFB1F3-9DC0-405B-B300-7A852A21DB8C}">
      <dgm:prSet phldrT="[文本]"/>
      <dgm:spPr/>
      <dgm:t>
        <a:bodyPr/>
        <a:lstStyle/>
        <a:p>
          <a:r>
            <a:rPr lang="en-US" b="1" dirty="0" smtClean="0"/>
            <a:t>PaaS</a:t>
          </a:r>
          <a:endParaRPr lang="zh-CN" altLang="en-US" dirty="0"/>
        </a:p>
      </dgm:t>
    </dgm:pt>
    <dgm:pt modelId="{6D24B2C0-2DFC-40A5-9C5C-13D30F4F2C4A}" type="parTrans" cxnId="{1F5B8D4F-729B-4332-8763-43CB5229515A}">
      <dgm:prSet/>
      <dgm:spPr/>
      <dgm:t>
        <a:bodyPr/>
        <a:lstStyle/>
        <a:p>
          <a:endParaRPr lang="zh-CN" altLang="en-US"/>
        </a:p>
      </dgm:t>
    </dgm:pt>
    <dgm:pt modelId="{5271D931-C5F3-4ABD-BE3E-8904AA2FAA77}" type="sibTrans" cxnId="{1F5B8D4F-729B-4332-8763-43CB5229515A}">
      <dgm:prSet/>
      <dgm:spPr/>
      <dgm:t>
        <a:bodyPr/>
        <a:lstStyle/>
        <a:p>
          <a:endParaRPr lang="zh-CN" altLang="en-US"/>
        </a:p>
      </dgm:t>
    </dgm:pt>
    <dgm:pt modelId="{71B2FC67-A5B0-4538-A43C-5B5321E8A2CA}">
      <dgm:prSet phldrT="[文本]"/>
      <dgm:spPr/>
      <dgm:t>
        <a:bodyPr/>
        <a:lstStyle/>
        <a:p>
          <a:r>
            <a:rPr lang="en-US" b="1" dirty="0" err="1" smtClean="0"/>
            <a:t>FaaS</a:t>
          </a:r>
          <a:endParaRPr lang="zh-CN" altLang="en-US" dirty="0"/>
        </a:p>
      </dgm:t>
    </dgm:pt>
    <dgm:pt modelId="{EB7DAAB0-0865-41C8-987C-A5AA683C3C96}" type="parTrans" cxnId="{6CD17B0A-1909-4499-BCC7-93FD2ACBEED8}">
      <dgm:prSet/>
      <dgm:spPr/>
      <dgm:t>
        <a:bodyPr/>
        <a:lstStyle/>
        <a:p>
          <a:endParaRPr lang="zh-CN" altLang="en-US"/>
        </a:p>
      </dgm:t>
    </dgm:pt>
    <dgm:pt modelId="{185070AC-41CD-4E51-99C4-3EB6D67DECB2}" type="sibTrans" cxnId="{6CD17B0A-1909-4499-BCC7-93FD2ACBEED8}">
      <dgm:prSet/>
      <dgm:spPr/>
      <dgm:t>
        <a:bodyPr/>
        <a:lstStyle/>
        <a:p>
          <a:endParaRPr lang="zh-CN" altLang="en-US"/>
        </a:p>
      </dgm:t>
    </dgm:pt>
    <dgm:pt modelId="{5BC63390-7BE7-4CA3-BAC4-F3ACFF46E2C7}" type="pres">
      <dgm:prSet presAssocID="{74455DA9-0EBB-45B7-AB8D-A1DE9D325B5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FFBC1C-4252-465A-A0F0-9F73CD24DA65}" type="pres">
      <dgm:prSet presAssocID="{0D32CFF8-EDA7-453A-9B86-FCFB1E4E185B}" presName="horFlow" presStyleCnt="0"/>
      <dgm:spPr/>
    </dgm:pt>
    <dgm:pt modelId="{4039FF4E-4858-4F2C-BC8E-919307D2BB62}" type="pres">
      <dgm:prSet presAssocID="{0D32CFF8-EDA7-453A-9B86-FCFB1E4E185B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80DA910B-9076-4EA8-8A99-2C4DC493B50D}" type="pres">
      <dgm:prSet presAssocID="{F03FAB26-EA4C-4FCA-A170-A50FF13412DF}" presName="parTrans" presStyleCnt="0"/>
      <dgm:spPr/>
    </dgm:pt>
    <dgm:pt modelId="{F889CC00-AE53-4F00-938A-8AAA454C895A}" type="pres">
      <dgm:prSet presAssocID="{A3518979-73DB-49F5-9545-8336B0468685}" presName="node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58334-4860-4A0B-A47E-13EDAD949229}" type="pres">
      <dgm:prSet presAssocID="{0D32CFF8-EDA7-453A-9B86-FCFB1E4E185B}" presName="vSp" presStyleCnt="0"/>
      <dgm:spPr/>
    </dgm:pt>
    <dgm:pt modelId="{E05E5F58-F0B8-4C71-B7B0-D85364FF46BE}" type="pres">
      <dgm:prSet presAssocID="{4DA9E5E2-716F-46D3-AC51-7DD36A337AF5}" presName="horFlow" presStyleCnt="0"/>
      <dgm:spPr/>
    </dgm:pt>
    <dgm:pt modelId="{60332F68-C23E-4F34-8919-CD0919DD242B}" type="pres">
      <dgm:prSet presAssocID="{4DA9E5E2-716F-46D3-AC51-7DD36A337AF5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6091E8B5-3FEA-4033-A83F-4530B4564F21}" type="pres">
      <dgm:prSet presAssocID="{0A12F0D6-6E71-4445-9107-A32ABE6B90E2}" presName="parTrans" presStyleCnt="0"/>
      <dgm:spPr/>
    </dgm:pt>
    <dgm:pt modelId="{C15BCF5A-8B50-45D2-9584-40018F42D2D4}" type="pres">
      <dgm:prSet presAssocID="{086B2C66-0655-4551-AC0E-BE3F4873F521}" presName="node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D0694B-5978-4A17-9711-0E0633C8ED78}" type="pres">
      <dgm:prSet presAssocID="{4DA9E5E2-716F-46D3-AC51-7DD36A337AF5}" presName="vSp" presStyleCnt="0"/>
      <dgm:spPr/>
    </dgm:pt>
    <dgm:pt modelId="{62F005D8-7B16-436A-94FE-331EF61A5516}" type="pres">
      <dgm:prSet presAssocID="{4F8152F1-8A58-4E94-8044-67E5A25D0313}" presName="horFlow" presStyleCnt="0"/>
      <dgm:spPr/>
    </dgm:pt>
    <dgm:pt modelId="{B43C183A-E70F-48D0-834A-8269E1D8918F}" type="pres">
      <dgm:prSet presAssocID="{4F8152F1-8A58-4E94-8044-67E5A25D0313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27371152-94F3-4181-A5D8-D751FCB64E5E}" type="pres">
      <dgm:prSet presAssocID="{6D24B2C0-2DFC-40A5-9C5C-13D30F4F2C4A}" presName="parTrans" presStyleCnt="0"/>
      <dgm:spPr/>
    </dgm:pt>
    <dgm:pt modelId="{412CB4FE-5AE7-4A44-A04D-09184B9AA0F6}" type="pres">
      <dgm:prSet presAssocID="{A4AFB1F3-9DC0-405B-B300-7A852A21DB8C}" presName="node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5F5221-3F34-4C9A-AA93-8DD1CC0A4732}" type="pres">
      <dgm:prSet presAssocID="{5271D931-C5F3-4ABD-BE3E-8904AA2FAA77}" presName="sibTrans" presStyleCnt="0"/>
      <dgm:spPr/>
    </dgm:pt>
    <dgm:pt modelId="{77183567-DC17-4443-8BC5-A244D84A30EB}" type="pres">
      <dgm:prSet presAssocID="{71B2FC67-A5B0-4538-A43C-5B5321E8A2CA}" presName="node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16358A-C049-42B0-899A-08CAEDD2DEE7}" type="presOf" srcId="{0D32CFF8-EDA7-453A-9B86-FCFB1E4E185B}" destId="{4039FF4E-4858-4F2C-BC8E-919307D2BB62}" srcOrd="0" destOrd="0" presId="urn:microsoft.com/office/officeart/2005/8/layout/lProcess3"/>
    <dgm:cxn modelId="{FC8BE69F-EA39-441F-9C9E-3CF9BFE5156E}" type="presOf" srcId="{74455DA9-0EBB-45B7-AB8D-A1DE9D325B53}" destId="{5BC63390-7BE7-4CA3-BAC4-F3ACFF46E2C7}" srcOrd="0" destOrd="0" presId="urn:microsoft.com/office/officeart/2005/8/layout/lProcess3"/>
    <dgm:cxn modelId="{3C482DC7-D9AC-491F-A85D-8F442C0E5E44}" type="presOf" srcId="{71B2FC67-A5B0-4538-A43C-5B5321E8A2CA}" destId="{77183567-DC17-4443-8BC5-A244D84A30EB}" srcOrd="0" destOrd="0" presId="urn:microsoft.com/office/officeart/2005/8/layout/lProcess3"/>
    <dgm:cxn modelId="{B600542A-4C91-46CF-944F-438DFFF0C9F7}" type="presOf" srcId="{086B2C66-0655-4551-AC0E-BE3F4873F521}" destId="{C15BCF5A-8B50-45D2-9584-40018F42D2D4}" srcOrd="0" destOrd="0" presId="urn:microsoft.com/office/officeart/2005/8/layout/lProcess3"/>
    <dgm:cxn modelId="{F7BE110E-E27C-4758-AA25-674B9A19AC13}" type="presOf" srcId="{A4AFB1F3-9DC0-405B-B300-7A852A21DB8C}" destId="{412CB4FE-5AE7-4A44-A04D-09184B9AA0F6}" srcOrd="0" destOrd="0" presId="urn:microsoft.com/office/officeart/2005/8/layout/lProcess3"/>
    <dgm:cxn modelId="{821CA71B-60CD-4AE5-9ED1-045B2D8E3D40}" type="presOf" srcId="{4F8152F1-8A58-4E94-8044-67E5A25D0313}" destId="{B43C183A-E70F-48D0-834A-8269E1D8918F}" srcOrd="0" destOrd="0" presId="urn:microsoft.com/office/officeart/2005/8/layout/lProcess3"/>
    <dgm:cxn modelId="{18733AFC-5CE6-4403-8DE4-38F6A4F2F7A6}" type="presOf" srcId="{A3518979-73DB-49F5-9545-8336B0468685}" destId="{F889CC00-AE53-4F00-938A-8AAA454C895A}" srcOrd="0" destOrd="0" presId="urn:microsoft.com/office/officeart/2005/8/layout/lProcess3"/>
    <dgm:cxn modelId="{E14E51A5-3605-4E97-8D29-8DCCC6871159}" srcId="{74455DA9-0EBB-45B7-AB8D-A1DE9D325B53}" destId="{0D32CFF8-EDA7-453A-9B86-FCFB1E4E185B}" srcOrd="0" destOrd="0" parTransId="{806A81D3-07B0-4110-9240-A51C76216EC4}" sibTransId="{8E4A340E-D128-4919-A339-1C8EDCEAE011}"/>
    <dgm:cxn modelId="{650C015F-3812-44B1-97B2-E5709FE46008}" srcId="{0D32CFF8-EDA7-453A-9B86-FCFB1E4E185B}" destId="{A3518979-73DB-49F5-9545-8336B0468685}" srcOrd="0" destOrd="0" parTransId="{F03FAB26-EA4C-4FCA-A170-A50FF13412DF}" sibTransId="{F000AA74-7231-48B6-B7EB-E03CE12F54DC}"/>
    <dgm:cxn modelId="{85005B70-A33D-4A43-A3DA-72639A846633}" srcId="{74455DA9-0EBB-45B7-AB8D-A1DE9D325B53}" destId="{4F8152F1-8A58-4E94-8044-67E5A25D0313}" srcOrd="2" destOrd="0" parTransId="{35AA73E7-60AF-432F-A729-37B6E4208932}" sibTransId="{A9C63E52-5072-4A57-AFB6-98A0B06D161E}"/>
    <dgm:cxn modelId="{4529D61D-95A7-42F2-B635-59FC3C1F0958}" srcId="{4DA9E5E2-716F-46D3-AC51-7DD36A337AF5}" destId="{086B2C66-0655-4551-AC0E-BE3F4873F521}" srcOrd="0" destOrd="0" parTransId="{0A12F0D6-6E71-4445-9107-A32ABE6B90E2}" sibTransId="{2F73DEA7-CD55-4F6E-8CA8-BBD174EC2B75}"/>
    <dgm:cxn modelId="{A114D3C7-B9D8-4E80-905B-1F4F5E1997DD}" srcId="{74455DA9-0EBB-45B7-AB8D-A1DE9D325B53}" destId="{4DA9E5E2-716F-46D3-AC51-7DD36A337AF5}" srcOrd="1" destOrd="0" parTransId="{6501A19B-2802-4C76-BBC6-349E53BD558B}" sibTransId="{C43B8107-434D-4F65-B2C3-54E38410ADB9}"/>
    <dgm:cxn modelId="{D384E53B-1118-4A13-8F8C-76F70D81A9C2}" type="presOf" srcId="{4DA9E5E2-716F-46D3-AC51-7DD36A337AF5}" destId="{60332F68-C23E-4F34-8919-CD0919DD242B}" srcOrd="0" destOrd="0" presId="urn:microsoft.com/office/officeart/2005/8/layout/lProcess3"/>
    <dgm:cxn modelId="{6CD17B0A-1909-4499-BCC7-93FD2ACBEED8}" srcId="{4F8152F1-8A58-4E94-8044-67E5A25D0313}" destId="{71B2FC67-A5B0-4538-A43C-5B5321E8A2CA}" srcOrd="1" destOrd="0" parTransId="{EB7DAAB0-0865-41C8-987C-A5AA683C3C96}" sibTransId="{185070AC-41CD-4E51-99C4-3EB6D67DECB2}"/>
    <dgm:cxn modelId="{1F5B8D4F-729B-4332-8763-43CB5229515A}" srcId="{4F8152F1-8A58-4E94-8044-67E5A25D0313}" destId="{A4AFB1F3-9DC0-405B-B300-7A852A21DB8C}" srcOrd="0" destOrd="0" parTransId="{6D24B2C0-2DFC-40A5-9C5C-13D30F4F2C4A}" sibTransId="{5271D931-C5F3-4ABD-BE3E-8904AA2FAA77}"/>
    <dgm:cxn modelId="{3F475447-9215-4691-9D0B-06561030EE6F}" type="presParOf" srcId="{5BC63390-7BE7-4CA3-BAC4-F3ACFF46E2C7}" destId="{A8FFBC1C-4252-465A-A0F0-9F73CD24DA65}" srcOrd="0" destOrd="0" presId="urn:microsoft.com/office/officeart/2005/8/layout/lProcess3"/>
    <dgm:cxn modelId="{BA2DA225-4BA5-4C53-8CD8-4F7099C66FB6}" type="presParOf" srcId="{A8FFBC1C-4252-465A-A0F0-9F73CD24DA65}" destId="{4039FF4E-4858-4F2C-BC8E-919307D2BB62}" srcOrd="0" destOrd="0" presId="urn:microsoft.com/office/officeart/2005/8/layout/lProcess3"/>
    <dgm:cxn modelId="{E6BFFBBE-FC78-460E-8870-DEB75BDB58B5}" type="presParOf" srcId="{A8FFBC1C-4252-465A-A0F0-9F73CD24DA65}" destId="{80DA910B-9076-4EA8-8A99-2C4DC493B50D}" srcOrd="1" destOrd="0" presId="urn:microsoft.com/office/officeart/2005/8/layout/lProcess3"/>
    <dgm:cxn modelId="{7CFD19E5-9D04-4FBF-AD6A-EF759A9DF753}" type="presParOf" srcId="{A8FFBC1C-4252-465A-A0F0-9F73CD24DA65}" destId="{F889CC00-AE53-4F00-938A-8AAA454C895A}" srcOrd="2" destOrd="0" presId="urn:microsoft.com/office/officeart/2005/8/layout/lProcess3"/>
    <dgm:cxn modelId="{C2CECD52-1161-4CBC-9468-E2C56EAE9FCF}" type="presParOf" srcId="{5BC63390-7BE7-4CA3-BAC4-F3ACFF46E2C7}" destId="{BDA58334-4860-4A0B-A47E-13EDAD949229}" srcOrd="1" destOrd="0" presId="urn:microsoft.com/office/officeart/2005/8/layout/lProcess3"/>
    <dgm:cxn modelId="{78E89562-D4F6-4E02-B958-D8E0C5FFC777}" type="presParOf" srcId="{5BC63390-7BE7-4CA3-BAC4-F3ACFF46E2C7}" destId="{E05E5F58-F0B8-4C71-B7B0-D85364FF46BE}" srcOrd="2" destOrd="0" presId="urn:microsoft.com/office/officeart/2005/8/layout/lProcess3"/>
    <dgm:cxn modelId="{466A95E3-38AE-48C5-BBEA-4B5B8CD3F7DE}" type="presParOf" srcId="{E05E5F58-F0B8-4C71-B7B0-D85364FF46BE}" destId="{60332F68-C23E-4F34-8919-CD0919DD242B}" srcOrd="0" destOrd="0" presId="urn:microsoft.com/office/officeart/2005/8/layout/lProcess3"/>
    <dgm:cxn modelId="{A22C1790-7E2A-46C8-90BF-755441313320}" type="presParOf" srcId="{E05E5F58-F0B8-4C71-B7B0-D85364FF46BE}" destId="{6091E8B5-3FEA-4033-A83F-4530B4564F21}" srcOrd="1" destOrd="0" presId="urn:microsoft.com/office/officeart/2005/8/layout/lProcess3"/>
    <dgm:cxn modelId="{139A37C8-E17F-467F-ABBB-D9F91B9A0662}" type="presParOf" srcId="{E05E5F58-F0B8-4C71-B7B0-D85364FF46BE}" destId="{C15BCF5A-8B50-45D2-9584-40018F42D2D4}" srcOrd="2" destOrd="0" presId="urn:microsoft.com/office/officeart/2005/8/layout/lProcess3"/>
    <dgm:cxn modelId="{3B417E43-BA30-4A05-9E0B-49BF0108C124}" type="presParOf" srcId="{5BC63390-7BE7-4CA3-BAC4-F3ACFF46E2C7}" destId="{09D0694B-5978-4A17-9711-0E0633C8ED78}" srcOrd="3" destOrd="0" presId="urn:microsoft.com/office/officeart/2005/8/layout/lProcess3"/>
    <dgm:cxn modelId="{E4EAB028-4C75-4597-BB52-F7CE51C03299}" type="presParOf" srcId="{5BC63390-7BE7-4CA3-BAC4-F3ACFF46E2C7}" destId="{62F005D8-7B16-436A-94FE-331EF61A5516}" srcOrd="4" destOrd="0" presId="urn:microsoft.com/office/officeart/2005/8/layout/lProcess3"/>
    <dgm:cxn modelId="{39A8274A-9FC5-411A-9B99-0BEE63DFF28A}" type="presParOf" srcId="{62F005D8-7B16-436A-94FE-331EF61A5516}" destId="{B43C183A-E70F-48D0-834A-8269E1D8918F}" srcOrd="0" destOrd="0" presId="urn:microsoft.com/office/officeart/2005/8/layout/lProcess3"/>
    <dgm:cxn modelId="{DEF4C1AB-7ACE-49A7-9AD6-DEFCE8FC0D62}" type="presParOf" srcId="{62F005D8-7B16-436A-94FE-331EF61A5516}" destId="{27371152-94F3-4181-A5D8-D751FCB64E5E}" srcOrd="1" destOrd="0" presId="urn:microsoft.com/office/officeart/2005/8/layout/lProcess3"/>
    <dgm:cxn modelId="{7640F236-30CA-43F3-8D47-19457F1C82AD}" type="presParOf" srcId="{62F005D8-7B16-436A-94FE-331EF61A5516}" destId="{412CB4FE-5AE7-4A44-A04D-09184B9AA0F6}" srcOrd="2" destOrd="0" presId="urn:microsoft.com/office/officeart/2005/8/layout/lProcess3"/>
    <dgm:cxn modelId="{9060E880-25B9-44B1-9BBB-D816F129B260}" type="presParOf" srcId="{62F005D8-7B16-436A-94FE-331EF61A5516}" destId="{125F5221-3F34-4C9A-AA93-8DD1CC0A4732}" srcOrd="3" destOrd="0" presId="urn:microsoft.com/office/officeart/2005/8/layout/lProcess3"/>
    <dgm:cxn modelId="{93E2947D-8709-4E52-9469-4EF593E5307F}" type="presParOf" srcId="{62F005D8-7B16-436A-94FE-331EF61A5516}" destId="{77183567-DC17-4443-8BC5-A244D84A30E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7F34B-42EC-6C46-AB8E-391BDC256930}" type="datetimeFigureOut">
              <a:rPr kumimoji="1" lang="zh-CN" altLang="en-US" smtClean="0"/>
              <a:t>2019/8/15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3D858-96C5-424D-9CC6-3AF100F54E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336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609E5-0D7D-4A72-A3E7-84F347EBBF9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E3D15-37DA-4B0B-BB5B-F9782FE4C1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3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E3D15-37DA-4B0B-BB5B-F9782FE4C1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50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0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6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21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0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dist"/>
            <a:endParaRPr lang="zh-CN" altLang="zh-CN" sz="1600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0" y="4723360"/>
            <a:ext cx="432841" cy="432974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5" y="4860172"/>
            <a:ext cx="340825" cy="221197"/>
          </a:xfrm>
          <a:prstGeom prst="rect">
            <a:avLst/>
          </a:prstGeom>
          <a:noFill/>
        </p:spPr>
        <p:txBody>
          <a:bodyPr wrap="square" lIns="51419" tIns="25709" rIns="51419" bIns="25709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100" b="0" dirty="0">
              <a:solidFill>
                <a:schemeClr val="bg1">
                  <a:lumMod val="8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2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下载\清新树叶装饰标签矢量素材\56f33ebe31d6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"/>
            <a:ext cx="9144001" cy="51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79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" name="文本框 38"/>
          <p:cNvSpPr txBox="1"/>
          <p:nvPr userDrawn="1"/>
        </p:nvSpPr>
        <p:spPr>
          <a:xfrm>
            <a:off x="2879812" y="304292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9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000501" y="1613441"/>
            <a:ext cx="4604039" cy="143249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6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572001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  <a:pPr/>
              <a:t>2019/8/15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  <a:pPr/>
              <a:t>‹#›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0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560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3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Box 1"/>
          <p:cNvSpPr txBox="1"/>
          <p:nvPr userDrawn="1"/>
        </p:nvSpPr>
        <p:spPr>
          <a:xfrm>
            <a:off x="3842567" y="368823"/>
            <a:ext cx="1338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500" b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7" y="710766"/>
            <a:ext cx="256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63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7938">
              <a:spcBef>
                <a:spcPts val="94"/>
              </a:spcBef>
            </a:pPr>
            <a:r>
              <a:rPr lang="en-US" smtClean="0"/>
              <a:t>© 2019, </a:t>
            </a:r>
            <a:r>
              <a:rPr lang="en-US" spc="-3" smtClean="0"/>
              <a:t>Amazon Web Services, Inc. or its affiliates. </a:t>
            </a:r>
            <a:r>
              <a:rPr lang="en-US" smtClean="0"/>
              <a:t>All </a:t>
            </a:r>
            <a:r>
              <a:rPr lang="en-US" spc="-3" smtClean="0"/>
              <a:t>rights</a:t>
            </a:r>
            <a:r>
              <a:rPr lang="en-US" spc="9" smtClean="0"/>
              <a:t> </a:t>
            </a:r>
            <a:r>
              <a:rPr lang="en-US" spc="-3" smtClean="0"/>
              <a:t>reserved.</a:t>
            </a:r>
            <a:endParaRPr lang="en-US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25" b="0" i="0">
                <a:solidFill>
                  <a:schemeClr val="bg1"/>
                </a:solidFill>
                <a:latin typeface="Segoe Print"/>
                <a:cs typeface="Segoe Print"/>
              </a:defRPr>
            </a:lvl1pPr>
          </a:lstStyle>
          <a:p>
            <a:pPr marL="7938">
              <a:spcBef>
                <a:spcPts val="341"/>
              </a:spcBef>
            </a:pPr>
            <a:r>
              <a:rPr lang="pl-PL" smtClean="0"/>
              <a:t>S</a:t>
            </a:r>
            <a:r>
              <a:rPr lang="pl-PL" spc="-275" smtClean="0"/>
              <a:t> </a:t>
            </a:r>
            <a:r>
              <a:rPr lang="pl-PL" smtClean="0"/>
              <a:t>U</a:t>
            </a:r>
            <a:r>
              <a:rPr lang="pl-PL" spc="-275" smtClean="0"/>
              <a:t> </a:t>
            </a:r>
            <a:r>
              <a:rPr lang="pl-PL" smtClean="0"/>
              <a:t>M</a:t>
            </a:r>
            <a:r>
              <a:rPr lang="pl-PL" spc="-275" smtClean="0"/>
              <a:t> </a:t>
            </a:r>
            <a:r>
              <a:rPr lang="pl-PL" smtClean="0"/>
              <a:t>M</a:t>
            </a:r>
            <a:r>
              <a:rPr lang="pl-PL" spc="-271" smtClean="0"/>
              <a:t> </a:t>
            </a:r>
            <a:r>
              <a:rPr lang="pl-PL" smtClean="0"/>
              <a:t>I</a:t>
            </a:r>
            <a:r>
              <a:rPr lang="pl-PL" spc="-278" smtClean="0"/>
              <a:t> </a:t>
            </a:r>
            <a:r>
              <a:rPr lang="pl-PL" smtClean="0"/>
              <a:t>T</a:t>
            </a:r>
            <a:endParaRPr lang="pl-PL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56169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dist"/>
            <a:endParaRPr lang="en-US" altLang="zh-CN" sz="1600" b="0" kern="12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07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13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37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37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63" b="0" i="0">
                <a:solidFill>
                  <a:schemeClr val="tx1"/>
                </a:solidFill>
                <a:latin typeface="Segoe Print"/>
                <a:cs typeface="Segoe Print"/>
              </a:defRPr>
            </a:lvl1pPr>
          </a:lstStyle>
          <a:p>
            <a:pPr marL="9525">
              <a:spcBef>
                <a:spcPts val="217"/>
              </a:spcBef>
            </a:pPr>
            <a:r>
              <a:rPr lang="en-US" smtClean="0">
                <a:solidFill>
                  <a:srgbClr val="FFFFFF"/>
                </a:solidFill>
              </a:rPr>
              <a:t>© </a:t>
            </a:r>
            <a:r>
              <a:rPr lang="en-US" spc="-4" smtClean="0">
                <a:solidFill>
                  <a:srgbClr val="FFFFFF"/>
                </a:solidFill>
              </a:rPr>
              <a:t>2019, Amazon </a:t>
            </a:r>
            <a:r>
              <a:rPr lang="en-US" smtClean="0">
                <a:solidFill>
                  <a:srgbClr val="FFFFFF"/>
                </a:solidFill>
              </a:rPr>
              <a:t>Web </a:t>
            </a:r>
            <a:r>
              <a:rPr lang="en-US" spc="-4" smtClean="0">
                <a:solidFill>
                  <a:srgbClr val="FFFFFF"/>
                </a:solidFill>
              </a:rPr>
              <a:t>Services, Inc. </a:t>
            </a:r>
            <a:r>
              <a:rPr lang="en-US" smtClean="0">
                <a:solidFill>
                  <a:srgbClr val="FFFFFF"/>
                </a:solidFill>
              </a:rPr>
              <a:t>or </a:t>
            </a:r>
            <a:r>
              <a:rPr lang="en-US" spc="-4" smtClean="0">
                <a:solidFill>
                  <a:srgbClr val="FFFFFF"/>
                </a:solidFill>
              </a:rPr>
              <a:t>its affiliates. All</a:t>
            </a:r>
            <a:r>
              <a:rPr lang="en-US" spc="23" smtClean="0">
                <a:solidFill>
                  <a:srgbClr val="FFFFFF"/>
                </a:solidFill>
              </a:rPr>
              <a:t> </a:t>
            </a:r>
            <a:r>
              <a:rPr lang="en-US" spc="-4" smtClean="0">
                <a:solidFill>
                  <a:srgbClr val="FFFFFF"/>
                </a:solidFill>
              </a:rPr>
              <a:t>rights</a:t>
            </a:r>
            <a:endParaRPr lang="en-US" spc="-4" dirty="0">
              <a:solidFill>
                <a:srgbClr val="FFFFFF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25" b="0" i="0">
                <a:solidFill>
                  <a:schemeClr val="tx1"/>
                </a:solidFill>
                <a:latin typeface="Segoe Print"/>
                <a:cs typeface="Segoe Print"/>
              </a:defRPr>
            </a:lvl1pPr>
          </a:lstStyle>
          <a:p>
            <a:pPr marL="9525">
              <a:spcBef>
                <a:spcPts val="353"/>
              </a:spcBef>
            </a:pPr>
            <a:r>
              <a:rPr lang="pl-PL" smtClean="0">
                <a:solidFill>
                  <a:srgbClr val="FFFFFF"/>
                </a:solidFill>
              </a:rPr>
              <a:t>S</a:t>
            </a:r>
            <a:r>
              <a:rPr lang="pl-PL" spc="-278" smtClean="0">
                <a:solidFill>
                  <a:srgbClr val="FFFFFF"/>
                </a:solidFill>
              </a:rPr>
              <a:t> </a:t>
            </a:r>
            <a:r>
              <a:rPr lang="pl-PL" smtClean="0">
                <a:solidFill>
                  <a:srgbClr val="FFFFFF"/>
                </a:solidFill>
              </a:rPr>
              <a:t>U</a:t>
            </a:r>
            <a:r>
              <a:rPr lang="pl-PL" spc="-281" smtClean="0">
                <a:solidFill>
                  <a:srgbClr val="FFFFFF"/>
                </a:solidFill>
              </a:rPr>
              <a:t> </a:t>
            </a:r>
            <a:r>
              <a:rPr lang="pl-PL" smtClean="0">
                <a:solidFill>
                  <a:srgbClr val="FFFFFF"/>
                </a:solidFill>
              </a:rPr>
              <a:t>M</a:t>
            </a:r>
            <a:r>
              <a:rPr lang="pl-PL" spc="-274" smtClean="0">
                <a:solidFill>
                  <a:srgbClr val="FFFFFF"/>
                </a:solidFill>
              </a:rPr>
              <a:t> </a:t>
            </a:r>
            <a:r>
              <a:rPr lang="pl-PL" smtClean="0">
                <a:solidFill>
                  <a:srgbClr val="FFFFFF"/>
                </a:solidFill>
              </a:rPr>
              <a:t>M</a:t>
            </a:r>
            <a:r>
              <a:rPr lang="pl-PL" spc="-278" smtClean="0">
                <a:solidFill>
                  <a:srgbClr val="FFFFFF"/>
                </a:solidFill>
              </a:rPr>
              <a:t> </a:t>
            </a:r>
            <a:r>
              <a:rPr lang="pl-PL" smtClean="0">
                <a:solidFill>
                  <a:srgbClr val="FFFFFF"/>
                </a:solidFill>
              </a:rPr>
              <a:t>I</a:t>
            </a:r>
            <a:r>
              <a:rPr lang="pl-PL" spc="-281" smtClean="0">
                <a:solidFill>
                  <a:srgbClr val="FFFFFF"/>
                </a:solidFill>
              </a:rPr>
              <a:t> </a:t>
            </a:r>
            <a:r>
              <a:rPr lang="pl-PL" smtClean="0">
                <a:solidFill>
                  <a:srgbClr val="FFFFFF"/>
                </a:solidFill>
              </a:rPr>
              <a:t>T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543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飞轮效应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8248-A63A-4CC1-A050-FA7A832C65BD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8" r:id="rId9"/>
    <p:sldLayoutId id="2147483669" r:id="rId10"/>
    <p:sldLayoutId id="2147483670" r:id="rId11"/>
    <p:sldLayoutId id="2147483656" r:id="rId12"/>
    <p:sldLayoutId id="2147483657" r:id="rId13"/>
    <p:sldLayoutId id="2147483658" r:id="rId14"/>
    <p:sldLayoutId id="2147483659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</p:sldLayoutIdLst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34.png"/><Relationship Id="rId26" Type="http://schemas.openxmlformats.org/officeDocument/2006/relationships/image" Target="../media/image93.png"/><Relationship Id="rId21" Type="http://schemas.openxmlformats.org/officeDocument/2006/relationships/image" Target="../media/image89.png"/><Relationship Id="rId34" Type="http://schemas.openxmlformats.org/officeDocument/2006/relationships/image" Target="../media/image101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43.png"/><Relationship Id="rId33" Type="http://schemas.openxmlformats.org/officeDocument/2006/relationships/image" Target="../media/image100.pn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72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0.png"/><Relationship Id="rId19" Type="http://schemas.openxmlformats.org/officeDocument/2006/relationships/image" Target="../media/image88.png"/><Relationship Id="rId31" Type="http://schemas.openxmlformats.org/officeDocument/2006/relationships/image" Target="../media/image98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8" Type="http://schemas.openxmlformats.org/officeDocument/2006/relationships/image" Target="../media/image39.png"/><Relationship Id="rId3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5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25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jpg"/><Relationship Id="rId17" Type="http://schemas.openxmlformats.org/officeDocument/2006/relationships/image" Target="../media/image175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8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177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5" Type="http://schemas.openxmlformats.org/officeDocument/2006/relationships/image" Target="../media/image163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png"/><Relationship Id="rId18" Type="http://schemas.openxmlformats.org/officeDocument/2006/relationships/image" Target="../media/image163.png"/><Relationship Id="rId26" Type="http://schemas.openxmlformats.org/officeDocument/2006/relationships/image" Target="../media/image215.png"/><Relationship Id="rId3" Type="http://schemas.openxmlformats.org/officeDocument/2006/relationships/image" Target="../media/image183.png"/><Relationship Id="rId21" Type="http://schemas.openxmlformats.org/officeDocument/2006/relationships/image" Target="../media/image210.png"/><Relationship Id="rId7" Type="http://schemas.openxmlformats.org/officeDocument/2006/relationships/image" Target="../media/image201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5" Type="http://schemas.openxmlformats.org/officeDocument/2006/relationships/image" Target="../media/image214.png"/><Relationship Id="rId2" Type="http://schemas.openxmlformats.org/officeDocument/2006/relationships/image" Target="../media/image198.png"/><Relationship Id="rId16" Type="http://schemas.openxmlformats.org/officeDocument/2006/relationships/image" Target="../media/image177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1" Type="http://schemas.openxmlformats.org/officeDocument/2006/relationships/image" Target="../media/image203.png"/><Relationship Id="rId24" Type="http://schemas.openxmlformats.org/officeDocument/2006/relationships/image" Target="../media/image213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81.png"/><Relationship Id="rId19" Type="http://schemas.openxmlformats.org/officeDocument/2006/relationships/image" Target="../media/image164.png"/><Relationship Id="rId4" Type="http://schemas.openxmlformats.org/officeDocument/2006/relationships/image" Target="../media/image199.png"/><Relationship Id="rId9" Type="http://schemas.openxmlformats.org/officeDocument/2006/relationships/image" Target="../media/image160.png"/><Relationship Id="rId14" Type="http://schemas.openxmlformats.org/officeDocument/2006/relationships/image" Target="../media/image206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B8D9D4A7-4E26-4C74-8029-8D0BD407A06C}"/>
              </a:ext>
            </a:extLst>
          </p:cNvPr>
          <p:cNvSpPr txBox="1"/>
          <p:nvPr/>
        </p:nvSpPr>
        <p:spPr>
          <a:xfrm>
            <a:off x="4592483" y="2500536"/>
            <a:ext cx="3328493" cy="561702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altLang="zh-CN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飞轮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效应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7C72FBD-D82F-40A6-9260-1C4E481D2BA1}"/>
              </a:ext>
            </a:extLst>
          </p:cNvPr>
          <p:cNvSpPr/>
          <p:nvPr/>
        </p:nvSpPr>
        <p:spPr>
          <a:xfrm>
            <a:off x="4320627" y="3416314"/>
            <a:ext cx="2556284" cy="252483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分享人：杨绪刚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4" y="772344"/>
            <a:ext cx="4434389" cy="21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1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1593" y="1396397"/>
            <a:ext cx="4207792" cy="2991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2961294" y="2377234"/>
            <a:ext cx="209074" cy="36122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功</a:t>
            </a:r>
            <a:r>
              <a:rPr sz="750" spc="-4" dirty="0">
                <a:latin typeface="微软雅黑"/>
                <a:cs typeface="微软雅黑"/>
              </a:rPr>
              <a:t>能</a:t>
            </a:r>
            <a:endParaRPr sz="750">
              <a:latin typeface="微软雅黑"/>
              <a:cs typeface="微软雅黑"/>
            </a:endParaRPr>
          </a:p>
          <a:p>
            <a:pPr>
              <a:spcBef>
                <a:spcPts val="26"/>
              </a:spcBef>
            </a:pPr>
            <a:endParaRPr sz="788">
              <a:latin typeface="Times New Roman"/>
              <a:cs typeface="Times New Roman"/>
            </a:endParaRPr>
          </a:p>
          <a:p>
            <a:pPr marL="9525"/>
            <a:r>
              <a:rPr sz="750" dirty="0">
                <a:latin typeface="微软雅黑"/>
                <a:cs typeface="微软雅黑"/>
              </a:rPr>
              <a:t>功</a:t>
            </a:r>
            <a:r>
              <a:rPr sz="750" spc="-4" dirty="0">
                <a:latin typeface="微软雅黑"/>
                <a:cs typeface="微软雅黑"/>
              </a:rPr>
              <a:t>能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1385" y="2949172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solidFill>
                  <a:srgbClr val="FFFFFF"/>
                </a:solidFill>
                <a:latin typeface="微软雅黑"/>
                <a:cs typeface="微软雅黑"/>
              </a:rPr>
              <a:t>容</a:t>
            </a:r>
            <a:r>
              <a:rPr sz="750" spc="-4" dirty="0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3452" y="2251056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功</a:t>
            </a:r>
            <a:r>
              <a:rPr sz="750" spc="-4" dirty="0">
                <a:latin typeface="微软雅黑"/>
                <a:cs typeface="微软雅黑"/>
              </a:rPr>
              <a:t>能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1385" y="3312123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solidFill>
                  <a:srgbClr val="FFFFFF"/>
                </a:solidFill>
                <a:latin typeface="微软雅黑"/>
                <a:cs typeface="微软雅黑"/>
              </a:rPr>
              <a:t>容</a:t>
            </a:r>
            <a:r>
              <a:rPr sz="750" spc="-4" dirty="0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3662" y="2158731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106" y="2257896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4988" y="3126509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5355" y="3491935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0078" y="2914777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9778" y="2104448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2573" y="3603368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9538" y="3358147"/>
            <a:ext cx="20907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dirty="0">
                <a:latin typeface="微软雅黑"/>
                <a:cs typeface="微软雅黑"/>
              </a:rPr>
              <a:t>容</a:t>
            </a:r>
            <a:r>
              <a:rPr sz="750" spc="-4" dirty="0">
                <a:latin typeface="微软雅黑"/>
                <a:cs typeface="微软雅黑"/>
              </a:rPr>
              <a:t>器</a:t>
            </a:r>
            <a:endParaRPr sz="7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3432" y="4372769"/>
            <a:ext cx="4196239" cy="433388"/>
          </a:xfrm>
          <a:custGeom>
            <a:avLst/>
            <a:gdLst/>
            <a:ahLst/>
            <a:cxnLst/>
            <a:rect l="l" t="t" r="r" b="b"/>
            <a:pathLst>
              <a:path w="5594984" h="577850">
                <a:moveTo>
                  <a:pt x="0" y="0"/>
                </a:moveTo>
                <a:lnTo>
                  <a:pt x="5594604" y="0"/>
                </a:lnTo>
                <a:lnTo>
                  <a:pt x="5594604" y="577596"/>
                </a:lnTo>
                <a:lnTo>
                  <a:pt x="0" y="577596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4144004" y="1626102"/>
            <a:ext cx="87154" cy="2693670"/>
          </a:xfrm>
          <a:custGeom>
            <a:avLst/>
            <a:gdLst/>
            <a:ahLst/>
            <a:cxnLst/>
            <a:rect l="l" t="t" r="r" b="b"/>
            <a:pathLst>
              <a:path w="116204" h="3591560">
                <a:moveTo>
                  <a:pt x="0" y="114338"/>
                </a:moveTo>
                <a:lnTo>
                  <a:pt x="57086" y="0"/>
                </a:lnTo>
                <a:lnTo>
                  <a:pt x="99999" y="85712"/>
                </a:lnTo>
                <a:lnTo>
                  <a:pt x="38087" y="85737"/>
                </a:lnTo>
                <a:lnTo>
                  <a:pt x="38103" y="114316"/>
                </a:lnTo>
                <a:lnTo>
                  <a:pt x="0" y="114338"/>
                </a:lnTo>
                <a:close/>
              </a:path>
              <a:path w="116204" h="3591560">
                <a:moveTo>
                  <a:pt x="39976" y="3477137"/>
                </a:moveTo>
                <a:lnTo>
                  <a:pt x="38087" y="85737"/>
                </a:lnTo>
                <a:lnTo>
                  <a:pt x="76187" y="85712"/>
                </a:lnTo>
                <a:lnTo>
                  <a:pt x="78076" y="3477116"/>
                </a:lnTo>
                <a:lnTo>
                  <a:pt x="39976" y="3477137"/>
                </a:lnTo>
                <a:close/>
              </a:path>
              <a:path w="116204" h="3591560">
                <a:moveTo>
                  <a:pt x="76203" y="114295"/>
                </a:moveTo>
                <a:lnTo>
                  <a:pt x="76187" y="85712"/>
                </a:lnTo>
                <a:lnTo>
                  <a:pt x="99999" y="85712"/>
                </a:lnTo>
                <a:lnTo>
                  <a:pt x="114300" y="114274"/>
                </a:lnTo>
                <a:lnTo>
                  <a:pt x="76203" y="114295"/>
                </a:lnTo>
                <a:close/>
              </a:path>
              <a:path w="116204" h="3591560">
                <a:moveTo>
                  <a:pt x="76203" y="114316"/>
                </a:moveTo>
                <a:lnTo>
                  <a:pt x="38103" y="114316"/>
                </a:lnTo>
                <a:lnTo>
                  <a:pt x="76203" y="114295"/>
                </a:lnTo>
                <a:close/>
              </a:path>
              <a:path w="116204" h="3591560">
                <a:moveTo>
                  <a:pt x="101887" y="3505720"/>
                </a:moveTo>
                <a:lnTo>
                  <a:pt x="39992" y="3505720"/>
                </a:lnTo>
                <a:lnTo>
                  <a:pt x="78092" y="3505695"/>
                </a:lnTo>
                <a:lnTo>
                  <a:pt x="78076" y="3477116"/>
                </a:lnTo>
                <a:lnTo>
                  <a:pt x="116179" y="3477094"/>
                </a:lnTo>
                <a:lnTo>
                  <a:pt x="101887" y="3505720"/>
                </a:lnTo>
                <a:close/>
              </a:path>
              <a:path w="116204" h="3591560">
                <a:moveTo>
                  <a:pt x="39992" y="3505720"/>
                </a:moveTo>
                <a:lnTo>
                  <a:pt x="39976" y="3477137"/>
                </a:lnTo>
                <a:lnTo>
                  <a:pt x="78076" y="3477116"/>
                </a:lnTo>
                <a:lnTo>
                  <a:pt x="78092" y="3505695"/>
                </a:lnTo>
                <a:lnTo>
                  <a:pt x="39992" y="3505720"/>
                </a:lnTo>
                <a:close/>
              </a:path>
              <a:path w="116204" h="3591560">
                <a:moveTo>
                  <a:pt x="59093" y="3591433"/>
                </a:moveTo>
                <a:lnTo>
                  <a:pt x="1879" y="3477158"/>
                </a:lnTo>
                <a:lnTo>
                  <a:pt x="39976" y="3477137"/>
                </a:lnTo>
                <a:lnTo>
                  <a:pt x="39992" y="3505720"/>
                </a:lnTo>
                <a:lnTo>
                  <a:pt x="101887" y="3505720"/>
                </a:lnTo>
                <a:lnTo>
                  <a:pt x="59093" y="35914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5891021" y="1123220"/>
            <a:ext cx="611505" cy="276701"/>
          </a:xfrm>
          <a:custGeom>
            <a:avLst/>
            <a:gdLst/>
            <a:ahLst/>
            <a:cxnLst/>
            <a:rect l="l" t="t" r="r" b="b"/>
            <a:pathLst>
              <a:path w="815340" h="368935">
                <a:moveTo>
                  <a:pt x="0" y="368807"/>
                </a:moveTo>
                <a:lnTo>
                  <a:pt x="815339" y="368807"/>
                </a:lnTo>
                <a:lnTo>
                  <a:pt x="815339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573836" y="4464790"/>
            <a:ext cx="3595211" cy="85725"/>
          </a:xfrm>
          <a:custGeom>
            <a:avLst/>
            <a:gdLst/>
            <a:ahLst/>
            <a:cxnLst/>
            <a:rect l="l" t="t" r="r" b="b"/>
            <a:pathLst>
              <a:path w="4793615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4793615" h="114300">
                <a:moveTo>
                  <a:pt x="4679251" y="114300"/>
                </a:moveTo>
                <a:lnTo>
                  <a:pt x="4679251" y="0"/>
                </a:lnTo>
                <a:lnTo>
                  <a:pt x="4755451" y="38100"/>
                </a:lnTo>
                <a:lnTo>
                  <a:pt x="4707826" y="38100"/>
                </a:lnTo>
                <a:lnTo>
                  <a:pt x="4707826" y="76200"/>
                </a:lnTo>
                <a:lnTo>
                  <a:pt x="4755451" y="76200"/>
                </a:lnTo>
                <a:lnTo>
                  <a:pt x="4679251" y="114300"/>
                </a:lnTo>
                <a:close/>
              </a:path>
              <a:path w="4793615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4793615" h="114300">
                <a:moveTo>
                  <a:pt x="4679251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4679251" y="38100"/>
                </a:lnTo>
                <a:lnTo>
                  <a:pt x="4679251" y="76200"/>
                </a:lnTo>
                <a:close/>
              </a:path>
              <a:path w="4793615" h="114300">
                <a:moveTo>
                  <a:pt x="4755451" y="76200"/>
                </a:moveTo>
                <a:lnTo>
                  <a:pt x="4707826" y="76200"/>
                </a:lnTo>
                <a:lnTo>
                  <a:pt x="4707826" y="38100"/>
                </a:lnTo>
                <a:lnTo>
                  <a:pt x="4755451" y="38100"/>
                </a:lnTo>
                <a:lnTo>
                  <a:pt x="4793551" y="57150"/>
                </a:lnTo>
                <a:lnTo>
                  <a:pt x="4755451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2306574" y="1123219"/>
            <a:ext cx="2359343" cy="236123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5239" rIns="0" bIns="0" rtlCol="0">
            <a:spAutoFit/>
          </a:bodyPr>
          <a:lstStyle/>
          <a:p>
            <a:pPr marL="425291">
              <a:spcBef>
                <a:spcPts val="41"/>
              </a:spcBef>
            </a:pPr>
            <a:r>
              <a:rPr sz="1500" b="1" dirty="0">
                <a:solidFill>
                  <a:srgbClr val="CC0000"/>
                </a:solidFill>
                <a:latin typeface="微软雅黑"/>
                <a:cs typeface="微软雅黑"/>
              </a:rPr>
              <a:t>单体应</a:t>
            </a:r>
            <a:r>
              <a:rPr sz="1500" b="1" spc="4" dirty="0">
                <a:solidFill>
                  <a:srgbClr val="CC0000"/>
                </a:solidFill>
                <a:latin typeface="微软雅黑"/>
                <a:cs typeface="微软雅黑"/>
              </a:rPr>
              <a:t>用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65726" y="1123219"/>
            <a:ext cx="1225391" cy="243336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12383" rIns="0" bIns="0" rtlCol="0">
            <a:spAutoFit/>
          </a:bodyPr>
          <a:lstStyle/>
          <a:p>
            <a:pPr marL="135731">
              <a:spcBef>
                <a:spcPts val="98"/>
              </a:spcBef>
            </a:pPr>
            <a:r>
              <a:rPr sz="1500" b="1" dirty="0">
                <a:solidFill>
                  <a:srgbClr val="CC0000"/>
                </a:solidFill>
                <a:latin typeface="微软雅黑"/>
                <a:cs typeface="微软雅黑"/>
              </a:rPr>
              <a:t>微服务应</a:t>
            </a:r>
            <a:r>
              <a:rPr sz="1500" b="1" spc="4" dirty="0">
                <a:solidFill>
                  <a:srgbClr val="CC0000"/>
                </a:solidFill>
                <a:latin typeface="微软雅黑"/>
                <a:cs typeface="微软雅黑"/>
              </a:rPr>
              <a:t>用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9477" y="4157886"/>
            <a:ext cx="944404" cy="230981"/>
          </a:xfrm>
          <a:custGeom>
            <a:avLst/>
            <a:gdLst/>
            <a:ahLst/>
            <a:cxnLst/>
            <a:rect l="l" t="t" r="r" b="b"/>
            <a:pathLst>
              <a:path w="1259204" h="307975">
                <a:moveTo>
                  <a:pt x="0" y="0"/>
                </a:moveTo>
                <a:lnTo>
                  <a:pt x="1258824" y="0"/>
                </a:lnTo>
                <a:lnTo>
                  <a:pt x="1258824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2414902" y="4412459"/>
            <a:ext cx="152876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b="1" spc="4" dirty="0">
                <a:latin typeface="微软雅黑"/>
                <a:cs typeface="微软雅黑"/>
              </a:rPr>
              <a:t>西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17981" y="1418991"/>
            <a:ext cx="13335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b="1" dirty="0">
                <a:latin typeface="微软雅黑"/>
                <a:cs typeface="微软雅黑"/>
              </a:rPr>
              <a:t>北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7981" y="4299351"/>
            <a:ext cx="13335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b="1" dirty="0">
                <a:latin typeface="微软雅黑"/>
                <a:cs typeface="微软雅黑"/>
              </a:rPr>
              <a:t>南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29565" y="273275"/>
            <a:ext cx="5971699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75" dirty="0"/>
              <a:t>由微服务和容器引起的网络架构变</a:t>
            </a:r>
            <a:r>
              <a:rPr sz="3000" spc="-4" dirty="0"/>
              <a:t>化</a:t>
            </a:r>
            <a:endParaRPr sz="3000"/>
          </a:p>
        </p:txBody>
      </p:sp>
      <p:sp>
        <p:nvSpPr>
          <p:cNvPr id="26" name="object 26"/>
          <p:cNvSpPr txBox="1"/>
          <p:nvPr/>
        </p:nvSpPr>
        <p:spPr>
          <a:xfrm>
            <a:off x="674179" y="1620872"/>
            <a:ext cx="704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CC0000"/>
                </a:solidFill>
                <a:latin typeface="微软雅黑"/>
                <a:cs typeface="微软雅黑"/>
              </a:rPr>
              <a:t>单体应用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66" y="1931768"/>
            <a:ext cx="2061686" cy="1233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3838" marR="3810" indent="-214313">
              <a:lnSpc>
                <a:spcPct val="119800"/>
              </a:lnSpc>
              <a:spcBef>
                <a:spcPts val="75"/>
              </a:spcBef>
              <a:buSzPct val="90625"/>
              <a:buFont typeface="Arial"/>
              <a:buChar char="•"/>
              <a:tabLst>
                <a:tab pos="223361" algn="l"/>
                <a:tab pos="223838" algn="l"/>
              </a:tabLst>
            </a:pPr>
            <a:r>
              <a:rPr sz="1200" dirty="0">
                <a:latin typeface="微软雅黑"/>
                <a:cs typeface="微软雅黑"/>
              </a:rPr>
              <a:t>一个业务请求的网络流</a:t>
            </a:r>
            <a:r>
              <a:rPr sz="1200" spc="-4" dirty="0">
                <a:latin typeface="微软雅黑"/>
                <a:cs typeface="微软雅黑"/>
              </a:rPr>
              <a:t>量 </a:t>
            </a:r>
            <a:r>
              <a:rPr sz="1200" dirty="0">
                <a:latin typeface="微软雅黑"/>
                <a:cs typeface="微软雅黑"/>
              </a:rPr>
              <a:t>除了访问数据库外，基</a:t>
            </a:r>
            <a:r>
              <a:rPr sz="1200" spc="-4" dirty="0">
                <a:latin typeface="微软雅黑"/>
                <a:cs typeface="微软雅黑"/>
              </a:rPr>
              <a:t>本 </a:t>
            </a:r>
            <a:r>
              <a:rPr sz="1200" dirty="0">
                <a:latin typeface="微软雅黑"/>
                <a:cs typeface="微软雅黑"/>
              </a:rPr>
              <a:t>在一个虚拟机的应用内部</a:t>
            </a:r>
            <a:r>
              <a:rPr sz="1200" spc="-4" dirty="0">
                <a:latin typeface="微软雅黑"/>
                <a:cs typeface="微软雅黑"/>
              </a:rPr>
              <a:t>。</a:t>
            </a:r>
            <a:endParaRPr sz="1200">
              <a:latin typeface="微软雅黑"/>
              <a:cs typeface="微软雅黑"/>
            </a:endParaRPr>
          </a:p>
          <a:p>
            <a:pPr marL="223838" marR="156209" indent="-214313">
              <a:lnSpc>
                <a:spcPct val="119800"/>
              </a:lnSpc>
              <a:spcBef>
                <a:spcPts val="900"/>
              </a:spcBef>
              <a:buSzPct val="90625"/>
              <a:buFont typeface="Arial"/>
              <a:buChar char="•"/>
              <a:tabLst>
                <a:tab pos="223361" algn="l"/>
                <a:tab pos="223838" algn="l"/>
              </a:tabLst>
            </a:pPr>
            <a:r>
              <a:rPr sz="1200" dirty="0">
                <a:latin typeface="微软雅黑"/>
                <a:cs typeface="微软雅黑"/>
              </a:rPr>
              <a:t>主要是“南北”向网络</a:t>
            </a:r>
            <a:r>
              <a:rPr sz="1200" spc="-4" dirty="0">
                <a:latin typeface="微软雅黑"/>
                <a:cs typeface="微软雅黑"/>
              </a:rPr>
              <a:t>流 </a:t>
            </a:r>
            <a:r>
              <a:rPr sz="1200" dirty="0">
                <a:latin typeface="微软雅黑"/>
                <a:cs typeface="微软雅黑"/>
              </a:rPr>
              <a:t>量</a:t>
            </a:r>
            <a:r>
              <a:rPr sz="1200" spc="-4" dirty="0">
                <a:latin typeface="微软雅黑"/>
                <a:cs typeface="微软雅黑"/>
              </a:rPr>
              <a:t>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1610" y="1578324"/>
            <a:ext cx="2214086" cy="111453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8651">
              <a:spcBef>
                <a:spcPts val="75"/>
              </a:spcBef>
            </a:pPr>
            <a:r>
              <a:rPr sz="1350" b="1" dirty="0">
                <a:solidFill>
                  <a:srgbClr val="CC0000"/>
                </a:solidFill>
                <a:latin typeface="微软雅黑"/>
                <a:cs typeface="微软雅黑"/>
              </a:rPr>
              <a:t>微服务应用</a:t>
            </a:r>
            <a:endParaRPr sz="1350">
              <a:latin typeface="微软雅黑"/>
              <a:cs typeface="微软雅黑"/>
            </a:endParaRPr>
          </a:p>
          <a:p>
            <a:pPr marL="223838" marR="156209" indent="-214313">
              <a:lnSpc>
                <a:spcPct val="119800"/>
              </a:lnSpc>
              <a:spcBef>
                <a:spcPts val="885"/>
              </a:spcBef>
              <a:buSzPct val="90625"/>
              <a:buFont typeface="Arial"/>
              <a:buChar char="•"/>
              <a:tabLst>
                <a:tab pos="223361" algn="l"/>
                <a:tab pos="223838" algn="l"/>
              </a:tabLst>
            </a:pPr>
            <a:r>
              <a:rPr sz="1200" dirty="0">
                <a:latin typeface="微软雅黑"/>
                <a:cs typeface="微软雅黑"/>
              </a:rPr>
              <a:t>一个业务请求会流经多个</a:t>
            </a:r>
            <a:r>
              <a:rPr sz="1200" spc="-4" dirty="0">
                <a:latin typeface="微软雅黑"/>
                <a:cs typeface="微软雅黑"/>
              </a:rPr>
              <a:t>容 </a:t>
            </a:r>
            <a:r>
              <a:rPr sz="1200" dirty="0">
                <a:latin typeface="微软雅黑"/>
                <a:cs typeface="微软雅黑"/>
              </a:rPr>
              <a:t>器的微服务</a:t>
            </a:r>
            <a:r>
              <a:rPr sz="1200" spc="-4" dirty="0">
                <a:latin typeface="微软雅黑"/>
                <a:cs typeface="微软雅黑"/>
              </a:rPr>
              <a:t>。</a:t>
            </a:r>
            <a:endParaRPr sz="1200">
              <a:latin typeface="微软雅黑"/>
              <a:cs typeface="微软雅黑"/>
            </a:endParaRPr>
          </a:p>
          <a:p>
            <a:pPr marL="223838" indent="-214313">
              <a:spcBef>
                <a:spcPts val="1185"/>
              </a:spcBef>
              <a:buSzPct val="90625"/>
              <a:buFont typeface="Arial"/>
              <a:buChar char="•"/>
              <a:tabLst>
                <a:tab pos="223361" algn="l"/>
                <a:tab pos="223838" algn="l"/>
              </a:tabLst>
            </a:pPr>
            <a:r>
              <a:rPr sz="1200" dirty="0">
                <a:latin typeface="微软雅黑"/>
                <a:cs typeface="微软雅黑"/>
              </a:rPr>
              <a:t>更多的“东西”向网络流量</a:t>
            </a:r>
            <a:r>
              <a:rPr sz="1200" spc="-4" dirty="0">
                <a:latin typeface="微软雅黑"/>
                <a:cs typeface="微软雅黑"/>
              </a:rPr>
              <a:t>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24282" y="3243218"/>
            <a:ext cx="2609374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dirty="0">
                <a:solidFill>
                  <a:srgbClr val="CC0000"/>
                </a:solidFill>
                <a:latin typeface="微软雅黑"/>
                <a:cs typeface="微软雅黑"/>
              </a:rPr>
              <a:t>应用的“东西”流量超越“南北”流</a:t>
            </a:r>
            <a:r>
              <a:rPr sz="1200" b="1" spc="-4" dirty="0">
                <a:solidFill>
                  <a:srgbClr val="CC0000"/>
                </a:solidFill>
                <a:latin typeface="微软雅黑"/>
                <a:cs typeface="微软雅黑"/>
              </a:rPr>
              <a:t>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99198" y="2836577"/>
            <a:ext cx="658654" cy="347663"/>
          </a:xfrm>
          <a:custGeom>
            <a:avLst/>
            <a:gdLst/>
            <a:ahLst/>
            <a:cxnLst/>
            <a:rect l="l" t="t" r="r" b="b"/>
            <a:pathLst>
              <a:path w="878204" h="463550">
                <a:moveTo>
                  <a:pt x="658367" y="231647"/>
                </a:moveTo>
                <a:lnTo>
                  <a:pt x="219455" y="231647"/>
                </a:lnTo>
                <a:lnTo>
                  <a:pt x="219455" y="0"/>
                </a:lnTo>
                <a:lnTo>
                  <a:pt x="658367" y="0"/>
                </a:lnTo>
                <a:lnTo>
                  <a:pt x="658367" y="231647"/>
                </a:lnTo>
                <a:close/>
              </a:path>
              <a:path w="878204" h="463550">
                <a:moveTo>
                  <a:pt x="438911" y="463295"/>
                </a:moveTo>
                <a:lnTo>
                  <a:pt x="0" y="231647"/>
                </a:lnTo>
                <a:lnTo>
                  <a:pt x="877824" y="231647"/>
                </a:lnTo>
                <a:lnTo>
                  <a:pt x="438911" y="4632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 txBox="1"/>
          <p:nvPr/>
        </p:nvSpPr>
        <p:spPr>
          <a:xfrm>
            <a:off x="6869220" y="3944496"/>
            <a:ext cx="154257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dirty="0">
                <a:solidFill>
                  <a:srgbClr val="CC0000"/>
                </a:solidFill>
                <a:latin typeface="微软雅黑"/>
                <a:cs typeface="微软雅黑"/>
              </a:rPr>
              <a:t>软件定义网络更加流</a:t>
            </a:r>
            <a:r>
              <a:rPr sz="1200" b="1" spc="-4" dirty="0">
                <a:solidFill>
                  <a:srgbClr val="CC0000"/>
                </a:solidFill>
                <a:latin typeface="微软雅黑"/>
                <a:cs typeface="微软雅黑"/>
              </a:rPr>
              <a:t>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98055" y="3513233"/>
            <a:ext cx="658654" cy="346710"/>
          </a:xfrm>
          <a:custGeom>
            <a:avLst/>
            <a:gdLst/>
            <a:ahLst/>
            <a:cxnLst/>
            <a:rect l="l" t="t" r="r" b="b"/>
            <a:pathLst>
              <a:path w="878204" h="462279">
                <a:moveTo>
                  <a:pt x="658367" y="231648"/>
                </a:moveTo>
                <a:lnTo>
                  <a:pt x="219455" y="231648"/>
                </a:lnTo>
                <a:lnTo>
                  <a:pt x="219455" y="0"/>
                </a:lnTo>
                <a:lnTo>
                  <a:pt x="658367" y="0"/>
                </a:lnTo>
                <a:lnTo>
                  <a:pt x="658367" y="231648"/>
                </a:lnTo>
                <a:close/>
              </a:path>
              <a:path w="878204" h="462279">
                <a:moveTo>
                  <a:pt x="438911" y="461772"/>
                </a:moveTo>
                <a:lnTo>
                  <a:pt x="0" y="231648"/>
                </a:lnTo>
                <a:lnTo>
                  <a:pt x="877824" y="231648"/>
                </a:lnTo>
                <a:lnTo>
                  <a:pt x="438911" y="46177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3449003" y="4686541"/>
            <a:ext cx="2245995" cy="104902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>
              <a:spcBef>
                <a:spcPts val="143"/>
              </a:spcBef>
            </a:pPr>
            <a:r>
              <a:rPr sz="563" dirty="0">
                <a:latin typeface="Segoe Print"/>
                <a:cs typeface="Segoe Print"/>
              </a:rPr>
              <a:t>© </a:t>
            </a:r>
            <a:r>
              <a:rPr sz="563" spc="-4" dirty="0">
                <a:latin typeface="Segoe Print"/>
                <a:cs typeface="Segoe Print"/>
              </a:rPr>
              <a:t>2019, Amazon </a:t>
            </a:r>
            <a:r>
              <a:rPr sz="563" dirty="0">
                <a:latin typeface="Segoe Print"/>
                <a:cs typeface="Segoe Print"/>
              </a:rPr>
              <a:t>Web </a:t>
            </a:r>
            <a:r>
              <a:rPr sz="563" spc="-4" dirty="0">
                <a:latin typeface="Segoe Print"/>
                <a:cs typeface="Segoe Print"/>
              </a:rPr>
              <a:t>Services, Inc. </a:t>
            </a:r>
            <a:r>
              <a:rPr sz="563" dirty="0">
                <a:latin typeface="Segoe Print"/>
                <a:cs typeface="Segoe Print"/>
              </a:rPr>
              <a:t>or </a:t>
            </a:r>
            <a:r>
              <a:rPr sz="563" spc="-4" dirty="0">
                <a:latin typeface="Segoe Print"/>
                <a:cs typeface="Segoe Print"/>
              </a:rPr>
              <a:t>its affiliates. All</a:t>
            </a:r>
            <a:r>
              <a:rPr sz="563" spc="23" dirty="0">
                <a:latin typeface="Segoe Print"/>
                <a:cs typeface="Segoe Print"/>
              </a:rPr>
              <a:t> </a:t>
            </a:r>
            <a:r>
              <a:rPr sz="563" spc="-4" dirty="0">
                <a:latin typeface="Segoe Print"/>
                <a:cs typeface="Segoe Print"/>
              </a:rPr>
              <a:t>rights</a:t>
            </a:r>
            <a:endParaRPr sz="563">
              <a:latin typeface="Segoe Print"/>
              <a:cs typeface="Segoe Prin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4902" y="4564704"/>
            <a:ext cx="152876" cy="179376"/>
          </a:xfrm>
          <a:prstGeom prst="rect">
            <a:avLst/>
          </a:prstGeom>
        </p:spPr>
        <p:txBody>
          <a:bodyPr vert="horz" wrap="square" lIns="0" tIns="17621" rIns="0" bIns="0" rtlCol="0">
            <a:spAutoFit/>
          </a:bodyPr>
          <a:lstStyle/>
          <a:p>
            <a:pPr marL="9525">
              <a:spcBef>
                <a:spcPts val="139"/>
              </a:spcBef>
            </a:pPr>
            <a:r>
              <a:rPr sz="1050" b="1" spc="4" dirty="0">
                <a:latin typeface="微软雅黑"/>
                <a:cs typeface="微软雅黑"/>
              </a:rPr>
              <a:t>北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02932" y="4762741"/>
            <a:ext cx="337661" cy="114520"/>
          </a:xfrm>
          <a:prstGeom prst="rect">
            <a:avLst/>
          </a:prstGeom>
        </p:spPr>
        <p:txBody>
          <a:bodyPr vert="horz" wrap="square" lIns="0" tIns="27623" rIns="0" bIns="0" rtlCol="0">
            <a:spAutoFit/>
          </a:bodyPr>
          <a:lstStyle/>
          <a:p>
            <a:pPr marL="9525">
              <a:spcBef>
                <a:spcPts val="217"/>
              </a:spcBef>
            </a:pPr>
            <a:r>
              <a:rPr sz="563" spc="-4" dirty="0">
                <a:latin typeface="Segoe Print"/>
                <a:cs typeface="Segoe Print"/>
              </a:rPr>
              <a:t>reserved.</a:t>
            </a:r>
            <a:endParaRPr sz="563">
              <a:latin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2971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6360"/>
            <a:ext cx="7164288" cy="40332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23828" y="2322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混沌工程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57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024372"/>
            <a:ext cx="7728595" cy="4008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3828" y="2322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混沌工程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8288"/>
            <a:ext cx="5066208" cy="4395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580" y="12403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混沌工程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9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4914" y="2292510"/>
            <a:ext cx="849630" cy="1139666"/>
          </a:xfrm>
          <a:custGeom>
            <a:avLst/>
            <a:gdLst/>
            <a:ahLst/>
            <a:cxnLst/>
            <a:rect l="l" t="t" r="r" b="b"/>
            <a:pathLst>
              <a:path w="1132840" h="1519554">
                <a:moveTo>
                  <a:pt x="0" y="0"/>
                </a:moveTo>
                <a:lnTo>
                  <a:pt x="1132331" y="0"/>
                </a:lnTo>
                <a:lnTo>
                  <a:pt x="1132331" y="1519427"/>
                </a:lnTo>
                <a:lnTo>
                  <a:pt x="0" y="1519427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5079492" y="2422811"/>
            <a:ext cx="761524" cy="240450"/>
          </a:xfrm>
          <a:prstGeom prst="rect">
            <a:avLst/>
          </a:prstGeom>
          <a:solidFill>
            <a:srgbClr val="134F5C"/>
          </a:solidFill>
        </p:spPr>
        <p:txBody>
          <a:bodyPr vert="horz" wrap="square" lIns="0" tIns="55245" rIns="0" bIns="0" rtlCol="0">
            <a:spAutoFit/>
          </a:bodyPr>
          <a:lstStyle/>
          <a:p>
            <a:pPr marL="151924">
              <a:spcBef>
                <a:spcPts val="435"/>
              </a:spcBef>
            </a:pPr>
            <a:r>
              <a:rPr sz="1200" dirty="0">
                <a:solidFill>
                  <a:srgbClr val="FFFFFF"/>
                </a:solidFill>
                <a:latin typeface="微软雅黑"/>
                <a:cs typeface="微软雅黑"/>
              </a:rPr>
              <a:t>微服</a:t>
            </a: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017" y="3486945"/>
            <a:ext cx="2713672" cy="928459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21431">
              <a:spcBef>
                <a:spcPts val="1286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上一代微服务架构</a:t>
            </a:r>
            <a:r>
              <a:rPr sz="1350" b="1" spc="-19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sz="1350" b="1" spc="-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Spring</a:t>
            </a:r>
            <a:r>
              <a:rPr sz="1350" b="1" spc="-19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Cloud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4914" y="3457226"/>
            <a:ext cx="2701290" cy="1034415"/>
          </a:xfrm>
          <a:custGeom>
            <a:avLst/>
            <a:gdLst/>
            <a:ahLst/>
            <a:cxnLst/>
            <a:rect l="l" t="t" r="r" b="b"/>
            <a:pathLst>
              <a:path w="3601720" h="1379220">
                <a:moveTo>
                  <a:pt x="0" y="0"/>
                </a:moveTo>
                <a:lnTo>
                  <a:pt x="3601212" y="0"/>
                </a:lnTo>
                <a:lnTo>
                  <a:pt x="3601212" y="1379220"/>
                </a:lnTo>
                <a:lnTo>
                  <a:pt x="0" y="13792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5034914" y="4166457"/>
            <a:ext cx="269176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96" algn="ctr"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新一代微服务架构</a:t>
            </a:r>
            <a:r>
              <a:rPr sz="1350" b="1" spc="-11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sz="1350" b="1" spc="-11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ISTIO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9492" y="3056034"/>
            <a:ext cx="761524" cy="23468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9530" rIns="0" bIns="0" rtlCol="0">
            <a:spAutoFit/>
          </a:bodyPr>
          <a:lstStyle/>
          <a:p>
            <a:pPr marL="175736">
              <a:spcBef>
                <a:spcPts val="390"/>
              </a:spcBef>
            </a:pP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proxy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68287" y="2257076"/>
            <a:ext cx="849630" cy="1141095"/>
          </a:xfrm>
          <a:custGeom>
            <a:avLst/>
            <a:gdLst/>
            <a:ahLst/>
            <a:cxnLst/>
            <a:rect l="l" t="t" r="r" b="b"/>
            <a:pathLst>
              <a:path w="1132840" h="1521460">
                <a:moveTo>
                  <a:pt x="0" y="0"/>
                </a:moveTo>
                <a:lnTo>
                  <a:pt x="1132331" y="0"/>
                </a:lnTo>
                <a:lnTo>
                  <a:pt x="1132331" y="1520952"/>
                </a:lnTo>
                <a:lnTo>
                  <a:pt x="0" y="1520952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6911722" y="2391950"/>
            <a:ext cx="762476" cy="240450"/>
          </a:xfrm>
          <a:prstGeom prst="rect">
            <a:avLst/>
          </a:prstGeom>
          <a:solidFill>
            <a:srgbClr val="134F5C"/>
          </a:solidFill>
        </p:spPr>
        <p:txBody>
          <a:bodyPr vert="horz" wrap="square" lIns="0" tIns="55245" rIns="0" bIns="0" rtlCol="0">
            <a:spAutoFit/>
          </a:bodyPr>
          <a:lstStyle/>
          <a:p>
            <a:pPr marL="152400">
              <a:spcBef>
                <a:spcPts val="435"/>
              </a:spcBef>
            </a:pPr>
            <a:r>
              <a:rPr sz="1200" dirty="0">
                <a:solidFill>
                  <a:srgbClr val="FFFFFF"/>
                </a:solidFill>
                <a:latin typeface="微软雅黑"/>
                <a:cs typeface="微软雅黑"/>
              </a:rPr>
              <a:t>微服</a:t>
            </a: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1722" y="3020600"/>
            <a:ext cx="762476" cy="23516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50006" rIns="0" bIns="0" rtlCol="0">
            <a:spAutoFit/>
          </a:bodyPr>
          <a:lstStyle/>
          <a:p>
            <a:pPr marL="176213">
              <a:spcBef>
                <a:spcPts val="394"/>
              </a:spcBef>
            </a:pP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proxy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31546" y="2735031"/>
            <a:ext cx="57150" cy="321469"/>
          </a:xfrm>
          <a:custGeom>
            <a:avLst/>
            <a:gdLst/>
            <a:ahLst/>
            <a:cxnLst/>
            <a:rect l="l" t="t" r="r" b="b"/>
            <a:pathLst>
              <a:path w="76200" h="428625">
                <a:moveTo>
                  <a:pt x="33337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66675" y="57150"/>
                </a:lnTo>
                <a:lnTo>
                  <a:pt x="33337" y="57150"/>
                </a:lnTo>
                <a:lnTo>
                  <a:pt x="33337" y="76200"/>
                </a:lnTo>
                <a:close/>
              </a:path>
              <a:path w="76200" h="428625">
                <a:moveTo>
                  <a:pt x="42862" y="95250"/>
                </a:moveTo>
                <a:lnTo>
                  <a:pt x="33337" y="95250"/>
                </a:lnTo>
                <a:lnTo>
                  <a:pt x="33337" y="57150"/>
                </a:lnTo>
                <a:lnTo>
                  <a:pt x="42862" y="57150"/>
                </a:lnTo>
                <a:lnTo>
                  <a:pt x="42862" y="95250"/>
                </a:lnTo>
                <a:close/>
              </a:path>
              <a:path w="76200" h="428625">
                <a:moveTo>
                  <a:pt x="76200" y="76200"/>
                </a:moveTo>
                <a:lnTo>
                  <a:pt x="42862" y="76200"/>
                </a:lnTo>
                <a:lnTo>
                  <a:pt x="42862" y="57150"/>
                </a:lnTo>
                <a:lnTo>
                  <a:pt x="66675" y="57150"/>
                </a:lnTo>
                <a:lnTo>
                  <a:pt x="76200" y="76200"/>
                </a:lnTo>
                <a:close/>
              </a:path>
              <a:path w="76200" h="428625">
                <a:moveTo>
                  <a:pt x="42862" y="361950"/>
                </a:moveTo>
                <a:lnTo>
                  <a:pt x="33337" y="361950"/>
                </a:lnTo>
                <a:lnTo>
                  <a:pt x="33337" y="323850"/>
                </a:lnTo>
                <a:lnTo>
                  <a:pt x="42862" y="323850"/>
                </a:lnTo>
                <a:lnTo>
                  <a:pt x="42862" y="361950"/>
                </a:lnTo>
                <a:close/>
              </a:path>
              <a:path w="76200" h="428625">
                <a:moveTo>
                  <a:pt x="38100" y="428396"/>
                </a:moveTo>
                <a:lnTo>
                  <a:pt x="0" y="352196"/>
                </a:lnTo>
                <a:lnTo>
                  <a:pt x="33337" y="352196"/>
                </a:lnTo>
                <a:lnTo>
                  <a:pt x="33337" y="361950"/>
                </a:lnTo>
                <a:lnTo>
                  <a:pt x="71323" y="361950"/>
                </a:lnTo>
                <a:lnTo>
                  <a:pt x="38100" y="428396"/>
                </a:lnTo>
                <a:close/>
              </a:path>
              <a:path w="76200" h="428625">
                <a:moveTo>
                  <a:pt x="71323" y="361950"/>
                </a:moveTo>
                <a:lnTo>
                  <a:pt x="42862" y="361950"/>
                </a:lnTo>
                <a:lnTo>
                  <a:pt x="42862" y="352196"/>
                </a:lnTo>
                <a:lnTo>
                  <a:pt x="76200" y="352196"/>
                </a:lnTo>
                <a:lnTo>
                  <a:pt x="71323" y="361950"/>
                </a:lnTo>
                <a:close/>
              </a:path>
              <a:path w="76200" h="428625">
                <a:moveTo>
                  <a:pt x="42862" y="161925"/>
                </a:moveTo>
                <a:lnTo>
                  <a:pt x="33337" y="161925"/>
                </a:lnTo>
                <a:lnTo>
                  <a:pt x="33337" y="123825"/>
                </a:lnTo>
                <a:lnTo>
                  <a:pt x="42862" y="123825"/>
                </a:lnTo>
                <a:lnTo>
                  <a:pt x="42862" y="161925"/>
                </a:lnTo>
                <a:close/>
              </a:path>
              <a:path w="76200" h="428625">
                <a:moveTo>
                  <a:pt x="42862" y="228600"/>
                </a:moveTo>
                <a:lnTo>
                  <a:pt x="33337" y="228600"/>
                </a:lnTo>
                <a:lnTo>
                  <a:pt x="33337" y="190500"/>
                </a:lnTo>
                <a:lnTo>
                  <a:pt x="42862" y="190500"/>
                </a:lnTo>
                <a:lnTo>
                  <a:pt x="42862" y="228600"/>
                </a:lnTo>
                <a:close/>
              </a:path>
              <a:path w="76200" h="428625">
                <a:moveTo>
                  <a:pt x="42862" y="295275"/>
                </a:moveTo>
                <a:lnTo>
                  <a:pt x="33337" y="295275"/>
                </a:lnTo>
                <a:lnTo>
                  <a:pt x="33337" y="257175"/>
                </a:lnTo>
                <a:lnTo>
                  <a:pt x="42862" y="257175"/>
                </a:lnTo>
                <a:lnTo>
                  <a:pt x="42862" y="295275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841121" y="3177657"/>
            <a:ext cx="1071086" cy="58103"/>
          </a:xfrm>
          <a:custGeom>
            <a:avLst/>
            <a:gdLst/>
            <a:ahLst/>
            <a:cxnLst/>
            <a:rect l="l" t="t" r="r" b="b"/>
            <a:pathLst>
              <a:path w="1428115" h="77470">
                <a:moveTo>
                  <a:pt x="76225" y="77050"/>
                </a:moveTo>
                <a:lnTo>
                  <a:pt x="0" y="39001"/>
                </a:lnTo>
                <a:lnTo>
                  <a:pt x="76174" y="850"/>
                </a:lnTo>
                <a:lnTo>
                  <a:pt x="76196" y="34188"/>
                </a:lnTo>
                <a:lnTo>
                  <a:pt x="57150" y="34201"/>
                </a:lnTo>
                <a:lnTo>
                  <a:pt x="57162" y="43726"/>
                </a:lnTo>
                <a:lnTo>
                  <a:pt x="76203" y="43726"/>
                </a:lnTo>
                <a:lnTo>
                  <a:pt x="76225" y="77050"/>
                </a:lnTo>
                <a:close/>
              </a:path>
              <a:path w="1428115" h="77470">
                <a:moveTo>
                  <a:pt x="76203" y="43713"/>
                </a:moveTo>
                <a:lnTo>
                  <a:pt x="76196" y="34188"/>
                </a:lnTo>
                <a:lnTo>
                  <a:pt x="95250" y="34175"/>
                </a:lnTo>
                <a:lnTo>
                  <a:pt x="95262" y="43700"/>
                </a:lnTo>
                <a:lnTo>
                  <a:pt x="76203" y="43713"/>
                </a:lnTo>
                <a:close/>
              </a:path>
              <a:path w="1428115" h="77470">
                <a:moveTo>
                  <a:pt x="57162" y="43726"/>
                </a:moveTo>
                <a:lnTo>
                  <a:pt x="57150" y="34201"/>
                </a:lnTo>
                <a:lnTo>
                  <a:pt x="76196" y="34188"/>
                </a:lnTo>
                <a:lnTo>
                  <a:pt x="76203" y="43713"/>
                </a:lnTo>
                <a:lnTo>
                  <a:pt x="57162" y="43726"/>
                </a:lnTo>
                <a:close/>
              </a:path>
              <a:path w="1428115" h="77470">
                <a:moveTo>
                  <a:pt x="1351429" y="33344"/>
                </a:moveTo>
                <a:lnTo>
                  <a:pt x="1351406" y="0"/>
                </a:lnTo>
                <a:lnTo>
                  <a:pt x="1418193" y="33337"/>
                </a:lnTo>
                <a:lnTo>
                  <a:pt x="1351429" y="33344"/>
                </a:lnTo>
                <a:close/>
              </a:path>
              <a:path w="1428115" h="77470">
                <a:moveTo>
                  <a:pt x="1351435" y="42869"/>
                </a:moveTo>
                <a:lnTo>
                  <a:pt x="1351429" y="33344"/>
                </a:lnTo>
                <a:lnTo>
                  <a:pt x="1362075" y="33337"/>
                </a:lnTo>
                <a:lnTo>
                  <a:pt x="1362087" y="42862"/>
                </a:lnTo>
                <a:lnTo>
                  <a:pt x="1351435" y="42869"/>
                </a:lnTo>
                <a:close/>
              </a:path>
              <a:path w="1428115" h="77470">
                <a:moveTo>
                  <a:pt x="1351457" y="76200"/>
                </a:moveTo>
                <a:lnTo>
                  <a:pt x="1351435" y="42869"/>
                </a:lnTo>
                <a:lnTo>
                  <a:pt x="1362087" y="42862"/>
                </a:lnTo>
                <a:lnTo>
                  <a:pt x="1362075" y="33337"/>
                </a:lnTo>
                <a:lnTo>
                  <a:pt x="1418193" y="33337"/>
                </a:lnTo>
                <a:lnTo>
                  <a:pt x="1427632" y="38049"/>
                </a:lnTo>
                <a:lnTo>
                  <a:pt x="1351457" y="76200"/>
                </a:lnTo>
                <a:close/>
              </a:path>
              <a:path w="1428115" h="77470">
                <a:moveTo>
                  <a:pt x="1323987" y="42887"/>
                </a:moveTo>
                <a:lnTo>
                  <a:pt x="1323975" y="33362"/>
                </a:lnTo>
                <a:lnTo>
                  <a:pt x="1351429" y="33344"/>
                </a:lnTo>
                <a:lnTo>
                  <a:pt x="1351435" y="42869"/>
                </a:lnTo>
                <a:lnTo>
                  <a:pt x="1323987" y="42887"/>
                </a:lnTo>
                <a:close/>
              </a:path>
              <a:path w="1428115" h="77470">
                <a:moveTo>
                  <a:pt x="123837" y="43675"/>
                </a:moveTo>
                <a:lnTo>
                  <a:pt x="123825" y="34150"/>
                </a:lnTo>
                <a:lnTo>
                  <a:pt x="161925" y="34124"/>
                </a:lnTo>
                <a:lnTo>
                  <a:pt x="161937" y="43649"/>
                </a:lnTo>
                <a:lnTo>
                  <a:pt x="123837" y="43675"/>
                </a:lnTo>
                <a:close/>
              </a:path>
              <a:path w="1428115" h="77470">
                <a:moveTo>
                  <a:pt x="190512" y="43637"/>
                </a:moveTo>
                <a:lnTo>
                  <a:pt x="190500" y="34112"/>
                </a:lnTo>
                <a:lnTo>
                  <a:pt x="228600" y="34086"/>
                </a:lnTo>
                <a:lnTo>
                  <a:pt x="228612" y="43611"/>
                </a:lnTo>
                <a:lnTo>
                  <a:pt x="190512" y="43637"/>
                </a:lnTo>
                <a:close/>
              </a:path>
              <a:path w="1428115" h="77470">
                <a:moveTo>
                  <a:pt x="257187" y="43586"/>
                </a:moveTo>
                <a:lnTo>
                  <a:pt x="257175" y="34061"/>
                </a:lnTo>
                <a:lnTo>
                  <a:pt x="295275" y="34036"/>
                </a:lnTo>
                <a:lnTo>
                  <a:pt x="295287" y="43561"/>
                </a:lnTo>
                <a:lnTo>
                  <a:pt x="257187" y="43586"/>
                </a:lnTo>
                <a:close/>
              </a:path>
              <a:path w="1428115" h="77470">
                <a:moveTo>
                  <a:pt x="323862" y="43548"/>
                </a:moveTo>
                <a:lnTo>
                  <a:pt x="323850" y="34023"/>
                </a:lnTo>
                <a:lnTo>
                  <a:pt x="361950" y="33997"/>
                </a:lnTo>
                <a:lnTo>
                  <a:pt x="361962" y="43522"/>
                </a:lnTo>
                <a:lnTo>
                  <a:pt x="323862" y="43548"/>
                </a:lnTo>
                <a:close/>
              </a:path>
              <a:path w="1428115" h="77470">
                <a:moveTo>
                  <a:pt x="390537" y="43497"/>
                </a:moveTo>
                <a:lnTo>
                  <a:pt x="390525" y="33972"/>
                </a:lnTo>
                <a:lnTo>
                  <a:pt x="428625" y="33947"/>
                </a:lnTo>
                <a:lnTo>
                  <a:pt x="428637" y="43472"/>
                </a:lnTo>
                <a:lnTo>
                  <a:pt x="390537" y="43497"/>
                </a:lnTo>
                <a:close/>
              </a:path>
              <a:path w="1428115" h="77470">
                <a:moveTo>
                  <a:pt x="457212" y="43459"/>
                </a:moveTo>
                <a:lnTo>
                  <a:pt x="457200" y="33934"/>
                </a:lnTo>
                <a:lnTo>
                  <a:pt x="495300" y="33909"/>
                </a:lnTo>
                <a:lnTo>
                  <a:pt x="495312" y="43434"/>
                </a:lnTo>
                <a:lnTo>
                  <a:pt x="457212" y="43459"/>
                </a:lnTo>
                <a:close/>
              </a:path>
              <a:path w="1428115" h="77470">
                <a:moveTo>
                  <a:pt x="523887" y="43421"/>
                </a:moveTo>
                <a:lnTo>
                  <a:pt x="523875" y="33896"/>
                </a:lnTo>
                <a:lnTo>
                  <a:pt x="561975" y="33870"/>
                </a:lnTo>
                <a:lnTo>
                  <a:pt x="561987" y="43395"/>
                </a:lnTo>
                <a:lnTo>
                  <a:pt x="523887" y="43421"/>
                </a:lnTo>
                <a:close/>
              </a:path>
              <a:path w="1428115" h="77470">
                <a:moveTo>
                  <a:pt x="590562" y="43370"/>
                </a:moveTo>
                <a:lnTo>
                  <a:pt x="590550" y="33845"/>
                </a:lnTo>
                <a:lnTo>
                  <a:pt x="628650" y="33820"/>
                </a:lnTo>
                <a:lnTo>
                  <a:pt x="628662" y="43345"/>
                </a:lnTo>
                <a:lnTo>
                  <a:pt x="590562" y="43370"/>
                </a:lnTo>
                <a:close/>
              </a:path>
              <a:path w="1428115" h="77470">
                <a:moveTo>
                  <a:pt x="657237" y="43332"/>
                </a:moveTo>
                <a:lnTo>
                  <a:pt x="657225" y="33807"/>
                </a:lnTo>
                <a:lnTo>
                  <a:pt x="695325" y="33782"/>
                </a:lnTo>
                <a:lnTo>
                  <a:pt x="695337" y="43307"/>
                </a:lnTo>
                <a:lnTo>
                  <a:pt x="657237" y="43332"/>
                </a:lnTo>
                <a:close/>
              </a:path>
              <a:path w="1428115" h="77470">
                <a:moveTo>
                  <a:pt x="723912" y="43281"/>
                </a:moveTo>
                <a:lnTo>
                  <a:pt x="723900" y="33756"/>
                </a:lnTo>
                <a:lnTo>
                  <a:pt x="762000" y="33731"/>
                </a:lnTo>
                <a:lnTo>
                  <a:pt x="762012" y="43256"/>
                </a:lnTo>
                <a:lnTo>
                  <a:pt x="723912" y="43281"/>
                </a:lnTo>
                <a:close/>
              </a:path>
              <a:path w="1428115" h="77470">
                <a:moveTo>
                  <a:pt x="790587" y="43243"/>
                </a:moveTo>
                <a:lnTo>
                  <a:pt x="790575" y="33718"/>
                </a:lnTo>
                <a:lnTo>
                  <a:pt x="828675" y="33693"/>
                </a:lnTo>
                <a:lnTo>
                  <a:pt x="828687" y="43218"/>
                </a:lnTo>
                <a:lnTo>
                  <a:pt x="790587" y="43243"/>
                </a:lnTo>
                <a:close/>
              </a:path>
              <a:path w="1428115" h="77470">
                <a:moveTo>
                  <a:pt x="857262" y="43192"/>
                </a:moveTo>
                <a:lnTo>
                  <a:pt x="857250" y="33667"/>
                </a:lnTo>
                <a:lnTo>
                  <a:pt x="895350" y="33642"/>
                </a:lnTo>
                <a:lnTo>
                  <a:pt x="895362" y="43167"/>
                </a:lnTo>
                <a:lnTo>
                  <a:pt x="857262" y="43192"/>
                </a:lnTo>
                <a:close/>
              </a:path>
              <a:path w="1428115" h="77470">
                <a:moveTo>
                  <a:pt x="923937" y="43154"/>
                </a:moveTo>
                <a:lnTo>
                  <a:pt x="923925" y="33629"/>
                </a:lnTo>
                <a:lnTo>
                  <a:pt x="962025" y="33604"/>
                </a:lnTo>
                <a:lnTo>
                  <a:pt x="962037" y="43129"/>
                </a:lnTo>
                <a:lnTo>
                  <a:pt x="923937" y="43154"/>
                </a:lnTo>
                <a:close/>
              </a:path>
              <a:path w="1428115" h="77470">
                <a:moveTo>
                  <a:pt x="990612" y="43103"/>
                </a:moveTo>
                <a:lnTo>
                  <a:pt x="990600" y="33578"/>
                </a:lnTo>
                <a:lnTo>
                  <a:pt x="1028700" y="33553"/>
                </a:lnTo>
                <a:lnTo>
                  <a:pt x="1028712" y="43078"/>
                </a:lnTo>
                <a:lnTo>
                  <a:pt x="990612" y="43103"/>
                </a:lnTo>
                <a:close/>
              </a:path>
              <a:path w="1428115" h="77470">
                <a:moveTo>
                  <a:pt x="1057287" y="43065"/>
                </a:moveTo>
                <a:lnTo>
                  <a:pt x="1057275" y="33540"/>
                </a:lnTo>
                <a:lnTo>
                  <a:pt x="1095375" y="33515"/>
                </a:lnTo>
                <a:lnTo>
                  <a:pt x="1095387" y="43040"/>
                </a:lnTo>
                <a:lnTo>
                  <a:pt x="1057287" y="43065"/>
                </a:lnTo>
                <a:close/>
              </a:path>
              <a:path w="1428115" h="77470">
                <a:moveTo>
                  <a:pt x="1123962" y="43014"/>
                </a:moveTo>
                <a:lnTo>
                  <a:pt x="1123950" y="33489"/>
                </a:lnTo>
                <a:lnTo>
                  <a:pt x="1162050" y="33464"/>
                </a:lnTo>
                <a:lnTo>
                  <a:pt x="1162062" y="42989"/>
                </a:lnTo>
                <a:lnTo>
                  <a:pt x="1123962" y="43014"/>
                </a:lnTo>
                <a:close/>
              </a:path>
              <a:path w="1428115" h="77470">
                <a:moveTo>
                  <a:pt x="1190637" y="42976"/>
                </a:moveTo>
                <a:lnTo>
                  <a:pt x="1190625" y="33451"/>
                </a:lnTo>
                <a:lnTo>
                  <a:pt x="1228725" y="33426"/>
                </a:lnTo>
                <a:lnTo>
                  <a:pt x="1228737" y="42951"/>
                </a:lnTo>
                <a:lnTo>
                  <a:pt x="1190637" y="42976"/>
                </a:lnTo>
                <a:close/>
              </a:path>
              <a:path w="1428115" h="77470">
                <a:moveTo>
                  <a:pt x="1257312" y="42925"/>
                </a:moveTo>
                <a:lnTo>
                  <a:pt x="1257300" y="33400"/>
                </a:lnTo>
                <a:lnTo>
                  <a:pt x="1295400" y="33375"/>
                </a:lnTo>
                <a:lnTo>
                  <a:pt x="1295412" y="42900"/>
                </a:lnTo>
                <a:lnTo>
                  <a:pt x="1257312" y="42925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7264270" y="2703960"/>
            <a:ext cx="57150" cy="317182"/>
          </a:xfrm>
          <a:custGeom>
            <a:avLst/>
            <a:gdLst/>
            <a:ahLst/>
            <a:cxnLst/>
            <a:rect l="l" t="t" r="r" b="b"/>
            <a:pathLst>
              <a:path w="76200" h="422910">
                <a:moveTo>
                  <a:pt x="42862" y="365658"/>
                </a:moveTo>
                <a:lnTo>
                  <a:pt x="33337" y="365658"/>
                </a:lnTo>
                <a:lnTo>
                  <a:pt x="33337" y="327558"/>
                </a:lnTo>
                <a:lnTo>
                  <a:pt x="42862" y="327558"/>
                </a:lnTo>
                <a:lnTo>
                  <a:pt x="42862" y="365658"/>
                </a:lnTo>
                <a:close/>
              </a:path>
              <a:path w="76200" h="422910">
                <a:moveTo>
                  <a:pt x="38100" y="422808"/>
                </a:moveTo>
                <a:lnTo>
                  <a:pt x="0" y="346608"/>
                </a:lnTo>
                <a:lnTo>
                  <a:pt x="33337" y="346608"/>
                </a:lnTo>
                <a:lnTo>
                  <a:pt x="33337" y="365658"/>
                </a:lnTo>
                <a:lnTo>
                  <a:pt x="66675" y="365658"/>
                </a:lnTo>
                <a:lnTo>
                  <a:pt x="38100" y="422808"/>
                </a:lnTo>
                <a:close/>
              </a:path>
              <a:path w="76200" h="422910">
                <a:moveTo>
                  <a:pt x="66675" y="365658"/>
                </a:moveTo>
                <a:lnTo>
                  <a:pt x="42862" y="365658"/>
                </a:lnTo>
                <a:lnTo>
                  <a:pt x="42862" y="346608"/>
                </a:lnTo>
                <a:lnTo>
                  <a:pt x="76200" y="346608"/>
                </a:lnTo>
                <a:lnTo>
                  <a:pt x="66675" y="365658"/>
                </a:lnTo>
                <a:close/>
              </a:path>
              <a:path w="76200" h="422910">
                <a:moveTo>
                  <a:pt x="33337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68529" y="60858"/>
                </a:lnTo>
                <a:lnTo>
                  <a:pt x="33337" y="60858"/>
                </a:lnTo>
                <a:lnTo>
                  <a:pt x="33337" y="76200"/>
                </a:lnTo>
                <a:close/>
              </a:path>
              <a:path w="76200" h="422910">
                <a:moveTo>
                  <a:pt x="42862" y="98958"/>
                </a:moveTo>
                <a:lnTo>
                  <a:pt x="33337" y="98958"/>
                </a:lnTo>
                <a:lnTo>
                  <a:pt x="33337" y="60858"/>
                </a:lnTo>
                <a:lnTo>
                  <a:pt x="42862" y="60858"/>
                </a:lnTo>
                <a:lnTo>
                  <a:pt x="42862" y="98958"/>
                </a:lnTo>
                <a:close/>
              </a:path>
              <a:path w="76200" h="422910">
                <a:moveTo>
                  <a:pt x="76200" y="76200"/>
                </a:moveTo>
                <a:lnTo>
                  <a:pt x="42862" y="76200"/>
                </a:lnTo>
                <a:lnTo>
                  <a:pt x="42862" y="60858"/>
                </a:lnTo>
                <a:lnTo>
                  <a:pt x="68529" y="60858"/>
                </a:lnTo>
                <a:lnTo>
                  <a:pt x="76200" y="76200"/>
                </a:lnTo>
                <a:close/>
              </a:path>
              <a:path w="76200" h="422910">
                <a:moveTo>
                  <a:pt x="42862" y="298983"/>
                </a:moveTo>
                <a:lnTo>
                  <a:pt x="33337" y="298983"/>
                </a:lnTo>
                <a:lnTo>
                  <a:pt x="33337" y="260883"/>
                </a:lnTo>
                <a:lnTo>
                  <a:pt x="42862" y="260883"/>
                </a:lnTo>
                <a:lnTo>
                  <a:pt x="42862" y="298983"/>
                </a:lnTo>
                <a:close/>
              </a:path>
              <a:path w="76200" h="422910">
                <a:moveTo>
                  <a:pt x="42862" y="232308"/>
                </a:moveTo>
                <a:lnTo>
                  <a:pt x="33337" y="232308"/>
                </a:lnTo>
                <a:lnTo>
                  <a:pt x="33337" y="194208"/>
                </a:lnTo>
                <a:lnTo>
                  <a:pt x="42862" y="194208"/>
                </a:lnTo>
                <a:lnTo>
                  <a:pt x="42862" y="232308"/>
                </a:lnTo>
                <a:close/>
              </a:path>
              <a:path w="76200" h="422910">
                <a:moveTo>
                  <a:pt x="42862" y="165633"/>
                </a:moveTo>
                <a:lnTo>
                  <a:pt x="33337" y="165633"/>
                </a:lnTo>
                <a:lnTo>
                  <a:pt x="33337" y="127533"/>
                </a:lnTo>
                <a:lnTo>
                  <a:pt x="42862" y="127533"/>
                </a:lnTo>
                <a:lnTo>
                  <a:pt x="42862" y="165633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1279017" y="1858740"/>
            <a:ext cx="962501" cy="273632"/>
          </a:xfrm>
          <a:prstGeom prst="rect">
            <a:avLst/>
          </a:prstGeom>
          <a:solidFill>
            <a:srgbClr val="134F5C"/>
          </a:solidFill>
        </p:spPr>
        <p:txBody>
          <a:bodyPr vert="horz" wrap="square" lIns="0" tIns="65246" rIns="0" bIns="0" rtlCol="0">
            <a:spAutoFit/>
          </a:bodyPr>
          <a:lstStyle/>
          <a:p>
            <a:pPr marL="229553">
              <a:spcBef>
                <a:spcPts val="514"/>
              </a:spcBef>
            </a:pPr>
            <a:r>
              <a:rPr sz="1350" dirty="0">
                <a:solidFill>
                  <a:srgbClr val="FFFFFF"/>
                </a:solidFill>
                <a:latin typeface="微软雅黑"/>
                <a:cs typeface="微软雅黑"/>
              </a:rPr>
              <a:t>微服务</a:t>
            </a:r>
            <a:endParaRPr sz="1350">
              <a:latin typeface="微软雅黑"/>
              <a:cs typeface="微软雅黑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75029" y="2257077"/>
          <a:ext cx="774858" cy="1145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858"/>
              </a:tblGrid>
              <a:tr h="22174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访问跟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踪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16669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374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熔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断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路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由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374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服务发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现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2174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配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置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240984" y="2610921"/>
            <a:ext cx="802005" cy="57626"/>
          </a:xfrm>
          <a:custGeom>
            <a:avLst/>
            <a:gdLst/>
            <a:ahLst/>
            <a:cxnLst/>
            <a:rect l="l" t="t" r="r" b="b"/>
            <a:pathLst>
              <a:path w="1069339" h="76835">
                <a:moveTo>
                  <a:pt x="76200" y="76212"/>
                </a:moveTo>
                <a:lnTo>
                  <a:pt x="0" y="38112"/>
                </a:lnTo>
                <a:lnTo>
                  <a:pt x="76200" y="12"/>
                </a:lnTo>
                <a:lnTo>
                  <a:pt x="76200" y="33350"/>
                </a:lnTo>
                <a:lnTo>
                  <a:pt x="57150" y="33350"/>
                </a:lnTo>
                <a:lnTo>
                  <a:pt x="57150" y="42875"/>
                </a:lnTo>
                <a:lnTo>
                  <a:pt x="76200" y="42875"/>
                </a:lnTo>
                <a:lnTo>
                  <a:pt x="76200" y="76212"/>
                </a:lnTo>
                <a:close/>
              </a:path>
              <a:path w="1069339" h="76835">
                <a:moveTo>
                  <a:pt x="76200" y="42875"/>
                </a:moveTo>
                <a:lnTo>
                  <a:pt x="57150" y="42875"/>
                </a:lnTo>
                <a:lnTo>
                  <a:pt x="57150" y="33350"/>
                </a:lnTo>
                <a:lnTo>
                  <a:pt x="76200" y="33350"/>
                </a:lnTo>
                <a:lnTo>
                  <a:pt x="76200" y="42875"/>
                </a:lnTo>
                <a:close/>
              </a:path>
              <a:path w="1069339" h="76835">
                <a:moveTo>
                  <a:pt x="95250" y="42875"/>
                </a:moveTo>
                <a:lnTo>
                  <a:pt x="76200" y="42875"/>
                </a:lnTo>
                <a:lnTo>
                  <a:pt x="76200" y="33350"/>
                </a:lnTo>
                <a:lnTo>
                  <a:pt x="95250" y="33350"/>
                </a:lnTo>
                <a:lnTo>
                  <a:pt x="95250" y="42875"/>
                </a:lnTo>
                <a:close/>
              </a:path>
              <a:path w="1069339" h="76835">
                <a:moveTo>
                  <a:pt x="993089" y="76200"/>
                </a:moveTo>
                <a:lnTo>
                  <a:pt x="993089" y="0"/>
                </a:lnTo>
                <a:lnTo>
                  <a:pt x="1059764" y="33337"/>
                </a:lnTo>
                <a:lnTo>
                  <a:pt x="1012139" y="33337"/>
                </a:lnTo>
                <a:lnTo>
                  <a:pt x="1012139" y="42862"/>
                </a:lnTo>
                <a:lnTo>
                  <a:pt x="1059764" y="42862"/>
                </a:lnTo>
                <a:lnTo>
                  <a:pt x="993089" y="76200"/>
                </a:lnTo>
                <a:close/>
              </a:path>
              <a:path w="1069339" h="76835">
                <a:moveTo>
                  <a:pt x="993089" y="42862"/>
                </a:moveTo>
                <a:lnTo>
                  <a:pt x="990600" y="42862"/>
                </a:lnTo>
                <a:lnTo>
                  <a:pt x="990600" y="33337"/>
                </a:lnTo>
                <a:lnTo>
                  <a:pt x="993089" y="33337"/>
                </a:lnTo>
                <a:lnTo>
                  <a:pt x="993089" y="42862"/>
                </a:lnTo>
                <a:close/>
              </a:path>
              <a:path w="1069339" h="76835">
                <a:moveTo>
                  <a:pt x="1059764" y="42862"/>
                </a:moveTo>
                <a:lnTo>
                  <a:pt x="1012139" y="42862"/>
                </a:lnTo>
                <a:lnTo>
                  <a:pt x="1012139" y="33337"/>
                </a:lnTo>
                <a:lnTo>
                  <a:pt x="1059764" y="33337"/>
                </a:lnTo>
                <a:lnTo>
                  <a:pt x="1069289" y="38100"/>
                </a:lnTo>
                <a:lnTo>
                  <a:pt x="1059764" y="42862"/>
                </a:lnTo>
                <a:close/>
              </a:path>
              <a:path w="1069339" h="76835">
                <a:moveTo>
                  <a:pt x="161925" y="42875"/>
                </a:moveTo>
                <a:lnTo>
                  <a:pt x="123825" y="42875"/>
                </a:lnTo>
                <a:lnTo>
                  <a:pt x="123825" y="33350"/>
                </a:lnTo>
                <a:lnTo>
                  <a:pt x="161925" y="33350"/>
                </a:lnTo>
                <a:lnTo>
                  <a:pt x="161925" y="42875"/>
                </a:lnTo>
                <a:close/>
              </a:path>
              <a:path w="1069339" h="76835">
                <a:moveTo>
                  <a:pt x="190500" y="42875"/>
                </a:moveTo>
                <a:lnTo>
                  <a:pt x="190500" y="33350"/>
                </a:lnTo>
                <a:lnTo>
                  <a:pt x="228600" y="33337"/>
                </a:lnTo>
                <a:lnTo>
                  <a:pt x="228600" y="42862"/>
                </a:lnTo>
                <a:lnTo>
                  <a:pt x="190500" y="42875"/>
                </a:lnTo>
                <a:close/>
              </a:path>
              <a:path w="1069339" h="76835">
                <a:moveTo>
                  <a:pt x="295275" y="42862"/>
                </a:moveTo>
                <a:lnTo>
                  <a:pt x="257175" y="42862"/>
                </a:lnTo>
                <a:lnTo>
                  <a:pt x="257175" y="33337"/>
                </a:lnTo>
                <a:lnTo>
                  <a:pt x="295275" y="33337"/>
                </a:lnTo>
                <a:lnTo>
                  <a:pt x="295275" y="42862"/>
                </a:lnTo>
                <a:close/>
              </a:path>
              <a:path w="1069339" h="76835">
                <a:moveTo>
                  <a:pt x="361950" y="42862"/>
                </a:moveTo>
                <a:lnTo>
                  <a:pt x="323850" y="42862"/>
                </a:lnTo>
                <a:lnTo>
                  <a:pt x="323850" y="33337"/>
                </a:lnTo>
                <a:lnTo>
                  <a:pt x="361950" y="33337"/>
                </a:lnTo>
                <a:lnTo>
                  <a:pt x="361950" y="42862"/>
                </a:lnTo>
                <a:close/>
              </a:path>
              <a:path w="1069339" h="76835">
                <a:moveTo>
                  <a:pt x="428625" y="42862"/>
                </a:moveTo>
                <a:lnTo>
                  <a:pt x="390525" y="42862"/>
                </a:lnTo>
                <a:lnTo>
                  <a:pt x="390525" y="33337"/>
                </a:lnTo>
                <a:lnTo>
                  <a:pt x="428625" y="33337"/>
                </a:lnTo>
                <a:lnTo>
                  <a:pt x="428625" y="42862"/>
                </a:lnTo>
                <a:close/>
              </a:path>
              <a:path w="1069339" h="76835">
                <a:moveTo>
                  <a:pt x="495300" y="42862"/>
                </a:moveTo>
                <a:lnTo>
                  <a:pt x="457200" y="42862"/>
                </a:lnTo>
                <a:lnTo>
                  <a:pt x="457200" y="33337"/>
                </a:lnTo>
                <a:lnTo>
                  <a:pt x="495300" y="33337"/>
                </a:lnTo>
                <a:lnTo>
                  <a:pt x="495300" y="42862"/>
                </a:lnTo>
                <a:close/>
              </a:path>
              <a:path w="1069339" h="76835">
                <a:moveTo>
                  <a:pt x="561975" y="42862"/>
                </a:moveTo>
                <a:lnTo>
                  <a:pt x="523875" y="42862"/>
                </a:lnTo>
                <a:lnTo>
                  <a:pt x="523875" y="33337"/>
                </a:lnTo>
                <a:lnTo>
                  <a:pt x="561975" y="33337"/>
                </a:lnTo>
                <a:lnTo>
                  <a:pt x="561975" y="42862"/>
                </a:lnTo>
                <a:close/>
              </a:path>
              <a:path w="1069339" h="76835">
                <a:moveTo>
                  <a:pt x="628650" y="42862"/>
                </a:moveTo>
                <a:lnTo>
                  <a:pt x="590550" y="42862"/>
                </a:lnTo>
                <a:lnTo>
                  <a:pt x="590550" y="33337"/>
                </a:lnTo>
                <a:lnTo>
                  <a:pt x="628650" y="33337"/>
                </a:lnTo>
                <a:lnTo>
                  <a:pt x="628650" y="42862"/>
                </a:lnTo>
                <a:close/>
              </a:path>
              <a:path w="1069339" h="76835">
                <a:moveTo>
                  <a:pt x="695325" y="42862"/>
                </a:moveTo>
                <a:lnTo>
                  <a:pt x="657225" y="42862"/>
                </a:lnTo>
                <a:lnTo>
                  <a:pt x="657225" y="33337"/>
                </a:lnTo>
                <a:lnTo>
                  <a:pt x="695325" y="33337"/>
                </a:lnTo>
                <a:lnTo>
                  <a:pt x="695325" y="42862"/>
                </a:lnTo>
                <a:close/>
              </a:path>
              <a:path w="1069339" h="76835">
                <a:moveTo>
                  <a:pt x="762000" y="42862"/>
                </a:moveTo>
                <a:lnTo>
                  <a:pt x="723900" y="42862"/>
                </a:lnTo>
                <a:lnTo>
                  <a:pt x="723900" y="33337"/>
                </a:lnTo>
                <a:lnTo>
                  <a:pt x="762000" y="33337"/>
                </a:lnTo>
                <a:lnTo>
                  <a:pt x="762000" y="42862"/>
                </a:lnTo>
                <a:close/>
              </a:path>
              <a:path w="1069339" h="76835">
                <a:moveTo>
                  <a:pt x="828675" y="42862"/>
                </a:moveTo>
                <a:lnTo>
                  <a:pt x="790575" y="42862"/>
                </a:lnTo>
                <a:lnTo>
                  <a:pt x="790575" y="33337"/>
                </a:lnTo>
                <a:lnTo>
                  <a:pt x="828675" y="33337"/>
                </a:lnTo>
                <a:lnTo>
                  <a:pt x="828675" y="42862"/>
                </a:lnTo>
                <a:close/>
              </a:path>
              <a:path w="1069339" h="76835">
                <a:moveTo>
                  <a:pt x="895350" y="42862"/>
                </a:moveTo>
                <a:lnTo>
                  <a:pt x="857250" y="42862"/>
                </a:lnTo>
                <a:lnTo>
                  <a:pt x="857250" y="33337"/>
                </a:lnTo>
                <a:lnTo>
                  <a:pt x="895350" y="33337"/>
                </a:lnTo>
                <a:lnTo>
                  <a:pt x="895350" y="42862"/>
                </a:lnTo>
                <a:close/>
              </a:path>
              <a:path w="1069339" h="76835">
                <a:moveTo>
                  <a:pt x="962025" y="42862"/>
                </a:moveTo>
                <a:lnTo>
                  <a:pt x="923925" y="42862"/>
                </a:lnTo>
                <a:lnTo>
                  <a:pt x="923925" y="33337"/>
                </a:lnTo>
                <a:lnTo>
                  <a:pt x="962025" y="33337"/>
                </a:lnTo>
                <a:lnTo>
                  <a:pt x="962025" y="42862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9564" y="288737"/>
            <a:ext cx="7040880" cy="4251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75" dirty="0"/>
              <a:t>从</a:t>
            </a:r>
            <a:r>
              <a:rPr sz="2700" spc="-64" dirty="0"/>
              <a:t>Spring</a:t>
            </a:r>
            <a:r>
              <a:rPr sz="2700" spc="-199" dirty="0"/>
              <a:t> </a:t>
            </a:r>
            <a:r>
              <a:rPr sz="2700" spc="-79" dirty="0"/>
              <a:t>Cloud</a:t>
            </a:r>
            <a:r>
              <a:rPr sz="2700" spc="-75" dirty="0"/>
              <a:t>到</a:t>
            </a:r>
            <a:r>
              <a:rPr sz="2700" spc="-79" dirty="0"/>
              <a:t>ISTIO，</a:t>
            </a:r>
            <a:r>
              <a:rPr sz="2700" spc="-75" dirty="0"/>
              <a:t>升级换代微服务架</a:t>
            </a:r>
            <a:r>
              <a:rPr sz="2700" dirty="0"/>
              <a:t>构</a:t>
            </a:r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6523101" y="3861847"/>
            <a:ext cx="775335" cy="177934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6193" rIns="0" bIns="0" rtlCol="0">
            <a:spAutoFit/>
          </a:bodyPr>
          <a:lstStyle/>
          <a:p>
            <a:pPr marL="253841">
              <a:spcBef>
                <a:spcPts val="127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配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66410" y="3857276"/>
            <a:ext cx="775335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120491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服务发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现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8287" y="3568096"/>
            <a:ext cx="775335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253841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路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由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74460" y="3570383"/>
            <a:ext cx="775335" cy="177934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6193" rIns="0" bIns="0" rtlCol="0">
            <a:spAutoFit/>
          </a:bodyPr>
          <a:lstStyle/>
          <a:p>
            <a:pPr marL="253841">
              <a:spcBef>
                <a:spcPts val="127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熔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断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9210" y="3570383"/>
            <a:ext cx="775335" cy="177934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6193" rIns="0" bIns="0" rtlCol="0">
            <a:spAutoFit/>
          </a:bodyPr>
          <a:lstStyle/>
          <a:p>
            <a:pPr marL="120015">
              <a:spcBef>
                <a:spcPts val="127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访问跟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踪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88919" y="3858419"/>
            <a:ext cx="775335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254318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配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2229" y="3853846"/>
            <a:ext cx="775335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120491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服务发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现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35250" y="3563525"/>
            <a:ext cx="773906" cy="178414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6669" rIns="0" bIns="0" rtlCol="0">
            <a:spAutoFit/>
          </a:bodyPr>
          <a:lstStyle/>
          <a:p>
            <a:pPr marL="253365">
              <a:spcBef>
                <a:spcPts val="131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路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由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41424" y="3566953"/>
            <a:ext cx="773906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253365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熔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断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5029" y="3566953"/>
            <a:ext cx="775335" cy="177452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15716" rIns="0" bIns="0" rtlCol="0">
            <a:spAutoFit/>
          </a:bodyPr>
          <a:lstStyle/>
          <a:p>
            <a:pPr marL="120491">
              <a:spcBef>
                <a:spcPts val="124"/>
              </a:spcBef>
            </a:pPr>
            <a:r>
              <a:rPr sz="1050" dirty="0">
                <a:solidFill>
                  <a:srgbClr val="FFFFFF"/>
                </a:solidFill>
                <a:latin typeface="微软雅黑"/>
                <a:cs typeface="微软雅黑"/>
              </a:rPr>
              <a:t>访问跟</a:t>
            </a:r>
            <a:r>
              <a:rPr sz="1050" spc="4" dirty="0">
                <a:solidFill>
                  <a:srgbClr val="FFFFFF"/>
                </a:solidFill>
                <a:latin typeface="微软雅黑"/>
                <a:cs typeface="微软雅黑"/>
              </a:rPr>
              <a:t>踪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2666" y="1858740"/>
            <a:ext cx="950119" cy="273632"/>
          </a:xfrm>
          <a:prstGeom prst="rect">
            <a:avLst/>
          </a:prstGeom>
          <a:solidFill>
            <a:srgbClr val="134F5C"/>
          </a:solidFill>
        </p:spPr>
        <p:txBody>
          <a:bodyPr vert="horz" wrap="square" lIns="0" tIns="65246" rIns="0" bIns="0" rtlCol="0">
            <a:spAutoFit/>
          </a:bodyPr>
          <a:lstStyle/>
          <a:p>
            <a:pPr marL="217170">
              <a:spcBef>
                <a:spcPts val="514"/>
              </a:spcBef>
            </a:pPr>
            <a:r>
              <a:rPr sz="1350" dirty="0">
                <a:solidFill>
                  <a:srgbClr val="FFFFFF"/>
                </a:solidFill>
                <a:latin typeface="微软雅黑"/>
                <a:cs typeface="微软雅黑"/>
              </a:rPr>
              <a:t>微服务</a:t>
            </a:r>
            <a:endParaRPr sz="1350">
              <a:latin typeface="微软雅黑"/>
              <a:cs typeface="微软雅黑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126105" y="2245645"/>
          <a:ext cx="774858" cy="1144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858"/>
              </a:tblGrid>
              <a:tr h="22117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访问跟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踪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15716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374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熔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断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857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路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由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3374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服务发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现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  <a:tr h="22117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配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置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T="29051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5005196" y="1058070"/>
            <a:ext cx="2638425" cy="729614"/>
          </a:xfrm>
          <a:custGeom>
            <a:avLst/>
            <a:gdLst/>
            <a:ahLst/>
            <a:cxnLst/>
            <a:rect l="l" t="t" r="r" b="b"/>
            <a:pathLst>
              <a:path w="3517900" h="972819">
                <a:moveTo>
                  <a:pt x="2903220" y="486156"/>
                </a:moveTo>
                <a:lnTo>
                  <a:pt x="614172" y="486156"/>
                </a:lnTo>
                <a:lnTo>
                  <a:pt x="614172" y="0"/>
                </a:lnTo>
                <a:lnTo>
                  <a:pt x="2903220" y="0"/>
                </a:lnTo>
                <a:lnTo>
                  <a:pt x="2903220" y="486156"/>
                </a:lnTo>
                <a:close/>
              </a:path>
              <a:path w="3517900" h="972819">
                <a:moveTo>
                  <a:pt x="1758696" y="972312"/>
                </a:moveTo>
                <a:lnTo>
                  <a:pt x="0" y="486156"/>
                </a:lnTo>
                <a:lnTo>
                  <a:pt x="3517392" y="486156"/>
                </a:lnTo>
                <a:lnTo>
                  <a:pt x="1758696" y="97231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 txBox="1"/>
          <p:nvPr/>
        </p:nvSpPr>
        <p:spPr>
          <a:xfrm>
            <a:off x="5628675" y="956484"/>
            <a:ext cx="1390173" cy="566982"/>
          </a:xfrm>
          <a:prstGeom prst="rect">
            <a:avLst/>
          </a:prstGeom>
        </p:spPr>
        <p:txBody>
          <a:bodyPr vert="horz" wrap="square" lIns="0" tIns="96679" rIns="0" bIns="0" rtlCol="0">
            <a:spAutoFit/>
          </a:bodyPr>
          <a:lstStyle/>
          <a:p>
            <a:pPr marL="476" algn="ctr">
              <a:spcBef>
                <a:spcPts val="761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非侵入式</a:t>
            </a:r>
            <a:endParaRPr sz="1350">
              <a:latin typeface="微软雅黑"/>
              <a:cs typeface="微软雅黑"/>
            </a:endParaRPr>
          </a:p>
          <a:p>
            <a:pPr algn="ctr">
              <a:spcBef>
                <a:spcPts val="604"/>
              </a:spcBef>
            </a:pPr>
            <a:r>
              <a:rPr sz="1200" dirty="0">
                <a:solidFill>
                  <a:srgbClr val="FFFFFF"/>
                </a:solidFill>
                <a:latin typeface="微软雅黑"/>
                <a:cs typeface="微软雅黑"/>
              </a:rPr>
              <a:t>无需修改微服务代</a:t>
            </a: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49883" y="1058070"/>
            <a:ext cx="2638425" cy="729614"/>
          </a:xfrm>
          <a:custGeom>
            <a:avLst/>
            <a:gdLst/>
            <a:ahLst/>
            <a:cxnLst/>
            <a:rect l="l" t="t" r="r" b="b"/>
            <a:pathLst>
              <a:path w="3517900" h="972819">
                <a:moveTo>
                  <a:pt x="2875788" y="486156"/>
                </a:moveTo>
                <a:lnTo>
                  <a:pt x="641604" y="486156"/>
                </a:lnTo>
                <a:lnTo>
                  <a:pt x="641604" y="0"/>
                </a:lnTo>
                <a:lnTo>
                  <a:pt x="2875788" y="0"/>
                </a:lnTo>
                <a:lnTo>
                  <a:pt x="2875788" y="486156"/>
                </a:lnTo>
                <a:close/>
              </a:path>
              <a:path w="3517900" h="972819">
                <a:moveTo>
                  <a:pt x="1758695" y="972312"/>
                </a:moveTo>
                <a:lnTo>
                  <a:pt x="0" y="486156"/>
                </a:lnTo>
                <a:lnTo>
                  <a:pt x="3517392" y="486156"/>
                </a:lnTo>
                <a:lnTo>
                  <a:pt x="1758695" y="9723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2049761" y="991727"/>
            <a:ext cx="1237773" cy="566982"/>
          </a:xfrm>
          <a:prstGeom prst="rect">
            <a:avLst/>
          </a:prstGeom>
        </p:spPr>
        <p:txBody>
          <a:bodyPr vert="horz" wrap="square" lIns="0" tIns="96679" rIns="0" bIns="0" rtlCol="0">
            <a:spAutoFit/>
          </a:bodyPr>
          <a:lstStyle/>
          <a:p>
            <a:pPr marL="476" algn="ctr">
              <a:spcBef>
                <a:spcPts val="761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侵入式</a:t>
            </a:r>
            <a:endParaRPr sz="1350">
              <a:latin typeface="微软雅黑"/>
              <a:cs typeface="微软雅黑"/>
            </a:endParaRPr>
          </a:p>
          <a:p>
            <a:pPr algn="ctr">
              <a:spcBef>
                <a:spcPts val="604"/>
              </a:spcBef>
            </a:pPr>
            <a:r>
              <a:rPr sz="1200" dirty="0">
                <a:solidFill>
                  <a:srgbClr val="FFFFFF"/>
                </a:solidFill>
                <a:latin typeface="微软雅黑"/>
                <a:cs typeface="微软雅黑"/>
              </a:rPr>
              <a:t>需修改微服务代</a:t>
            </a:r>
            <a:r>
              <a:rPr sz="1200" spc="-4" dirty="0">
                <a:solidFill>
                  <a:srgbClr val="FFFFFF"/>
                </a:solidFill>
                <a:latin typeface="微软雅黑"/>
                <a:cs typeface="微软雅黑"/>
              </a:rPr>
              <a:t>码</a:t>
            </a:r>
            <a:endParaRPr sz="12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357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文本框 1558"/>
          <p:cNvSpPr txBox="1"/>
          <p:nvPr/>
        </p:nvSpPr>
        <p:spPr>
          <a:xfrm>
            <a:off x="0" y="124272"/>
            <a:ext cx="9144000" cy="50208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60" name="object 2"/>
          <p:cNvSpPr/>
          <p:nvPr/>
        </p:nvSpPr>
        <p:spPr>
          <a:xfrm>
            <a:off x="251023" y="1068245"/>
            <a:ext cx="2057797" cy="3434953"/>
          </a:xfrm>
          <a:custGeom>
            <a:avLst/>
            <a:gdLst/>
            <a:ahLst/>
            <a:cxnLst/>
            <a:rect l="l" t="t" r="r" b="b"/>
            <a:pathLst>
              <a:path w="3292475" h="5495925">
                <a:moveTo>
                  <a:pt x="3287255" y="5495925"/>
                </a:moveTo>
                <a:lnTo>
                  <a:pt x="4762" y="5495925"/>
                </a:lnTo>
                <a:lnTo>
                  <a:pt x="3289" y="5495696"/>
                </a:lnTo>
                <a:lnTo>
                  <a:pt x="1968" y="5495023"/>
                </a:lnTo>
                <a:lnTo>
                  <a:pt x="914" y="5493969"/>
                </a:lnTo>
                <a:lnTo>
                  <a:pt x="228" y="5492635"/>
                </a:lnTo>
                <a:lnTo>
                  <a:pt x="0" y="5491162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5486400"/>
                </a:lnTo>
                <a:lnTo>
                  <a:pt x="4762" y="5486400"/>
                </a:lnTo>
                <a:lnTo>
                  <a:pt x="9525" y="5491162"/>
                </a:lnTo>
                <a:lnTo>
                  <a:pt x="3292017" y="5491162"/>
                </a:lnTo>
                <a:lnTo>
                  <a:pt x="3291776" y="5492635"/>
                </a:lnTo>
                <a:lnTo>
                  <a:pt x="3291103" y="5493969"/>
                </a:lnTo>
                <a:lnTo>
                  <a:pt x="3290049" y="5495023"/>
                </a:lnTo>
                <a:lnTo>
                  <a:pt x="3288728" y="5495696"/>
                </a:lnTo>
                <a:lnTo>
                  <a:pt x="3287255" y="5495925"/>
                </a:lnTo>
                <a:close/>
              </a:path>
              <a:path w="3292475" h="54959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5495925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5495925">
                <a:moveTo>
                  <a:pt x="3282492" y="5491162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5486400"/>
                </a:lnTo>
                <a:lnTo>
                  <a:pt x="3287255" y="5486400"/>
                </a:lnTo>
                <a:lnTo>
                  <a:pt x="3282492" y="5491162"/>
                </a:lnTo>
                <a:close/>
              </a:path>
              <a:path w="3292475" h="5495925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5495925">
                <a:moveTo>
                  <a:pt x="9525" y="5491162"/>
                </a:moveTo>
                <a:lnTo>
                  <a:pt x="4762" y="5486400"/>
                </a:lnTo>
                <a:lnTo>
                  <a:pt x="9525" y="5486400"/>
                </a:lnTo>
                <a:lnTo>
                  <a:pt x="9525" y="5491162"/>
                </a:lnTo>
                <a:close/>
              </a:path>
              <a:path w="3292475" h="5495925">
                <a:moveTo>
                  <a:pt x="3282492" y="5491162"/>
                </a:moveTo>
                <a:lnTo>
                  <a:pt x="9525" y="5491162"/>
                </a:lnTo>
                <a:lnTo>
                  <a:pt x="9525" y="5486400"/>
                </a:lnTo>
                <a:lnTo>
                  <a:pt x="3282492" y="5486400"/>
                </a:lnTo>
                <a:lnTo>
                  <a:pt x="3282492" y="5491162"/>
                </a:lnTo>
                <a:close/>
              </a:path>
              <a:path w="3292475" h="5495925">
                <a:moveTo>
                  <a:pt x="3292017" y="5491162"/>
                </a:moveTo>
                <a:lnTo>
                  <a:pt x="3282492" y="5491162"/>
                </a:lnTo>
                <a:lnTo>
                  <a:pt x="3287255" y="5486400"/>
                </a:lnTo>
                <a:lnTo>
                  <a:pt x="3292017" y="5486400"/>
                </a:lnTo>
                <a:lnTo>
                  <a:pt x="3292017" y="54911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1" name="object 3"/>
          <p:cNvSpPr/>
          <p:nvPr/>
        </p:nvSpPr>
        <p:spPr>
          <a:xfrm>
            <a:off x="7477125" y="2352516"/>
            <a:ext cx="1329928" cy="815578"/>
          </a:xfrm>
          <a:custGeom>
            <a:avLst/>
            <a:gdLst/>
            <a:ahLst/>
            <a:cxnLst/>
            <a:rect l="l" t="t" r="r" b="b"/>
            <a:pathLst>
              <a:path w="2127884" h="1304925">
                <a:moveTo>
                  <a:pt x="1752600" y="1304544"/>
                </a:moveTo>
                <a:lnTo>
                  <a:pt x="0" y="1304544"/>
                </a:lnTo>
                <a:lnTo>
                  <a:pt x="0" y="0"/>
                </a:lnTo>
                <a:lnTo>
                  <a:pt x="1752600" y="0"/>
                </a:lnTo>
                <a:lnTo>
                  <a:pt x="2127504" y="652272"/>
                </a:lnTo>
                <a:lnTo>
                  <a:pt x="1752600" y="130454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2" name="object 4"/>
          <p:cNvSpPr/>
          <p:nvPr/>
        </p:nvSpPr>
        <p:spPr>
          <a:xfrm>
            <a:off x="7470640" y="2345650"/>
            <a:ext cx="1343382" cy="828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3" name="object 5"/>
          <p:cNvSpPr txBox="1"/>
          <p:nvPr/>
        </p:nvSpPr>
        <p:spPr>
          <a:xfrm>
            <a:off x="7916926" y="264549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1564" name="object 6"/>
          <p:cNvSpPr/>
          <p:nvPr/>
        </p:nvSpPr>
        <p:spPr>
          <a:xfrm>
            <a:off x="6360795" y="2352516"/>
            <a:ext cx="1329928" cy="815578"/>
          </a:xfrm>
          <a:custGeom>
            <a:avLst/>
            <a:gdLst/>
            <a:ahLst/>
            <a:cxnLst/>
            <a:rect l="l" t="t" r="r" b="b"/>
            <a:pathLst>
              <a:path w="2127884" h="1304925">
                <a:moveTo>
                  <a:pt x="1752600" y="1304544"/>
                </a:moveTo>
                <a:lnTo>
                  <a:pt x="0" y="1304544"/>
                </a:lnTo>
                <a:lnTo>
                  <a:pt x="0" y="0"/>
                </a:lnTo>
                <a:lnTo>
                  <a:pt x="1752600" y="0"/>
                </a:lnTo>
                <a:lnTo>
                  <a:pt x="2127504" y="652272"/>
                </a:lnTo>
                <a:lnTo>
                  <a:pt x="1752600" y="130454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5" name="object 7"/>
          <p:cNvSpPr/>
          <p:nvPr/>
        </p:nvSpPr>
        <p:spPr>
          <a:xfrm>
            <a:off x="6354064" y="2345650"/>
            <a:ext cx="1343390" cy="828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6" name="object 8"/>
          <p:cNvSpPr txBox="1"/>
          <p:nvPr/>
        </p:nvSpPr>
        <p:spPr>
          <a:xfrm>
            <a:off x="6800350" y="264549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1567" name="object 9"/>
          <p:cNvSpPr/>
          <p:nvPr/>
        </p:nvSpPr>
        <p:spPr>
          <a:xfrm>
            <a:off x="5358765" y="2352516"/>
            <a:ext cx="1215628" cy="815578"/>
          </a:xfrm>
          <a:custGeom>
            <a:avLst/>
            <a:gdLst/>
            <a:ahLst/>
            <a:cxnLst/>
            <a:rect l="l" t="t" r="r" b="b"/>
            <a:pathLst>
              <a:path w="1945004" h="1304925">
                <a:moveTo>
                  <a:pt x="1569720" y="1304544"/>
                </a:moveTo>
                <a:lnTo>
                  <a:pt x="0" y="1304544"/>
                </a:lnTo>
                <a:lnTo>
                  <a:pt x="0" y="0"/>
                </a:lnTo>
                <a:lnTo>
                  <a:pt x="1569720" y="0"/>
                </a:lnTo>
                <a:lnTo>
                  <a:pt x="1944624" y="652272"/>
                </a:lnTo>
                <a:lnTo>
                  <a:pt x="1569720" y="130454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8" name="object 10"/>
          <p:cNvSpPr/>
          <p:nvPr/>
        </p:nvSpPr>
        <p:spPr>
          <a:xfrm>
            <a:off x="5352232" y="2345650"/>
            <a:ext cx="1228645" cy="828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9" name="object 11"/>
          <p:cNvSpPr txBox="1"/>
          <p:nvPr/>
        </p:nvSpPr>
        <p:spPr>
          <a:xfrm>
            <a:off x="5740972" y="264549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1570" name="object 12"/>
          <p:cNvSpPr/>
          <p:nvPr/>
        </p:nvSpPr>
        <p:spPr>
          <a:xfrm>
            <a:off x="4357687" y="2352516"/>
            <a:ext cx="1214438" cy="815578"/>
          </a:xfrm>
          <a:custGeom>
            <a:avLst/>
            <a:gdLst/>
            <a:ahLst/>
            <a:cxnLst/>
            <a:rect l="l" t="t" r="r" b="b"/>
            <a:pathLst>
              <a:path w="1943100" h="1304925">
                <a:moveTo>
                  <a:pt x="1568196" y="1304544"/>
                </a:moveTo>
                <a:lnTo>
                  <a:pt x="0" y="1304544"/>
                </a:lnTo>
                <a:lnTo>
                  <a:pt x="0" y="0"/>
                </a:lnTo>
                <a:lnTo>
                  <a:pt x="1568196" y="0"/>
                </a:lnTo>
                <a:lnTo>
                  <a:pt x="1943100" y="652272"/>
                </a:lnTo>
                <a:lnTo>
                  <a:pt x="1568196" y="1304544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1" name="object 13"/>
          <p:cNvSpPr/>
          <p:nvPr/>
        </p:nvSpPr>
        <p:spPr>
          <a:xfrm>
            <a:off x="4350401" y="2345650"/>
            <a:ext cx="1228645" cy="828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2" name="object 14"/>
          <p:cNvSpPr txBox="1"/>
          <p:nvPr/>
        </p:nvSpPr>
        <p:spPr>
          <a:xfrm>
            <a:off x="4739140" y="264549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1573" name="object 15"/>
          <p:cNvSpPr/>
          <p:nvPr/>
        </p:nvSpPr>
        <p:spPr>
          <a:xfrm>
            <a:off x="2770330" y="1045544"/>
            <a:ext cx="910749" cy="3370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4" name="object 16"/>
          <p:cNvSpPr/>
          <p:nvPr/>
        </p:nvSpPr>
        <p:spPr>
          <a:xfrm>
            <a:off x="507495" y="1452205"/>
            <a:ext cx="143037" cy="78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5" name="object 17"/>
          <p:cNvSpPr/>
          <p:nvPr/>
        </p:nvSpPr>
        <p:spPr>
          <a:xfrm>
            <a:off x="365791" y="1191156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6" name="object 18"/>
          <p:cNvSpPr/>
          <p:nvPr/>
        </p:nvSpPr>
        <p:spPr>
          <a:xfrm>
            <a:off x="449072" y="1243933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7" name="object 19"/>
          <p:cNvSpPr/>
          <p:nvPr/>
        </p:nvSpPr>
        <p:spPr>
          <a:xfrm>
            <a:off x="444111" y="123897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8" name="object 20"/>
          <p:cNvSpPr/>
          <p:nvPr/>
        </p:nvSpPr>
        <p:spPr>
          <a:xfrm>
            <a:off x="449072" y="127686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9" name="object 21"/>
          <p:cNvSpPr/>
          <p:nvPr/>
        </p:nvSpPr>
        <p:spPr>
          <a:xfrm>
            <a:off x="444111" y="127190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0" name="object 22"/>
          <p:cNvSpPr/>
          <p:nvPr/>
        </p:nvSpPr>
        <p:spPr>
          <a:xfrm>
            <a:off x="449072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1" name="object 23"/>
          <p:cNvSpPr/>
          <p:nvPr/>
        </p:nvSpPr>
        <p:spPr>
          <a:xfrm>
            <a:off x="449072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2" name="object 24"/>
          <p:cNvSpPr/>
          <p:nvPr/>
        </p:nvSpPr>
        <p:spPr>
          <a:xfrm>
            <a:off x="449072" y="127686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3" name="object 25"/>
          <p:cNvSpPr/>
          <p:nvPr/>
        </p:nvSpPr>
        <p:spPr>
          <a:xfrm>
            <a:off x="448459" y="1271984"/>
            <a:ext cx="257175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4" name="object 26"/>
          <p:cNvSpPr/>
          <p:nvPr/>
        </p:nvSpPr>
        <p:spPr>
          <a:xfrm>
            <a:off x="446325" y="12727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81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5" name="object 27"/>
          <p:cNvSpPr/>
          <p:nvPr/>
        </p:nvSpPr>
        <p:spPr>
          <a:xfrm>
            <a:off x="445098" y="127396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6" name="object 28"/>
          <p:cNvSpPr/>
          <p:nvPr/>
        </p:nvSpPr>
        <p:spPr>
          <a:xfrm>
            <a:off x="444454" y="127516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7" name="object 29"/>
          <p:cNvSpPr/>
          <p:nvPr/>
        </p:nvSpPr>
        <p:spPr>
          <a:xfrm>
            <a:off x="444178" y="12763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8" name="object 30"/>
          <p:cNvSpPr/>
          <p:nvPr/>
        </p:nvSpPr>
        <p:spPr>
          <a:xfrm>
            <a:off x="444198" y="1277541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9" name="object 31"/>
          <p:cNvSpPr/>
          <p:nvPr/>
        </p:nvSpPr>
        <p:spPr>
          <a:xfrm>
            <a:off x="444519" y="127873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0" name="object 32"/>
          <p:cNvSpPr/>
          <p:nvPr/>
        </p:nvSpPr>
        <p:spPr>
          <a:xfrm>
            <a:off x="445217" y="127992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1" name="object 33"/>
          <p:cNvSpPr/>
          <p:nvPr/>
        </p:nvSpPr>
        <p:spPr>
          <a:xfrm>
            <a:off x="446011" y="1280716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1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2" name="object 34"/>
          <p:cNvSpPr/>
          <p:nvPr/>
        </p:nvSpPr>
        <p:spPr>
          <a:xfrm>
            <a:off x="447427" y="1281510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3" name="object 35"/>
          <p:cNvSpPr/>
          <p:nvPr/>
        </p:nvSpPr>
        <p:spPr>
          <a:xfrm>
            <a:off x="462011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4" name="object 36"/>
          <p:cNvSpPr/>
          <p:nvPr/>
        </p:nvSpPr>
        <p:spPr>
          <a:xfrm>
            <a:off x="482013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5" name="object 37"/>
          <p:cNvSpPr/>
          <p:nvPr/>
        </p:nvSpPr>
        <p:spPr>
          <a:xfrm>
            <a:off x="502007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6" name="object 38"/>
          <p:cNvSpPr/>
          <p:nvPr/>
        </p:nvSpPr>
        <p:spPr>
          <a:xfrm>
            <a:off x="467891" y="1302750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7" name="object 39"/>
          <p:cNvSpPr/>
          <p:nvPr/>
        </p:nvSpPr>
        <p:spPr>
          <a:xfrm>
            <a:off x="466073" y="1298178"/>
            <a:ext cx="150416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8" name="object 40"/>
          <p:cNvSpPr/>
          <p:nvPr/>
        </p:nvSpPr>
        <p:spPr>
          <a:xfrm>
            <a:off x="464734" y="1298972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4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9" name="object 41"/>
          <p:cNvSpPr/>
          <p:nvPr/>
        </p:nvSpPr>
        <p:spPr>
          <a:xfrm>
            <a:off x="463982" y="129976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0" name="object 42"/>
          <p:cNvSpPr/>
          <p:nvPr/>
        </p:nvSpPr>
        <p:spPr>
          <a:xfrm>
            <a:off x="463314" y="1300957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1" name="object 43"/>
          <p:cNvSpPr/>
          <p:nvPr/>
        </p:nvSpPr>
        <p:spPr>
          <a:xfrm>
            <a:off x="463012" y="130214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2" name="object 44"/>
          <p:cNvSpPr/>
          <p:nvPr/>
        </p:nvSpPr>
        <p:spPr>
          <a:xfrm>
            <a:off x="463011" y="1303338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3" name="object 45"/>
          <p:cNvSpPr/>
          <p:nvPr/>
        </p:nvSpPr>
        <p:spPr>
          <a:xfrm>
            <a:off x="463311" y="1304528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4" name="object 46"/>
          <p:cNvSpPr/>
          <p:nvPr/>
        </p:nvSpPr>
        <p:spPr>
          <a:xfrm>
            <a:off x="463972" y="1305718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8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5" name="object 47"/>
          <p:cNvSpPr/>
          <p:nvPr/>
        </p:nvSpPr>
        <p:spPr>
          <a:xfrm>
            <a:off x="465238" y="1306910"/>
            <a:ext cx="152003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6" name="object 48"/>
          <p:cNvSpPr/>
          <p:nvPr/>
        </p:nvSpPr>
        <p:spPr>
          <a:xfrm>
            <a:off x="467891" y="130770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7" name="object 49"/>
          <p:cNvSpPr/>
          <p:nvPr/>
        </p:nvSpPr>
        <p:spPr>
          <a:xfrm>
            <a:off x="467892" y="1376855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8" name="object 50"/>
          <p:cNvSpPr/>
          <p:nvPr/>
        </p:nvSpPr>
        <p:spPr>
          <a:xfrm>
            <a:off x="467137" y="1371997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5">
                <a:moveTo>
                  <a:pt x="0" y="0"/>
                </a:moveTo>
                <a:lnTo>
                  <a:pt x="2085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9" name="object 51"/>
          <p:cNvSpPr/>
          <p:nvPr/>
        </p:nvSpPr>
        <p:spPr>
          <a:xfrm>
            <a:off x="465113" y="13727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9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0" name="object 52"/>
          <p:cNvSpPr/>
          <p:nvPr/>
        </p:nvSpPr>
        <p:spPr>
          <a:xfrm>
            <a:off x="464202" y="1373584"/>
            <a:ext cx="136525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1" name="object 53"/>
          <p:cNvSpPr/>
          <p:nvPr/>
        </p:nvSpPr>
        <p:spPr>
          <a:xfrm>
            <a:off x="463435" y="1374775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2" name="object 54"/>
          <p:cNvSpPr/>
          <p:nvPr/>
        </p:nvSpPr>
        <p:spPr>
          <a:xfrm>
            <a:off x="462998" y="137636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3" name="object 55"/>
          <p:cNvSpPr/>
          <p:nvPr/>
        </p:nvSpPr>
        <p:spPr>
          <a:xfrm>
            <a:off x="463026" y="137755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4" name="object 56"/>
          <p:cNvSpPr/>
          <p:nvPr/>
        </p:nvSpPr>
        <p:spPr>
          <a:xfrm>
            <a:off x="463353" y="1378744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5" name="object 57"/>
          <p:cNvSpPr/>
          <p:nvPr/>
        </p:nvSpPr>
        <p:spPr>
          <a:xfrm>
            <a:off x="464054" y="1379935"/>
            <a:ext cx="136525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83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6" name="object 58"/>
          <p:cNvSpPr/>
          <p:nvPr/>
        </p:nvSpPr>
        <p:spPr>
          <a:xfrm>
            <a:off x="464857" y="1380728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7" name="object 59"/>
          <p:cNvSpPr/>
          <p:nvPr/>
        </p:nvSpPr>
        <p:spPr>
          <a:xfrm>
            <a:off x="466304" y="1381522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8" name="object 60"/>
          <p:cNvSpPr/>
          <p:nvPr/>
        </p:nvSpPr>
        <p:spPr>
          <a:xfrm>
            <a:off x="467891" y="1321570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9" name="object 61"/>
          <p:cNvSpPr/>
          <p:nvPr/>
        </p:nvSpPr>
        <p:spPr>
          <a:xfrm>
            <a:off x="465530" y="131722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0" name="object 62"/>
          <p:cNvSpPr/>
          <p:nvPr/>
        </p:nvSpPr>
        <p:spPr>
          <a:xfrm>
            <a:off x="464435" y="1318022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2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1" name="object 63"/>
          <p:cNvSpPr/>
          <p:nvPr/>
        </p:nvSpPr>
        <p:spPr>
          <a:xfrm>
            <a:off x="463805" y="1318816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2" name="object 64"/>
          <p:cNvSpPr/>
          <p:nvPr/>
        </p:nvSpPr>
        <p:spPr>
          <a:xfrm>
            <a:off x="463383" y="131960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3" name="object 65"/>
          <p:cNvSpPr/>
          <p:nvPr/>
        </p:nvSpPr>
        <p:spPr>
          <a:xfrm>
            <a:off x="463035" y="13208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4" name="object 66"/>
          <p:cNvSpPr/>
          <p:nvPr/>
        </p:nvSpPr>
        <p:spPr>
          <a:xfrm>
            <a:off x="463042" y="132238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5" name="object 67"/>
          <p:cNvSpPr/>
          <p:nvPr/>
        </p:nvSpPr>
        <p:spPr>
          <a:xfrm>
            <a:off x="463404" y="132357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6" name="object 68"/>
          <p:cNvSpPr/>
          <p:nvPr/>
        </p:nvSpPr>
        <p:spPr>
          <a:xfrm>
            <a:off x="463845" y="1324372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7" name="object 69"/>
          <p:cNvSpPr/>
          <p:nvPr/>
        </p:nvSpPr>
        <p:spPr>
          <a:xfrm>
            <a:off x="464498" y="1325166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8" name="object 70"/>
          <p:cNvSpPr/>
          <p:nvPr/>
        </p:nvSpPr>
        <p:spPr>
          <a:xfrm>
            <a:off x="465644" y="1325959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9" name="object 71"/>
          <p:cNvSpPr/>
          <p:nvPr/>
        </p:nvSpPr>
        <p:spPr>
          <a:xfrm>
            <a:off x="467891" y="133980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0" name="object 72"/>
          <p:cNvSpPr/>
          <p:nvPr/>
        </p:nvSpPr>
        <p:spPr>
          <a:xfrm>
            <a:off x="465472" y="1335484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1" name="object 73"/>
          <p:cNvSpPr/>
          <p:nvPr/>
        </p:nvSpPr>
        <p:spPr>
          <a:xfrm>
            <a:off x="464404" y="1336278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2" name="object 74"/>
          <p:cNvSpPr/>
          <p:nvPr/>
        </p:nvSpPr>
        <p:spPr>
          <a:xfrm>
            <a:off x="463787" y="1337072"/>
            <a:ext cx="111522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7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3" name="object 75"/>
          <p:cNvSpPr/>
          <p:nvPr/>
        </p:nvSpPr>
        <p:spPr>
          <a:xfrm>
            <a:off x="463373" y="1337865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4" name="object 76"/>
          <p:cNvSpPr/>
          <p:nvPr/>
        </p:nvSpPr>
        <p:spPr>
          <a:xfrm>
            <a:off x="463032" y="133905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5" name="object 77"/>
          <p:cNvSpPr/>
          <p:nvPr/>
        </p:nvSpPr>
        <p:spPr>
          <a:xfrm>
            <a:off x="463045" y="1340644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6" name="object 78"/>
          <p:cNvSpPr/>
          <p:nvPr/>
        </p:nvSpPr>
        <p:spPr>
          <a:xfrm>
            <a:off x="463414" y="1341834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7" name="object 79"/>
          <p:cNvSpPr/>
          <p:nvPr/>
        </p:nvSpPr>
        <p:spPr>
          <a:xfrm>
            <a:off x="463863" y="1342628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8" name="object 80"/>
          <p:cNvSpPr/>
          <p:nvPr/>
        </p:nvSpPr>
        <p:spPr>
          <a:xfrm>
            <a:off x="464529" y="1343422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4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9" name="object 81"/>
          <p:cNvSpPr/>
          <p:nvPr/>
        </p:nvSpPr>
        <p:spPr>
          <a:xfrm>
            <a:off x="465701" y="1344216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4">
                <a:moveTo>
                  <a:pt x="0" y="0"/>
                </a:moveTo>
                <a:lnTo>
                  <a:pt x="1717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0" name="object 82"/>
          <p:cNvSpPr/>
          <p:nvPr/>
        </p:nvSpPr>
        <p:spPr>
          <a:xfrm>
            <a:off x="640564" y="1297789"/>
            <a:ext cx="55793" cy="46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1" name="object 83"/>
          <p:cNvSpPr/>
          <p:nvPr/>
        </p:nvSpPr>
        <p:spPr>
          <a:xfrm>
            <a:off x="467891" y="1360384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2" name="object 84"/>
          <p:cNvSpPr/>
          <p:nvPr/>
        </p:nvSpPr>
        <p:spPr>
          <a:xfrm>
            <a:off x="465374" y="13561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2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3" name="object 85"/>
          <p:cNvSpPr/>
          <p:nvPr/>
        </p:nvSpPr>
        <p:spPr>
          <a:xfrm>
            <a:off x="464055" y="135731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4" name="object 86"/>
          <p:cNvSpPr/>
          <p:nvPr/>
        </p:nvSpPr>
        <p:spPr>
          <a:xfrm>
            <a:off x="463353" y="135850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5" name="object 87"/>
          <p:cNvSpPr/>
          <p:nvPr/>
        </p:nvSpPr>
        <p:spPr>
          <a:xfrm>
            <a:off x="463025" y="135969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6" name="object 88"/>
          <p:cNvSpPr/>
          <p:nvPr/>
        </p:nvSpPr>
        <p:spPr>
          <a:xfrm>
            <a:off x="462999" y="136088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7" name="object 89"/>
          <p:cNvSpPr/>
          <p:nvPr/>
        </p:nvSpPr>
        <p:spPr>
          <a:xfrm>
            <a:off x="463271" y="136207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7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8" name="object 90"/>
          <p:cNvSpPr/>
          <p:nvPr/>
        </p:nvSpPr>
        <p:spPr>
          <a:xfrm>
            <a:off x="463902" y="136326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9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49" name="object 91"/>
          <p:cNvSpPr/>
          <p:nvPr/>
        </p:nvSpPr>
        <p:spPr>
          <a:xfrm>
            <a:off x="464600" y="1364060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0" name="object 92"/>
          <p:cNvSpPr/>
          <p:nvPr/>
        </p:nvSpPr>
        <p:spPr>
          <a:xfrm>
            <a:off x="465821" y="1364853"/>
            <a:ext cx="61913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8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1" name="object 93"/>
          <p:cNvSpPr/>
          <p:nvPr/>
        </p:nvSpPr>
        <p:spPr>
          <a:xfrm>
            <a:off x="983135" y="1452205"/>
            <a:ext cx="143037" cy="78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2" name="object 94"/>
          <p:cNvSpPr/>
          <p:nvPr/>
        </p:nvSpPr>
        <p:spPr>
          <a:xfrm>
            <a:off x="841430" y="1191156"/>
            <a:ext cx="422458" cy="2678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3" name="object 95"/>
          <p:cNvSpPr/>
          <p:nvPr/>
        </p:nvSpPr>
        <p:spPr>
          <a:xfrm>
            <a:off x="924711" y="1243933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4" name="object 96"/>
          <p:cNvSpPr/>
          <p:nvPr/>
        </p:nvSpPr>
        <p:spPr>
          <a:xfrm>
            <a:off x="919750" y="123897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5" name="object 97"/>
          <p:cNvSpPr/>
          <p:nvPr/>
        </p:nvSpPr>
        <p:spPr>
          <a:xfrm>
            <a:off x="924711" y="127686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6" name="object 98"/>
          <p:cNvSpPr/>
          <p:nvPr/>
        </p:nvSpPr>
        <p:spPr>
          <a:xfrm>
            <a:off x="919750" y="127190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7" name="object 99"/>
          <p:cNvSpPr/>
          <p:nvPr/>
        </p:nvSpPr>
        <p:spPr>
          <a:xfrm>
            <a:off x="924711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8" name="object 100"/>
          <p:cNvSpPr/>
          <p:nvPr/>
        </p:nvSpPr>
        <p:spPr>
          <a:xfrm>
            <a:off x="924711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9" name="object 101"/>
          <p:cNvSpPr/>
          <p:nvPr/>
        </p:nvSpPr>
        <p:spPr>
          <a:xfrm>
            <a:off x="924711" y="127686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0" name="object 102"/>
          <p:cNvSpPr/>
          <p:nvPr/>
        </p:nvSpPr>
        <p:spPr>
          <a:xfrm>
            <a:off x="924098" y="1271984"/>
            <a:ext cx="257175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1" name="object 103"/>
          <p:cNvSpPr/>
          <p:nvPr/>
        </p:nvSpPr>
        <p:spPr>
          <a:xfrm>
            <a:off x="921963" y="12727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1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2" name="object 104"/>
          <p:cNvSpPr/>
          <p:nvPr/>
        </p:nvSpPr>
        <p:spPr>
          <a:xfrm>
            <a:off x="920737" y="127396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3" name="object 105"/>
          <p:cNvSpPr/>
          <p:nvPr/>
        </p:nvSpPr>
        <p:spPr>
          <a:xfrm>
            <a:off x="920093" y="127516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4" name="object 106"/>
          <p:cNvSpPr/>
          <p:nvPr/>
        </p:nvSpPr>
        <p:spPr>
          <a:xfrm>
            <a:off x="919816" y="12763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5" name="object 107"/>
          <p:cNvSpPr/>
          <p:nvPr/>
        </p:nvSpPr>
        <p:spPr>
          <a:xfrm>
            <a:off x="919837" y="1277541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6" name="object 108"/>
          <p:cNvSpPr/>
          <p:nvPr/>
        </p:nvSpPr>
        <p:spPr>
          <a:xfrm>
            <a:off x="920158" y="127873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7" name="object 109"/>
          <p:cNvSpPr/>
          <p:nvPr/>
        </p:nvSpPr>
        <p:spPr>
          <a:xfrm>
            <a:off x="920855" y="127992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8" name="object 110"/>
          <p:cNvSpPr/>
          <p:nvPr/>
        </p:nvSpPr>
        <p:spPr>
          <a:xfrm>
            <a:off x="921650" y="1280716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1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69" name="object 111"/>
          <p:cNvSpPr/>
          <p:nvPr/>
        </p:nvSpPr>
        <p:spPr>
          <a:xfrm>
            <a:off x="923066" y="1281510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0" name="object 112"/>
          <p:cNvSpPr/>
          <p:nvPr/>
        </p:nvSpPr>
        <p:spPr>
          <a:xfrm>
            <a:off x="937649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1" name="object 113"/>
          <p:cNvSpPr/>
          <p:nvPr/>
        </p:nvSpPr>
        <p:spPr>
          <a:xfrm>
            <a:off x="957652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2" name="object 114"/>
          <p:cNvSpPr/>
          <p:nvPr/>
        </p:nvSpPr>
        <p:spPr>
          <a:xfrm>
            <a:off x="977646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3" name="object 115"/>
          <p:cNvSpPr/>
          <p:nvPr/>
        </p:nvSpPr>
        <p:spPr>
          <a:xfrm>
            <a:off x="943531" y="1302750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4" name="object 116"/>
          <p:cNvSpPr/>
          <p:nvPr/>
        </p:nvSpPr>
        <p:spPr>
          <a:xfrm>
            <a:off x="941711" y="1298178"/>
            <a:ext cx="150416" cy="0"/>
          </a:xfrm>
          <a:custGeom>
            <a:avLst/>
            <a:gdLst/>
            <a:ahLst/>
            <a:cxnLst/>
            <a:rect l="l" t="t" r="r" b="b"/>
            <a:pathLst>
              <a:path w="240664">
                <a:moveTo>
                  <a:pt x="0" y="0"/>
                </a:moveTo>
                <a:lnTo>
                  <a:pt x="240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5" name="object 117"/>
          <p:cNvSpPr/>
          <p:nvPr/>
        </p:nvSpPr>
        <p:spPr>
          <a:xfrm>
            <a:off x="940373" y="1298972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4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6" name="object 118"/>
          <p:cNvSpPr/>
          <p:nvPr/>
        </p:nvSpPr>
        <p:spPr>
          <a:xfrm>
            <a:off x="939621" y="129976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7" name="object 119"/>
          <p:cNvSpPr/>
          <p:nvPr/>
        </p:nvSpPr>
        <p:spPr>
          <a:xfrm>
            <a:off x="938953" y="1300957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8" name="object 120"/>
          <p:cNvSpPr/>
          <p:nvPr/>
        </p:nvSpPr>
        <p:spPr>
          <a:xfrm>
            <a:off x="938651" y="130214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79" name="object 121"/>
          <p:cNvSpPr/>
          <p:nvPr/>
        </p:nvSpPr>
        <p:spPr>
          <a:xfrm>
            <a:off x="938649" y="1303338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0" name="object 122"/>
          <p:cNvSpPr/>
          <p:nvPr/>
        </p:nvSpPr>
        <p:spPr>
          <a:xfrm>
            <a:off x="938950" y="1304528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1" name="object 123"/>
          <p:cNvSpPr/>
          <p:nvPr/>
        </p:nvSpPr>
        <p:spPr>
          <a:xfrm>
            <a:off x="939611" y="1305718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8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2" name="object 124"/>
          <p:cNvSpPr/>
          <p:nvPr/>
        </p:nvSpPr>
        <p:spPr>
          <a:xfrm>
            <a:off x="940877" y="1306910"/>
            <a:ext cx="152003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3" name="object 125"/>
          <p:cNvSpPr/>
          <p:nvPr/>
        </p:nvSpPr>
        <p:spPr>
          <a:xfrm>
            <a:off x="943531" y="130770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4" name="object 126"/>
          <p:cNvSpPr/>
          <p:nvPr/>
        </p:nvSpPr>
        <p:spPr>
          <a:xfrm>
            <a:off x="943531" y="1376855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5" name="object 127"/>
          <p:cNvSpPr/>
          <p:nvPr/>
        </p:nvSpPr>
        <p:spPr>
          <a:xfrm>
            <a:off x="942775" y="1371997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6" name="object 128"/>
          <p:cNvSpPr/>
          <p:nvPr/>
        </p:nvSpPr>
        <p:spPr>
          <a:xfrm>
            <a:off x="940751" y="13727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9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7" name="object 129"/>
          <p:cNvSpPr/>
          <p:nvPr/>
        </p:nvSpPr>
        <p:spPr>
          <a:xfrm>
            <a:off x="939841" y="1373584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8" name="object 130"/>
          <p:cNvSpPr/>
          <p:nvPr/>
        </p:nvSpPr>
        <p:spPr>
          <a:xfrm>
            <a:off x="939073" y="1374775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89" name="object 131"/>
          <p:cNvSpPr/>
          <p:nvPr/>
        </p:nvSpPr>
        <p:spPr>
          <a:xfrm>
            <a:off x="938637" y="137636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0" name="object 132"/>
          <p:cNvSpPr/>
          <p:nvPr/>
        </p:nvSpPr>
        <p:spPr>
          <a:xfrm>
            <a:off x="938665" y="137755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1" name="object 133"/>
          <p:cNvSpPr/>
          <p:nvPr/>
        </p:nvSpPr>
        <p:spPr>
          <a:xfrm>
            <a:off x="938992" y="1378744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2" name="object 134"/>
          <p:cNvSpPr/>
          <p:nvPr/>
        </p:nvSpPr>
        <p:spPr>
          <a:xfrm>
            <a:off x="939693" y="1379935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3" name="object 135"/>
          <p:cNvSpPr/>
          <p:nvPr/>
        </p:nvSpPr>
        <p:spPr>
          <a:xfrm>
            <a:off x="940497" y="1380728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4" name="object 136"/>
          <p:cNvSpPr/>
          <p:nvPr/>
        </p:nvSpPr>
        <p:spPr>
          <a:xfrm>
            <a:off x="941943" y="1381522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5" name="object 137"/>
          <p:cNvSpPr/>
          <p:nvPr/>
        </p:nvSpPr>
        <p:spPr>
          <a:xfrm>
            <a:off x="943531" y="1321570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6" name="object 138"/>
          <p:cNvSpPr/>
          <p:nvPr/>
        </p:nvSpPr>
        <p:spPr>
          <a:xfrm>
            <a:off x="941168" y="131722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7" name="object 139"/>
          <p:cNvSpPr/>
          <p:nvPr/>
        </p:nvSpPr>
        <p:spPr>
          <a:xfrm>
            <a:off x="940074" y="1318022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2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8" name="object 140"/>
          <p:cNvSpPr/>
          <p:nvPr/>
        </p:nvSpPr>
        <p:spPr>
          <a:xfrm>
            <a:off x="939443" y="1318816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9" name="object 141"/>
          <p:cNvSpPr/>
          <p:nvPr/>
        </p:nvSpPr>
        <p:spPr>
          <a:xfrm>
            <a:off x="939021" y="131960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0" name="object 142"/>
          <p:cNvSpPr/>
          <p:nvPr/>
        </p:nvSpPr>
        <p:spPr>
          <a:xfrm>
            <a:off x="938674" y="13208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1" name="object 143"/>
          <p:cNvSpPr/>
          <p:nvPr/>
        </p:nvSpPr>
        <p:spPr>
          <a:xfrm>
            <a:off x="938681" y="132238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2" name="object 144"/>
          <p:cNvSpPr/>
          <p:nvPr/>
        </p:nvSpPr>
        <p:spPr>
          <a:xfrm>
            <a:off x="939043" y="132357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3" name="object 145"/>
          <p:cNvSpPr/>
          <p:nvPr/>
        </p:nvSpPr>
        <p:spPr>
          <a:xfrm>
            <a:off x="939484" y="1324372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4" name="object 146"/>
          <p:cNvSpPr/>
          <p:nvPr/>
        </p:nvSpPr>
        <p:spPr>
          <a:xfrm>
            <a:off x="940137" y="1325166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5" name="object 147"/>
          <p:cNvSpPr/>
          <p:nvPr/>
        </p:nvSpPr>
        <p:spPr>
          <a:xfrm>
            <a:off x="941282" y="1325959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6" name="object 148"/>
          <p:cNvSpPr/>
          <p:nvPr/>
        </p:nvSpPr>
        <p:spPr>
          <a:xfrm>
            <a:off x="943530" y="133980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7" name="object 149"/>
          <p:cNvSpPr/>
          <p:nvPr/>
        </p:nvSpPr>
        <p:spPr>
          <a:xfrm>
            <a:off x="941111" y="1335484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8" name="object 150"/>
          <p:cNvSpPr/>
          <p:nvPr/>
        </p:nvSpPr>
        <p:spPr>
          <a:xfrm>
            <a:off x="940043" y="1336278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09" name="object 151"/>
          <p:cNvSpPr/>
          <p:nvPr/>
        </p:nvSpPr>
        <p:spPr>
          <a:xfrm>
            <a:off x="939425" y="1337072"/>
            <a:ext cx="111522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7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0" name="object 152"/>
          <p:cNvSpPr/>
          <p:nvPr/>
        </p:nvSpPr>
        <p:spPr>
          <a:xfrm>
            <a:off x="939011" y="1337865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1" name="object 153"/>
          <p:cNvSpPr/>
          <p:nvPr/>
        </p:nvSpPr>
        <p:spPr>
          <a:xfrm>
            <a:off x="938670" y="133905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2" name="object 154"/>
          <p:cNvSpPr/>
          <p:nvPr/>
        </p:nvSpPr>
        <p:spPr>
          <a:xfrm>
            <a:off x="938684" y="1340644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3" name="object 155"/>
          <p:cNvSpPr/>
          <p:nvPr/>
        </p:nvSpPr>
        <p:spPr>
          <a:xfrm>
            <a:off x="939052" y="1341834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4" name="object 156"/>
          <p:cNvSpPr/>
          <p:nvPr/>
        </p:nvSpPr>
        <p:spPr>
          <a:xfrm>
            <a:off x="939502" y="1342628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5" name="object 157"/>
          <p:cNvSpPr/>
          <p:nvPr/>
        </p:nvSpPr>
        <p:spPr>
          <a:xfrm>
            <a:off x="940169" y="1343422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4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6" name="object 158"/>
          <p:cNvSpPr/>
          <p:nvPr/>
        </p:nvSpPr>
        <p:spPr>
          <a:xfrm>
            <a:off x="941340" y="1344216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7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7" name="object 159"/>
          <p:cNvSpPr/>
          <p:nvPr/>
        </p:nvSpPr>
        <p:spPr>
          <a:xfrm>
            <a:off x="1116202" y="1297789"/>
            <a:ext cx="55693" cy="469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8" name="object 160"/>
          <p:cNvSpPr/>
          <p:nvPr/>
        </p:nvSpPr>
        <p:spPr>
          <a:xfrm>
            <a:off x="943531" y="1360384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19" name="object 161"/>
          <p:cNvSpPr/>
          <p:nvPr/>
        </p:nvSpPr>
        <p:spPr>
          <a:xfrm>
            <a:off x="941013" y="13561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2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0" name="object 162"/>
          <p:cNvSpPr/>
          <p:nvPr/>
        </p:nvSpPr>
        <p:spPr>
          <a:xfrm>
            <a:off x="939694" y="135731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1" name="object 163"/>
          <p:cNvSpPr/>
          <p:nvPr/>
        </p:nvSpPr>
        <p:spPr>
          <a:xfrm>
            <a:off x="938992" y="135850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2" name="object 164"/>
          <p:cNvSpPr/>
          <p:nvPr/>
        </p:nvSpPr>
        <p:spPr>
          <a:xfrm>
            <a:off x="938664" y="135969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3" name="object 165"/>
          <p:cNvSpPr/>
          <p:nvPr/>
        </p:nvSpPr>
        <p:spPr>
          <a:xfrm>
            <a:off x="938637" y="136088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4" name="object 166"/>
          <p:cNvSpPr/>
          <p:nvPr/>
        </p:nvSpPr>
        <p:spPr>
          <a:xfrm>
            <a:off x="938910" y="136207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7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5" name="object 167"/>
          <p:cNvSpPr/>
          <p:nvPr/>
        </p:nvSpPr>
        <p:spPr>
          <a:xfrm>
            <a:off x="939541" y="136326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9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6" name="object 168"/>
          <p:cNvSpPr/>
          <p:nvPr/>
        </p:nvSpPr>
        <p:spPr>
          <a:xfrm>
            <a:off x="940239" y="1364060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7" name="object 169"/>
          <p:cNvSpPr/>
          <p:nvPr/>
        </p:nvSpPr>
        <p:spPr>
          <a:xfrm>
            <a:off x="941460" y="1364853"/>
            <a:ext cx="61913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8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8" name="object 170"/>
          <p:cNvSpPr/>
          <p:nvPr/>
        </p:nvSpPr>
        <p:spPr>
          <a:xfrm>
            <a:off x="1458773" y="1452205"/>
            <a:ext cx="143037" cy="78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29" name="object 171"/>
          <p:cNvSpPr/>
          <p:nvPr/>
        </p:nvSpPr>
        <p:spPr>
          <a:xfrm>
            <a:off x="1317069" y="1191156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0" name="object 172"/>
          <p:cNvSpPr/>
          <p:nvPr/>
        </p:nvSpPr>
        <p:spPr>
          <a:xfrm>
            <a:off x="1400350" y="1243933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1" name="object 173"/>
          <p:cNvSpPr/>
          <p:nvPr/>
        </p:nvSpPr>
        <p:spPr>
          <a:xfrm>
            <a:off x="1395388" y="123897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2" name="object 174"/>
          <p:cNvSpPr/>
          <p:nvPr/>
        </p:nvSpPr>
        <p:spPr>
          <a:xfrm>
            <a:off x="1400350" y="127686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3" name="object 175"/>
          <p:cNvSpPr/>
          <p:nvPr/>
        </p:nvSpPr>
        <p:spPr>
          <a:xfrm>
            <a:off x="1395388" y="127190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4" name="object 176"/>
          <p:cNvSpPr/>
          <p:nvPr/>
        </p:nvSpPr>
        <p:spPr>
          <a:xfrm>
            <a:off x="1400350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5" name="object 177"/>
          <p:cNvSpPr/>
          <p:nvPr/>
        </p:nvSpPr>
        <p:spPr>
          <a:xfrm>
            <a:off x="1400350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6" name="object 178"/>
          <p:cNvSpPr/>
          <p:nvPr/>
        </p:nvSpPr>
        <p:spPr>
          <a:xfrm>
            <a:off x="1400350" y="127686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7" name="object 179"/>
          <p:cNvSpPr/>
          <p:nvPr/>
        </p:nvSpPr>
        <p:spPr>
          <a:xfrm>
            <a:off x="1399737" y="1271984"/>
            <a:ext cx="257175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8" name="object 180"/>
          <p:cNvSpPr/>
          <p:nvPr/>
        </p:nvSpPr>
        <p:spPr>
          <a:xfrm>
            <a:off x="1397602" y="12727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1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39" name="object 181"/>
          <p:cNvSpPr/>
          <p:nvPr/>
        </p:nvSpPr>
        <p:spPr>
          <a:xfrm>
            <a:off x="1396376" y="127396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0" name="object 182"/>
          <p:cNvSpPr/>
          <p:nvPr/>
        </p:nvSpPr>
        <p:spPr>
          <a:xfrm>
            <a:off x="1395732" y="127516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1" name="object 183"/>
          <p:cNvSpPr/>
          <p:nvPr/>
        </p:nvSpPr>
        <p:spPr>
          <a:xfrm>
            <a:off x="1395455" y="12763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2" name="object 184"/>
          <p:cNvSpPr/>
          <p:nvPr/>
        </p:nvSpPr>
        <p:spPr>
          <a:xfrm>
            <a:off x="1395476" y="1277541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3" name="object 185"/>
          <p:cNvSpPr/>
          <p:nvPr/>
        </p:nvSpPr>
        <p:spPr>
          <a:xfrm>
            <a:off x="1395797" y="127873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4" name="object 186"/>
          <p:cNvSpPr/>
          <p:nvPr/>
        </p:nvSpPr>
        <p:spPr>
          <a:xfrm>
            <a:off x="1396494" y="127992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5" name="object 187"/>
          <p:cNvSpPr/>
          <p:nvPr/>
        </p:nvSpPr>
        <p:spPr>
          <a:xfrm>
            <a:off x="1397289" y="1280716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1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6" name="object 188"/>
          <p:cNvSpPr/>
          <p:nvPr/>
        </p:nvSpPr>
        <p:spPr>
          <a:xfrm>
            <a:off x="1398705" y="1281510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7" name="object 189"/>
          <p:cNvSpPr/>
          <p:nvPr/>
        </p:nvSpPr>
        <p:spPr>
          <a:xfrm>
            <a:off x="1413288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8" name="object 190"/>
          <p:cNvSpPr/>
          <p:nvPr/>
        </p:nvSpPr>
        <p:spPr>
          <a:xfrm>
            <a:off x="1433291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49" name="object 191"/>
          <p:cNvSpPr/>
          <p:nvPr/>
        </p:nvSpPr>
        <p:spPr>
          <a:xfrm>
            <a:off x="1453285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0" name="object 192"/>
          <p:cNvSpPr/>
          <p:nvPr/>
        </p:nvSpPr>
        <p:spPr>
          <a:xfrm>
            <a:off x="1419169" y="1302750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1" name="object 193"/>
          <p:cNvSpPr/>
          <p:nvPr/>
        </p:nvSpPr>
        <p:spPr>
          <a:xfrm>
            <a:off x="1417350" y="1298178"/>
            <a:ext cx="150416" cy="0"/>
          </a:xfrm>
          <a:custGeom>
            <a:avLst/>
            <a:gdLst/>
            <a:ahLst/>
            <a:cxnLst/>
            <a:rect l="l" t="t" r="r" b="b"/>
            <a:pathLst>
              <a:path w="240664">
                <a:moveTo>
                  <a:pt x="0" y="0"/>
                </a:moveTo>
                <a:lnTo>
                  <a:pt x="240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2" name="object 194"/>
          <p:cNvSpPr/>
          <p:nvPr/>
        </p:nvSpPr>
        <p:spPr>
          <a:xfrm>
            <a:off x="1416012" y="1298972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4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3" name="object 195"/>
          <p:cNvSpPr/>
          <p:nvPr/>
        </p:nvSpPr>
        <p:spPr>
          <a:xfrm>
            <a:off x="1415259" y="129976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4" name="object 196"/>
          <p:cNvSpPr/>
          <p:nvPr/>
        </p:nvSpPr>
        <p:spPr>
          <a:xfrm>
            <a:off x="1414591" y="1300957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5" name="object 197"/>
          <p:cNvSpPr/>
          <p:nvPr/>
        </p:nvSpPr>
        <p:spPr>
          <a:xfrm>
            <a:off x="1414290" y="130214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6" name="object 198"/>
          <p:cNvSpPr/>
          <p:nvPr/>
        </p:nvSpPr>
        <p:spPr>
          <a:xfrm>
            <a:off x="1414289" y="1303338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7" name="object 199"/>
          <p:cNvSpPr/>
          <p:nvPr/>
        </p:nvSpPr>
        <p:spPr>
          <a:xfrm>
            <a:off x="1414588" y="1304528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89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8" name="object 200"/>
          <p:cNvSpPr/>
          <p:nvPr/>
        </p:nvSpPr>
        <p:spPr>
          <a:xfrm>
            <a:off x="1415250" y="1305718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8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59" name="object 201"/>
          <p:cNvSpPr/>
          <p:nvPr/>
        </p:nvSpPr>
        <p:spPr>
          <a:xfrm>
            <a:off x="1416515" y="1306910"/>
            <a:ext cx="152003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0" name="object 202"/>
          <p:cNvSpPr/>
          <p:nvPr/>
        </p:nvSpPr>
        <p:spPr>
          <a:xfrm>
            <a:off x="1419169" y="130770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1" name="object 203"/>
          <p:cNvSpPr/>
          <p:nvPr/>
        </p:nvSpPr>
        <p:spPr>
          <a:xfrm>
            <a:off x="1419170" y="1376855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2" name="object 204"/>
          <p:cNvSpPr/>
          <p:nvPr/>
        </p:nvSpPr>
        <p:spPr>
          <a:xfrm>
            <a:off x="1418414" y="1371997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3" name="object 205"/>
          <p:cNvSpPr/>
          <p:nvPr/>
        </p:nvSpPr>
        <p:spPr>
          <a:xfrm>
            <a:off x="1416391" y="13727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9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4" name="object 206"/>
          <p:cNvSpPr/>
          <p:nvPr/>
        </p:nvSpPr>
        <p:spPr>
          <a:xfrm>
            <a:off x="1415479" y="1373584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5" name="object 207"/>
          <p:cNvSpPr/>
          <p:nvPr/>
        </p:nvSpPr>
        <p:spPr>
          <a:xfrm>
            <a:off x="1414712" y="1374775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6" name="object 208"/>
          <p:cNvSpPr/>
          <p:nvPr/>
        </p:nvSpPr>
        <p:spPr>
          <a:xfrm>
            <a:off x="1414276" y="137636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7" name="object 209"/>
          <p:cNvSpPr/>
          <p:nvPr/>
        </p:nvSpPr>
        <p:spPr>
          <a:xfrm>
            <a:off x="1414303" y="137755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8" name="object 210"/>
          <p:cNvSpPr/>
          <p:nvPr/>
        </p:nvSpPr>
        <p:spPr>
          <a:xfrm>
            <a:off x="1414631" y="1378744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69" name="object 211"/>
          <p:cNvSpPr/>
          <p:nvPr/>
        </p:nvSpPr>
        <p:spPr>
          <a:xfrm>
            <a:off x="1415332" y="1379935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0" name="object 212"/>
          <p:cNvSpPr/>
          <p:nvPr/>
        </p:nvSpPr>
        <p:spPr>
          <a:xfrm>
            <a:off x="1416135" y="1380728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1" name="object 213"/>
          <p:cNvSpPr/>
          <p:nvPr/>
        </p:nvSpPr>
        <p:spPr>
          <a:xfrm>
            <a:off x="1417582" y="1381522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2" name="object 214"/>
          <p:cNvSpPr/>
          <p:nvPr/>
        </p:nvSpPr>
        <p:spPr>
          <a:xfrm>
            <a:off x="1419169" y="1321570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3" name="object 215"/>
          <p:cNvSpPr/>
          <p:nvPr/>
        </p:nvSpPr>
        <p:spPr>
          <a:xfrm>
            <a:off x="1416807" y="131722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4" name="object 216"/>
          <p:cNvSpPr/>
          <p:nvPr/>
        </p:nvSpPr>
        <p:spPr>
          <a:xfrm>
            <a:off x="1415713" y="1318022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2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5" name="object 217"/>
          <p:cNvSpPr/>
          <p:nvPr/>
        </p:nvSpPr>
        <p:spPr>
          <a:xfrm>
            <a:off x="1415082" y="1318816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6" name="object 218"/>
          <p:cNvSpPr/>
          <p:nvPr/>
        </p:nvSpPr>
        <p:spPr>
          <a:xfrm>
            <a:off x="1414660" y="131960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7" name="object 219"/>
          <p:cNvSpPr/>
          <p:nvPr/>
        </p:nvSpPr>
        <p:spPr>
          <a:xfrm>
            <a:off x="1414312" y="13208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8" name="object 220"/>
          <p:cNvSpPr/>
          <p:nvPr/>
        </p:nvSpPr>
        <p:spPr>
          <a:xfrm>
            <a:off x="1414319" y="132238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79" name="object 221"/>
          <p:cNvSpPr/>
          <p:nvPr/>
        </p:nvSpPr>
        <p:spPr>
          <a:xfrm>
            <a:off x="1414681" y="132357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0" name="object 222"/>
          <p:cNvSpPr/>
          <p:nvPr/>
        </p:nvSpPr>
        <p:spPr>
          <a:xfrm>
            <a:off x="1415123" y="1324372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1" name="object 223"/>
          <p:cNvSpPr/>
          <p:nvPr/>
        </p:nvSpPr>
        <p:spPr>
          <a:xfrm>
            <a:off x="1415776" y="1325166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2" name="object 224"/>
          <p:cNvSpPr/>
          <p:nvPr/>
        </p:nvSpPr>
        <p:spPr>
          <a:xfrm>
            <a:off x="1416922" y="1325959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3" name="object 225"/>
          <p:cNvSpPr/>
          <p:nvPr/>
        </p:nvSpPr>
        <p:spPr>
          <a:xfrm>
            <a:off x="1419169" y="133980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4" name="object 226"/>
          <p:cNvSpPr/>
          <p:nvPr/>
        </p:nvSpPr>
        <p:spPr>
          <a:xfrm>
            <a:off x="1416750" y="1335484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5" name="object 227"/>
          <p:cNvSpPr/>
          <p:nvPr/>
        </p:nvSpPr>
        <p:spPr>
          <a:xfrm>
            <a:off x="1415682" y="1336278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6" name="object 228"/>
          <p:cNvSpPr/>
          <p:nvPr/>
        </p:nvSpPr>
        <p:spPr>
          <a:xfrm>
            <a:off x="1415064" y="1337072"/>
            <a:ext cx="111522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7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7" name="object 229"/>
          <p:cNvSpPr/>
          <p:nvPr/>
        </p:nvSpPr>
        <p:spPr>
          <a:xfrm>
            <a:off x="1414650" y="1337865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8" name="object 230"/>
          <p:cNvSpPr/>
          <p:nvPr/>
        </p:nvSpPr>
        <p:spPr>
          <a:xfrm>
            <a:off x="1414309" y="133905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89" name="object 231"/>
          <p:cNvSpPr/>
          <p:nvPr/>
        </p:nvSpPr>
        <p:spPr>
          <a:xfrm>
            <a:off x="1414322" y="1340644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0" name="object 232"/>
          <p:cNvSpPr/>
          <p:nvPr/>
        </p:nvSpPr>
        <p:spPr>
          <a:xfrm>
            <a:off x="1414691" y="1341834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1" name="object 233"/>
          <p:cNvSpPr/>
          <p:nvPr/>
        </p:nvSpPr>
        <p:spPr>
          <a:xfrm>
            <a:off x="1415141" y="1342628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2" name="object 234"/>
          <p:cNvSpPr/>
          <p:nvPr/>
        </p:nvSpPr>
        <p:spPr>
          <a:xfrm>
            <a:off x="1415807" y="1343422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4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3" name="object 235"/>
          <p:cNvSpPr/>
          <p:nvPr/>
        </p:nvSpPr>
        <p:spPr>
          <a:xfrm>
            <a:off x="1416979" y="1344216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7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4" name="object 236"/>
          <p:cNvSpPr/>
          <p:nvPr/>
        </p:nvSpPr>
        <p:spPr>
          <a:xfrm>
            <a:off x="1591841" y="1297789"/>
            <a:ext cx="55693" cy="469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5" name="object 237"/>
          <p:cNvSpPr/>
          <p:nvPr/>
        </p:nvSpPr>
        <p:spPr>
          <a:xfrm>
            <a:off x="1419169" y="1360384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6" name="object 238"/>
          <p:cNvSpPr/>
          <p:nvPr/>
        </p:nvSpPr>
        <p:spPr>
          <a:xfrm>
            <a:off x="1416651" y="13561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2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7" name="object 239"/>
          <p:cNvSpPr/>
          <p:nvPr/>
        </p:nvSpPr>
        <p:spPr>
          <a:xfrm>
            <a:off x="1415332" y="135731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8" name="object 240"/>
          <p:cNvSpPr/>
          <p:nvPr/>
        </p:nvSpPr>
        <p:spPr>
          <a:xfrm>
            <a:off x="1414631" y="135850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99" name="object 241"/>
          <p:cNvSpPr/>
          <p:nvPr/>
        </p:nvSpPr>
        <p:spPr>
          <a:xfrm>
            <a:off x="1414302" y="135969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0" name="object 242"/>
          <p:cNvSpPr/>
          <p:nvPr/>
        </p:nvSpPr>
        <p:spPr>
          <a:xfrm>
            <a:off x="1414276" y="136088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1" name="object 243"/>
          <p:cNvSpPr/>
          <p:nvPr/>
        </p:nvSpPr>
        <p:spPr>
          <a:xfrm>
            <a:off x="1414549" y="136207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2" name="object 244"/>
          <p:cNvSpPr/>
          <p:nvPr/>
        </p:nvSpPr>
        <p:spPr>
          <a:xfrm>
            <a:off x="1415180" y="136326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9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3" name="object 245"/>
          <p:cNvSpPr/>
          <p:nvPr/>
        </p:nvSpPr>
        <p:spPr>
          <a:xfrm>
            <a:off x="1415877" y="1364060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4" name="object 246"/>
          <p:cNvSpPr/>
          <p:nvPr/>
        </p:nvSpPr>
        <p:spPr>
          <a:xfrm>
            <a:off x="1417099" y="1364853"/>
            <a:ext cx="61913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8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5" name="object 247"/>
          <p:cNvSpPr/>
          <p:nvPr/>
        </p:nvSpPr>
        <p:spPr>
          <a:xfrm>
            <a:off x="1934410" y="1452205"/>
            <a:ext cx="143047" cy="789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6" name="object 248"/>
          <p:cNvSpPr/>
          <p:nvPr/>
        </p:nvSpPr>
        <p:spPr>
          <a:xfrm>
            <a:off x="1792708" y="1191156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7" name="object 249"/>
          <p:cNvSpPr/>
          <p:nvPr/>
        </p:nvSpPr>
        <p:spPr>
          <a:xfrm>
            <a:off x="1875989" y="1243933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8" name="object 250"/>
          <p:cNvSpPr/>
          <p:nvPr/>
        </p:nvSpPr>
        <p:spPr>
          <a:xfrm>
            <a:off x="1871028" y="123897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09" name="object 251"/>
          <p:cNvSpPr/>
          <p:nvPr/>
        </p:nvSpPr>
        <p:spPr>
          <a:xfrm>
            <a:off x="1875989" y="127686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0" name="object 252"/>
          <p:cNvSpPr/>
          <p:nvPr/>
        </p:nvSpPr>
        <p:spPr>
          <a:xfrm>
            <a:off x="1871028" y="127190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1" name="object 253"/>
          <p:cNvSpPr/>
          <p:nvPr/>
        </p:nvSpPr>
        <p:spPr>
          <a:xfrm>
            <a:off x="1875989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2" name="object 254"/>
          <p:cNvSpPr/>
          <p:nvPr/>
        </p:nvSpPr>
        <p:spPr>
          <a:xfrm>
            <a:off x="1875989" y="127863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3" name="object 255"/>
          <p:cNvSpPr/>
          <p:nvPr/>
        </p:nvSpPr>
        <p:spPr>
          <a:xfrm>
            <a:off x="1875989" y="127686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4" name="object 256"/>
          <p:cNvSpPr/>
          <p:nvPr/>
        </p:nvSpPr>
        <p:spPr>
          <a:xfrm>
            <a:off x="1875376" y="1271984"/>
            <a:ext cx="257175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3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5" name="object 257"/>
          <p:cNvSpPr/>
          <p:nvPr/>
        </p:nvSpPr>
        <p:spPr>
          <a:xfrm>
            <a:off x="1873241" y="12727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1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6" name="object 258"/>
          <p:cNvSpPr/>
          <p:nvPr/>
        </p:nvSpPr>
        <p:spPr>
          <a:xfrm>
            <a:off x="1872015" y="127396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7" name="object 259"/>
          <p:cNvSpPr/>
          <p:nvPr/>
        </p:nvSpPr>
        <p:spPr>
          <a:xfrm>
            <a:off x="1871370" y="127516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8" name="object 260"/>
          <p:cNvSpPr/>
          <p:nvPr/>
        </p:nvSpPr>
        <p:spPr>
          <a:xfrm>
            <a:off x="1871094" y="12763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19" name="object 261"/>
          <p:cNvSpPr/>
          <p:nvPr/>
        </p:nvSpPr>
        <p:spPr>
          <a:xfrm>
            <a:off x="1871115" y="1277541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0" name="object 262"/>
          <p:cNvSpPr/>
          <p:nvPr/>
        </p:nvSpPr>
        <p:spPr>
          <a:xfrm>
            <a:off x="1871435" y="127873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1" name="object 263"/>
          <p:cNvSpPr/>
          <p:nvPr/>
        </p:nvSpPr>
        <p:spPr>
          <a:xfrm>
            <a:off x="1872133" y="127992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2" name="object 264"/>
          <p:cNvSpPr/>
          <p:nvPr/>
        </p:nvSpPr>
        <p:spPr>
          <a:xfrm>
            <a:off x="1872928" y="1280716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1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3" name="object 265"/>
          <p:cNvSpPr/>
          <p:nvPr/>
        </p:nvSpPr>
        <p:spPr>
          <a:xfrm>
            <a:off x="1874344" y="1281510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6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4" name="object 266"/>
          <p:cNvSpPr/>
          <p:nvPr/>
        </p:nvSpPr>
        <p:spPr>
          <a:xfrm>
            <a:off x="1888927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5" name="object 267"/>
          <p:cNvSpPr/>
          <p:nvPr/>
        </p:nvSpPr>
        <p:spPr>
          <a:xfrm>
            <a:off x="1908929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6" name="object 268"/>
          <p:cNvSpPr/>
          <p:nvPr/>
        </p:nvSpPr>
        <p:spPr>
          <a:xfrm>
            <a:off x="1928924" y="1254514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7" name="object 269"/>
          <p:cNvSpPr/>
          <p:nvPr/>
        </p:nvSpPr>
        <p:spPr>
          <a:xfrm>
            <a:off x="1894808" y="1302750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8" name="object 270"/>
          <p:cNvSpPr/>
          <p:nvPr/>
        </p:nvSpPr>
        <p:spPr>
          <a:xfrm>
            <a:off x="1889847" y="130275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29" name="object 271"/>
          <p:cNvSpPr/>
          <p:nvPr/>
        </p:nvSpPr>
        <p:spPr>
          <a:xfrm>
            <a:off x="1894809" y="1376855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0" name="object 272"/>
          <p:cNvSpPr/>
          <p:nvPr/>
        </p:nvSpPr>
        <p:spPr>
          <a:xfrm>
            <a:off x="1894053" y="1371997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1" name="object 273"/>
          <p:cNvSpPr/>
          <p:nvPr/>
        </p:nvSpPr>
        <p:spPr>
          <a:xfrm>
            <a:off x="1892030" y="13727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9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2" name="object 274"/>
          <p:cNvSpPr/>
          <p:nvPr/>
        </p:nvSpPr>
        <p:spPr>
          <a:xfrm>
            <a:off x="1891118" y="1373584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3" name="object 275"/>
          <p:cNvSpPr/>
          <p:nvPr/>
        </p:nvSpPr>
        <p:spPr>
          <a:xfrm>
            <a:off x="1890351" y="1374775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4" name="object 276"/>
          <p:cNvSpPr/>
          <p:nvPr/>
        </p:nvSpPr>
        <p:spPr>
          <a:xfrm>
            <a:off x="1889915" y="137636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5" name="object 277"/>
          <p:cNvSpPr/>
          <p:nvPr/>
        </p:nvSpPr>
        <p:spPr>
          <a:xfrm>
            <a:off x="1889942" y="137755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6" name="object 278"/>
          <p:cNvSpPr/>
          <p:nvPr/>
        </p:nvSpPr>
        <p:spPr>
          <a:xfrm>
            <a:off x="1890270" y="1378744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7" name="object 279"/>
          <p:cNvSpPr/>
          <p:nvPr/>
        </p:nvSpPr>
        <p:spPr>
          <a:xfrm>
            <a:off x="1890971" y="1379935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8" name="object 280"/>
          <p:cNvSpPr/>
          <p:nvPr/>
        </p:nvSpPr>
        <p:spPr>
          <a:xfrm>
            <a:off x="1891774" y="1380728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39" name="object 281"/>
          <p:cNvSpPr/>
          <p:nvPr/>
        </p:nvSpPr>
        <p:spPr>
          <a:xfrm>
            <a:off x="1893221" y="1381522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0" name="object 282"/>
          <p:cNvSpPr/>
          <p:nvPr/>
        </p:nvSpPr>
        <p:spPr>
          <a:xfrm>
            <a:off x="1894808" y="1321570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1" name="object 283"/>
          <p:cNvSpPr/>
          <p:nvPr/>
        </p:nvSpPr>
        <p:spPr>
          <a:xfrm>
            <a:off x="1892446" y="131722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2" name="object 284"/>
          <p:cNvSpPr/>
          <p:nvPr/>
        </p:nvSpPr>
        <p:spPr>
          <a:xfrm>
            <a:off x="1891352" y="1318022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2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3" name="object 285"/>
          <p:cNvSpPr/>
          <p:nvPr/>
        </p:nvSpPr>
        <p:spPr>
          <a:xfrm>
            <a:off x="1890721" y="1318816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4" name="object 286"/>
          <p:cNvSpPr/>
          <p:nvPr/>
        </p:nvSpPr>
        <p:spPr>
          <a:xfrm>
            <a:off x="1890299" y="131960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5" name="object 287"/>
          <p:cNvSpPr/>
          <p:nvPr/>
        </p:nvSpPr>
        <p:spPr>
          <a:xfrm>
            <a:off x="1889951" y="13208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6" name="object 288"/>
          <p:cNvSpPr/>
          <p:nvPr/>
        </p:nvSpPr>
        <p:spPr>
          <a:xfrm>
            <a:off x="1889958" y="132238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7" name="object 289"/>
          <p:cNvSpPr/>
          <p:nvPr/>
        </p:nvSpPr>
        <p:spPr>
          <a:xfrm>
            <a:off x="1890320" y="132357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8" name="object 290"/>
          <p:cNvSpPr/>
          <p:nvPr/>
        </p:nvSpPr>
        <p:spPr>
          <a:xfrm>
            <a:off x="1890762" y="1324372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49" name="object 291"/>
          <p:cNvSpPr/>
          <p:nvPr/>
        </p:nvSpPr>
        <p:spPr>
          <a:xfrm>
            <a:off x="1891415" y="1325166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0" name="object 292"/>
          <p:cNvSpPr/>
          <p:nvPr/>
        </p:nvSpPr>
        <p:spPr>
          <a:xfrm>
            <a:off x="1892560" y="1325959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1" name="object 293"/>
          <p:cNvSpPr/>
          <p:nvPr/>
        </p:nvSpPr>
        <p:spPr>
          <a:xfrm>
            <a:off x="1894808" y="133980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2" name="object 294"/>
          <p:cNvSpPr/>
          <p:nvPr/>
        </p:nvSpPr>
        <p:spPr>
          <a:xfrm>
            <a:off x="1892389" y="1335484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3" name="object 295"/>
          <p:cNvSpPr/>
          <p:nvPr/>
        </p:nvSpPr>
        <p:spPr>
          <a:xfrm>
            <a:off x="1891321" y="1336278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4" name="object 296"/>
          <p:cNvSpPr/>
          <p:nvPr/>
        </p:nvSpPr>
        <p:spPr>
          <a:xfrm>
            <a:off x="1890703" y="1337072"/>
            <a:ext cx="111522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7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5" name="object 297"/>
          <p:cNvSpPr/>
          <p:nvPr/>
        </p:nvSpPr>
        <p:spPr>
          <a:xfrm>
            <a:off x="1890289" y="1337865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6" name="object 298"/>
          <p:cNvSpPr/>
          <p:nvPr/>
        </p:nvSpPr>
        <p:spPr>
          <a:xfrm>
            <a:off x="1889948" y="133905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7" name="object 299"/>
          <p:cNvSpPr/>
          <p:nvPr/>
        </p:nvSpPr>
        <p:spPr>
          <a:xfrm>
            <a:off x="1889961" y="1340644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8" name="object 300"/>
          <p:cNvSpPr/>
          <p:nvPr/>
        </p:nvSpPr>
        <p:spPr>
          <a:xfrm>
            <a:off x="1890330" y="1341834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59" name="object 301"/>
          <p:cNvSpPr/>
          <p:nvPr/>
        </p:nvSpPr>
        <p:spPr>
          <a:xfrm>
            <a:off x="1890780" y="1342628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0" name="object 302"/>
          <p:cNvSpPr/>
          <p:nvPr/>
        </p:nvSpPr>
        <p:spPr>
          <a:xfrm>
            <a:off x="1891446" y="1343422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4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1" name="object 303"/>
          <p:cNvSpPr/>
          <p:nvPr/>
        </p:nvSpPr>
        <p:spPr>
          <a:xfrm>
            <a:off x="1892617" y="1344216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7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2" name="object 304"/>
          <p:cNvSpPr/>
          <p:nvPr/>
        </p:nvSpPr>
        <p:spPr>
          <a:xfrm>
            <a:off x="2067480" y="1297789"/>
            <a:ext cx="55793" cy="46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3" name="object 305"/>
          <p:cNvSpPr/>
          <p:nvPr/>
        </p:nvSpPr>
        <p:spPr>
          <a:xfrm>
            <a:off x="1894808" y="1360384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4" name="object 306"/>
          <p:cNvSpPr/>
          <p:nvPr/>
        </p:nvSpPr>
        <p:spPr>
          <a:xfrm>
            <a:off x="1892290" y="13561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2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5" name="object 307"/>
          <p:cNvSpPr/>
          <p:nvPr/>
        </p:nvSpPr>
        <p:spPr>
          <a:xfrm>
            <a:off x="1890971" y="135731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6" name="object 308"/>
          <p:cNvSpPr/>
          <p:nvPr/>
        </p:nvSpPr>
        <p:spPr>
          <a:xfrm>
            <a:off x="1890270" y="135850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7" name="object 309"/>
          <p:cNvSpPr/>
          <p:nvPr/>
        </p:nvSpPr>
        <p:spPr>
          <a:xfrm>
            <a:off x="1889941" y="135969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8" name="object 310"/>
          <p:cNvSpPr/>
          <p:nvPr/>
        </p:nvSpPr>
        <p:spPr>
          <a:xfrm>
            <a:off x="1889915" y="136088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69" name="object 311"/>
          <p:cNvSpPr/>
          <p:nvPr/>
        </p:nvSpPr>
        <p:spPr>
          <a:xfrm>
            <a:off x="1890188" y="136207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0" name="object 312"/>
          <p:cNvSpPr/>
          <p:nvPr/>
        </p:nvSpPr>
        <p:spPr>
          <a:xfrm>
            <a:off x="1890818" y="136326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9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1" name="object 313"/>
          <p:cNvSpPr/>
          <p:nvPr/>
        </p:nvSpPr>
        <p:spPr>
          <a:xfrm>
            <a:off x="1891516" y="1364060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2" name="object 314"/>
          <p:cNvSpPr/>
          <p:nvPr/>
        </p:nvSpPr>
        <p:spPr>
          <a:xfrm>
            <a:off x="1892737" y="1364853"/>
            <a:ext cx="61913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8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3" name="object 315"/>
          <p:cNvSpPr/>
          <p:nvPr/>
        </p:nvSpPr>
        <p:spPr>
          <a:xfrm>
            <a:off x="507495" y="2022641"/>
            <a:ext cx="143048" cy="789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4" name="object 316"/>
          <p:cNvSpPr/>
          <p:nvPr/>
        </p:nvSpPr>
        <p:spPr>
          <a:xfrm>
            <a:off x="365791" y="1761585"/>
            <a:ext cx="422458" cy="2678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5" name="object 317"/>
          <p:cNvSpPr/>
          <p:nvPr/>
        </p:nvSpPr>
        <p:spPr>
          <a:xfrm>
            <a:off x="449072" y="1814370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6" name="object 318"/>
          <p:cNvSpPr/>
          <p:nvPr/>
        </p:nvSpPr>
        <p:spPr>
          <a:xfrm>
            <a:off x="444111" y="180940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7" name="object 319"/>
          <p:cNvSpPr/>
          <p:nvPr/>
        </p:nvSpPr>
        <p:spPr>
          <a:xfrm>
            <a:off x="449072" y="1847303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8" name="object 320"/>
          <p:cNvSpPr/>
          <p:nvPr/>
        </p:nvSpPr>
        <p:spPr>
          <a:xfrm>
            <a:off x="444111" y="184234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79" name="object 321"/>
          <p:cNvSpPr/>
          <p:nvPr/>
        </p:nvSpPr>
        <p:spPr>
          <a:xfrm>
            <a:off x="449072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0" name="object 322"/>
          <p:cNvSpPr/>
          <p:nvPr/>
        </p:nvSpPr>
        <p:spPr>
          <a:xfrm>
            <a:off x="449072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1" name="object 323"/>
          <p:cNvSpPr/>
          <p:nvPr/>
        </p:nvSpPr>
        <p:spPr>
          <a:xfrm>
            <a:off x="449072" y="18473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2" name="object 324"/>
          <p:cNvSpPr/>
          <p:nvPr/>
        </p:nvSpPr>
        <p:spPr>
          <a:xfrm>
            <a:off x="447351" y="1842691"/>
            <a:ext cx="259556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48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3" name="object 325"/>
          <p:cNvSpPr/>
          <p:nvPr/>
        </p:nvSpPr>
        <p:spPr>
          <a:xfrm>
            <a:off x="445970" y="184348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2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4" name="object 326"/>
          <p:cNvSpPr/>
          <p:nvPr/>
        </p:nvSpPr>
        <p:spPr>
          <a:xfrm>
            <a:off x="445195" y="184427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5" name="object 327"/>
          <p:cNvSpPr/>
          <p:nvPr/>
        </p:nvSpPr>
        <p:spPr>
          <a:xfrm>
            <a:off x="444507" y="184546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6" name="object 328"/>
          <p:cNvSpPr/>
          <p:nvPr/>
        </p:nvSpPr>
        <p:spPr>
          <a:xfrm>
            <a:off x="444195" y="18466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7" name="object 329"/>
          <p:cNvSpPr/>
          <p:nvPr/>
        </p:nvSpPr>
        <p:spPr>
          <a:xfrm>
            <a:off x="444182" y="18478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8" name="object 330"/>
          <p:cNvSpPr/>
          <p:nvPr/>
        </p:nvSpPr>
        <p:spPr>
          <a:xfrm>
            <a:off x="444466" y="1849041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89" name="object 331"/>
          <p:cNvSpPr/>
          <p:nvPr/>
        </p:nvSpPr>
        <p:spPr>
          <a:xfrm>
            <a:off x="445119" y="185023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0" name="object 332"/>
          <p:cNvSpPr/>
          <p:nvPr/>
        </p:nvSpPr>
        <p:spPr>
          <a:xfrm>
            <a:off x="446366" y="1851422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80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1" name="object 333"/>
          <p:cNvSpPr/>
          <p:nvPr/>
        </p:nvSpPr>
        <p:spPr>
          <a:xfrm>
            <a:off x="448705" y="1852216"/>
            <a:ext cx="256778" cy="0"/>
          </a:xfrm>
          <a:custGeom>
            <a:avLst/>
            <a:gdLst/>
            <a:ahLst/>
            <a:cxnLst/>
            <a:rect l="l" t="t" r="r" b="b"/>
            <a:pathLst>
              <a:path w="410844">
                <a:moveTo>
                  <a:pt x="0" y="0"/>
                </a:moveTo>
                <a:lnTo>
                  <a:pt x="4105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2" name="object 334"/>
          <p:cNvSpPr/>
          <p:nvPr/>
        </p:nvSpPr>
        <p:spPr>
          <a:xfrm>
            <a:off x="462011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3" name="object 335"/>
          <p:cNvSpPr/>
          <p:nvPr/>
        </p:nvSpPr>
        <p:spPr>
          <a:xfrm>
            <a:off x="482013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4" name="object 336"/>
          <p:cNvSpPr/>
          <p:nvPr/>
        </p:nvSpPr>
        <p:spPr>
          <a:xfrm>
            <a:off x="502007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5" name="object 337"/>
          <p:cNvSpPr/>
          <p:nvPr/>
        </p:nvSpPr>
        <p:spPr>
          <a:xfrm>
            <a:off x="467891" y="1873187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6" name="object 338"/>
          <p:cNvSpPr/>
          <p:nvPr/>
        </p:nvSpPr>
        <p:spPr>
          <a:xfrm>
            <a:off x="465415" y="1868885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7" name="object 339"/>
          <p:cNvSpPr/>
          <p:nvPr/>
        </p:nvSpPr>
        <p:spPr>
          <a:xfrm>
            <a:off x="464079" y="187007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5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8" name="object 340"/>
          <p:cNvSpPr/>
          <p:nvPr/>
        </p:nvSpPr>
        <p:spPr>
          <a:xfrm>
            <a:off x="463366" y="187126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99" name="object 341"/>
          <p:cNvSpPr/>
          <p:nvPr/>
        </p:nvSpPr>
        <p:spPr>
          <a:xfrm>
            <a:off x="463030" y="187245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0" name="object 342"/>
          <p:cNvSpPr/>
          <p:nvPr/>
        </p:nvSpPr>
        <p:spPr>
          <a:xfrm>
            <a:off x="463047" y="1874044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1" name="object 343"/>
          <p:cNvSpPr/>
          <p:nvPr/>
        </p:nvSpPr>
        <p:spPr>
          <a:xfrm>
            <a:off x="463421" y="187523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2" name="object 344"/>
          <p:cNvSpPr/>
          <p:nvPr/>
        </p:nvSpPr>
        <p:spPr>
          <a:xfrm>
            <a:off x="463876" y="1876028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3" name="object 345"/>
          <p:cNvSpPr/>
          <p:nvPr/>
        </p:nvSpPr>
        <p:spPr>
          <a:xfrm>
            <a:off x="464550" y="1876822"/>
            <a:ext cx="153194" cy="0"/>
          </a:xfrm>
          <a:custGeom>
            <a:avLst/>
            <a:gdLst/>
            <a:ahLst/>
            <a:cxnLst/>
            <a:rect l="l" t="t" r="r" b="b"/>
            <a:pathLst>
              <a:path w="245109">
                <a:moveTo>
                  <a:pt x="0" y="0"/>
                </a:moveTo>
                <a:lnTo>
                  <a:pt x="245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4" name="object 346"/>
          <p:cNvSpPr/>
          <p:nvPr/>
        </p:nvSpPr>
        <p:spPr>
          <a:xfrm>
            <a:off x="465744" y="1877615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2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5" name="object 347"/>
          <p:cNvSpPr/>
          <p:nvPr/>
        </p:nvSpPr>
        <p:spPr>
          <a:xfrm>
            <a:off x="467892" y="1947291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6" name="object 348"/>
          <p:cNvSpPr/>
          <p:nvPr/>
        </p:nvSpPr>
        <p:spPr>
          <a:xfrm>
            <a:off x="462931" y="194729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7" name="object 349"/>
          <p:cNvSpPr/>
          <p:nvPr/>
        </p:nvSpPr>
        <p:spPr>
          <a:xfrm>
            <a:off x="467891" y="189200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8" name="object 350"/>
          <p:cNvSpPr/>
          <p:nvPr/>
        </p:nvSpPr>
        <p:spPr>
          <a:xfrm>
            <a:off x="467162" y="1887140"/>
            <a:ext cx="59134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5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09" name="object 351"/>
          <p:cNvSpPr/>
          <p:nvPr/>
        </p:nvSpPr>
        <p:spPr>
          <a:xfrm>
            <a:off x="465123" y="1887935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0" name="object 352"/>
          <p:cNvSpPr/>
          <p:nvPr/>
        </p:nvSpPr>
        <p:spPr>
          <a:xfrm>
            <a:off x="464207" y="1888728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1" name="object 353"/>
          <p:cNvSpPr/>
          <p:nvPr/>
        </p:nvSpPr>
        <p:spPr>
          <a:xfrm>
            <a:off x="463434" y="188991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2" name="object 354"/>
          <p:cNvSpPr/>
          <p:nvPr/>
        </p:nvSpPr>
        <p:spPr>
          <a:xfrm>
            <a:off x="462999" y="18915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3" name="object 355"/>
          <p:cNvSpPr/>
          <p:nvPr/>
        </p:nvSpPr>
        <p:spPr>
          <a:xfrm>
            <a:off x="463024" y="189269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4" name="object 356"/>
          <p:cNvSpPr/>
          <p:nvPr/>
        </p:nvSpPr>
        <p:spPr>
          <a:xfrm>
            <a:off x="463351" y="189388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5" name="object 357"/>
          <p:cNvSpPr/>
          <p:nvPr/>
        </p:nvSpPr>
        <p:spPr>
          <a:xfrm>
            <a:off x="464051" y="18950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6" name="object 358"/>
          <p:cNvSpPr/>
          <p:nvPr/>
        </p:nvSpPr>
        <p:spPr>
          <a:xfrm>
            <a:off x="464852" y="1895872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7" name="object 359"/>
          <p:cNvSpPr/>
          <p:nvPr/>
        </p:nvSpPr>
        <p:spPr>
          <a:xfrm>
            <a:off x="466290" y="1896666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8" name="object 360"/>
          <p:cNvSpPr/>
          <p:nvPr/>
        </p:nvSpPr>
        <p:spPr>
          <a:xfrm>
            <a:off x="467891" y="191023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19" name="object 361"/>
          <p:cNvSpPr/>
          <p:nvPr/>
        </p:nvSpPr>
        <p:spPr>
          <a:xfrm>
            <a:off x="466979" y="1905397"/>
            <a:ext cx="104775" cy="0"/>
          </a:xfrm>
          <a:custGeom>
            <a:avLst/>
            <a:gdLst/>
            <a:ahLst/>
            <a:cxnLst/>
            <a:rect l="l" t="t" r="r" b="b"/>
            <a:pathLst>
              <a:path w="167640">
                <a:moveTo>
                  <a:pt x="0" y="0"/>
                </a:moveTo>
                <a:lnTo>
                  <a:pt x="1676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0" name="object 362"/>
          <p:cNvSpPr/>
          <p:nvPr/>
        </p:nvSpPr>
        <p:spPr>
          <a:xfrm>
            <a:off x="465092" y="1906191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6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1" name="object 363"/>
          <p:cNvSpPr/>
          <p:nvPr/>
        </p:nvSpPr>
        <p:spPr>
          <a:xfrm>
            <a:off x="464189" y="190698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5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2" name="object 364"/>
          <p:cNvSpPr/>
          <p:nvPr/>
        </p:nvSpPr>
        <p:spPr>
          <a:xfrm>
            <a:off x="463424" y="1908175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9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3" name="object 365"/>
          <p:cNvSpPr/>
          <p:nvPr/>
        </p:nvSpPr>
        <p:spPr>
          <a:xfrm>
            <a:off x="462996" y="190976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4" name="object 366"/>
          <p:cNvSpPr/>
          <p:nvPr/>
        </p:nvSpPr>
        <p:spPr>
          <a:xfrm>
            <a:off x="463027" y="191095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5" name="object 367"/>
          <p:cNvSpPr/>
          <p:nvPr/>
        </p:nvSpPr>
        <p:spPr>
          <a:xfrm>
            <a:off x="463361" y="1912144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6" name="object 368"/>
          <p:cNvSpPr/>
          <p:nvPr/>
        </p:nvSpPr>
        <p:spPr>
          <a:xfrm>
            <a:off x="464069" y="191333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9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7" name="object 369"/>
          <p:cNvSpPr/>
          <p:nvPr/>
        </p:nvSpPr>
        <p:spPr>
          <a:xfrm>
            <a:off x="464883" y="1914128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8" name="object 370"/>
          <p:cNvSpPr/>
          <p:nvPr/>
        </p:nvSpPr>
        <p:spPr>
          <a:xfrm>
            <a:off x="466347" y="1914922"/>
            <a:ext cx="106363" cy="0"/>
          </a:xfrm>
          <a:custGeom>
            <a:avLst/>
            <a:gdLst/>
            <a:ahLst/>
            <a:cxnLst/>
            <a:rect l="l" t="t" r="r" b="b"/>
            <a:pathLst>
              <a:path w="170180">
                <a:moveTo>
                  <a:pt x="0" y="0"/>
                </a:moveTo>
                <a:lnTo>
                  <a:pt x="169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29" name="object 371"/>
          <p:cNvSpPr/>
          <p:nvPr/>
        </p:nvSpPr>
        <p:spPr>
          <a:xfrm>
            <a:off x="640564" y="1868225"/>
            <a:ext cx="55793" cy="46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0" name="object 372"/>
          <p:cNvSpPr/>
          <p:nvPr/>
        </p:nvSpPr>
        <p:spPr>
          <a:xfrm>
            <a:off x="467891" y="1930821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1" name="object 373"/>
          <p:cNvSpPr/>
          <p:nvPr/>
        </p:nvSpPr>
        <p:spPr>
          <a:xfrm>
            <a:off x="466614" y="1926035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2" name="object 374"/>
          <p:cNvSpPr/>
          <p:nvPr/>
        </p:nvSpPr>
        <p:spPr>
          <a:xfrm>
            <a:off x="465023" y="19268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3" name="object 375"/>
          <p:cNvSpPr/>
          <p:nvPr/>
        </p:nvSpPr>
        <p:spPr>
          <a:xfrm>
            <a:off x="464152" y="192762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4" name="object 376"/>
          <p:cNvSpPr/>
          <p:nvPr/>
        </p:nvSpPr>
        <p:spPr>
          <a:xfrm>
            <a:off x="463405" y="192881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5" name="object 377"/>
          <p:cNvSpPr/>
          <p:nvPr/>
        </p:nvSpPr>
        <p:spPr>
          <a:xfrm>
            <a:off x="462988" y="19304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6" name="object 378"/>
          <p:cNvSpPr/>
          <p:nvPr/>
        </p:nvSpPr>
        <p:spPr>
          <a:xfrm>
            <a:off x="463035" y="193159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7" name="object 379"/>
          <p:cNvSpPr/>
          <p:nvPr/>
        </p:nvSpPr>
        <p:spPr>
          <a:xfrm>
            <a:off x="463383" y="1932781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8" name="object 380"/>
          <p:cNvSpPr/>
          <p:nvPr/>
        </p:nvSpPr>
        <p:spPr>
          <a:xfrm>
            <a:off x="464109" y="193397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39" name="object 381"/>
          <p:cNvSpPr/>
          <p:nvPr/>
        </p:nvSpPr>
        <p:spPr>
          <a:xfrm>
            <a:off x="464951" y="1934765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0" name="object 382"/>
          <p:cNvSpPr/>
          <p:nvPr/>
        </p:nvSpPr>
        <p:spPr>
          <a:xfrm>
            <a:off x="466478" y="1935560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1" name="object 383"/>
          <p:cNvSpPr/>
          <p:nvPr/>
        </p:nvSpPr>
        <p:spPr>
          <a:xfrm>
            <a:off x="983135" y="2022641"/>
            <a:ext cx="143037" cy="7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2" name="object 384"/>
          <p:cNvSpPr/>
          <p:nvPr/>
        </p:nvSpPr>
        <p:spPr>
          <a:xfrm>
            <a:off x="841430" y="1761593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3" name="object 385"/>
          <p:cNvSpPr/>
          <p:nvPr/>
        </p:nvSpPr>
        <p:spPr>
          <a:xfrm>
            <a:off x="924711" y="1814370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4" name="object 386"/>
          <p:cNvSpPr/>
          <p:nvPr/>
        </p:nvSpPr>
        <p:spPr>
          <a:xfrm>
            <a:off x="919750" y="180940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5" name="object 387"/>
          <p:cNvSpPr/>
          <p:nvPr/>
        </p:nvSpPr>
        <p:spPr>
          <a:xfrm>
            <a:off x="924711" y="1847303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6" name="object 388"/>
          <p:cNvSpPr/>
          <p:nvPr/>
        </p:nvSpPr>
        <p:spPr>
          <a:xfrm>
            <a:off x="919750" y="184234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7" name="object 389"/>
          <p:cNvSpPr/>
          <p:nvPr/>
        </p:nvSpPr>
        <p:spPr>
          <a:xfrm>
            <a:off x="924711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8" name="object 390"/>
          <p:cNvSpPr/>
          <p:nvPr/>
        </p:nvSpPr>
        <p:spPr>
          <a:xfrm>
            <a:off x="924711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49" name="object 391"/>
          <p:cNvSpPr/>
          <p:nvPr/>
        </p:nvSpPr>
        <p:spPr>
          <a:xfrm>
            <a:off x="924711" y="18473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0" name="object 392"/>
          <p:cNvSpPr/>
          <p:nvPr/>
        </p:nvSpPr>
        <p:spPr>
          <a:xfrm>
            <a:off x="922990" y="1842691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8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1" name="object 393"/>
          <p:cNvSpPr/>
          <p:nvPr/>
        </p:nvSpPr>
        <p:spPr>
          <a:xfrm>
            <a:off x="921609" y="184348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2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2" name="object 394"/>
          <p:cNvSpPr/>
          <p:nvPr/>
        </p:nvSpPr>
        <p:spPr>
          <a:xfrm>
            <a:off x="920833" y="184427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3" name="object 395"/>
          <p:cNvSpPr/>
          <p:nvPr/>
        </p:nvSpPr>
        <p:spPr>
          <a:xfrm>
            <a:off x="920146" y="184546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4" name="object 396"/>
          <p:cNvSpPr/>
          <p:nvPr/>
        </p:nvSpPr>
        <p:spPr>
          <a:xfrm>
            <a:off x="919833" y="18466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5" name="object 397"/>
          <p:cNvSpPr/>
          <p:nvPr/>
        </p:nvSpPr>
        <p:spPr>
          <a:xfrm>
            <a:off x="919821" y="18478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6" name="object 398"/>
          <p:cNvSpPr/>
          <p:nvPr/>
        </p:nvSpPr>
        <p:spPr>
          <a:xfrm>
            <a:off x="920105" y="1849041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7" name="object 399"/>
          <p:cNvSpPr/>
          <p:nvPr/>
        </p:nvSpPr>
        <p:spPr>
          <a:xfrm>
            <a:off x="920758" y="185023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8" name="object 400"/>
          <p:cNvSpPr/>
          <p:nvPr/>
        </p:nvSpPr>
        <p:spPr>
          <a:xfrm>
            <a:off x="922005" y="1851422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0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59" name="object 401"/>
          <p:cNvSpPr/>
          <p:nvPr/>
        </p:nvSpPr>
        <p:spPr>
          <a:xfrm>
            <a:off x="924344" y="1852216"/>
            <a:ext cx="256778" cy="0"/>
          </a:xfrm>
          <a:custGeom>
            <a:avLst/>
            <a:gdLst/>
            <a:ahLst/>
            <a:cxnLst/>
            <a:rect l="l" t="t" r="r" b="b"/>
            <a:pathLst>
              <a:path w="410844">
                <a:moveTo>
                  <a:pt x="0" y="0"/>
                </a:moveTo>
                <a:lnTo>
                  <a:pt x="4105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0" name="object 402"/>
          <p:cNvSpPr/>
          <p:nvPr/>
        </p:nvSpPr>
        <p:spPr>
          <a:xfrm>
            <a:off x="937649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1" name="object 403"/>
          <p:cNvSpPr/>
          <p:nvPr/>
        </p:nvSpPr>
        <p:spPr>
          <a:xfrm>
            <a:off x="957652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2" name="object 404"/>
          <p:cNvSpPr/>
          <p:nvPr/>
        </p:nvSpPr>
        <p:spPr>
          <a:xfrm>
            <a:off x="977646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3" name="object 405"/>
          <p:cNvSpPr/>
          <p:nvPr/>
        </p:nvSpPr>
        <p:spPr>
          <a:xfrm>
            <a:off x="943531" y="1873187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4" name="object 406"/>
          <p:cNvSpPr/>
          <p:nvPr/>
        </p:nvSpPr>
        <p:spPr>
          <a:xfrm>
            <a:off x="941054" y="1868885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5" name="object 407"/>
          <p:cNvSpPr/>
          <p:nvPr/>
        </p:nvSpPr>
        <p:spPr>
          <a:xfrm>
            <a:off x="939718" y="187007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6" name="object 408"/>
          <p:cNvSpPr/>
          <p:nvPr/>
        </p:nvSpPr>
        <p:spPr>
          <a:xfrm>
            <a:off x="939005" y="187126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7" name="object 409"/>
          <p:cNvSpPr/>
          <p:nvPr/>
        </p:nvSpPr>
        <p:spPr>
          <a:xfrm>
            <a:off x="938669" y="187245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8" name="object 410"/>
          <p:cNvSpPr/>
          <p:nvPr/>
        </p:nvSpPr>
        <p:spPr>
          <a:xfrm>
            <a:off x="938686" y="1874044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69" name="object 411"/>
          <p:cNvSpPr/>
          <p:nvPr/>
        </p:nvSpPr>
        <p:spPr>
          <a:xfrm>
            <a:off x="939060" y="187523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0" name="object 412"/>
          <p:cNvSpPr/>
          <p:nvPr/>
        </p:nvSpPr>
        <p:spPr>
          <a:xfrm>
            <a:off x="939515" y="1876028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1" name="object 413"/>
          <p:cNvSpPr/>
          <p:nvPr/>
        </p:nvSpPr>
        <p:spPr>
          <a:xfrm>
            <a:off x="940189" y="1876822"/>
            <a:ext cx="153194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2" name="object 414"/>
          <p:cNvSpPr/>
          <p:nvPr/>
        </p:nvSpPr>
        <p:spPr>
          <a:xfrm>
            <a:off x="941382" y="1877615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2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3" name="object 415"/>
          <p:cNvSpPr/>
          <p:nvPr/>
        </p:nvSpPr>
        <p:spPr>
          <a:xfrm>
            <a:off x="943531" y="1947291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4" name="object 416"/>
          <p:cNvSpPr/>
          <p:nvPr/>
        </p:nvSpPr>
        <p:spPr>
          <a:xfrm>
            <a:off x="938570" y="194729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5" name="object 417"/>
          <p:cNvSpPr/>
          <p:nvPr/>
        </p:nvSpPr>
        <p:spPr>
          <a:xfrm>
            <a:off x="943531" y="189200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6" name="object 418"/>
          <p:cNvSpPr/>
          <p:nvPr/>
        </p:nvSpPr>
        <p:spPr>
          <a:xfrm>
            <a:off x="942801" y="1887140"/>
            <a:ext cx="59134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5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7" name="object 419"/>
          <p:cNvSpPr/>
          <p:nvPr/>
        </p:nvSpPr>
        <p:spPr>
          <a:xfrm>
            <a:off x="940762" y="1887935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8" name="object 420"/>
          <p:cNvSpPr/>
          <p:nvPr/>
        </p:nvSpPr>
        <p:spPr>
          <a:xfrm>
            <a:off x="939845" y="1888728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79" name="object 421"/>
          <p:cNvSpPr/>
          <p:nvPr/>
        </p:nvSpPr>
        <p:spPr>
          <a:xfrm>
            <a:off x="939073" y="188991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0" name="object 422"/>
          <p:cNvSpPr/>
          <p:nvPr/>
        </p:nvSpPr>
        <p:spPr>
          <a:xfrm>
            <a:off x="938637" y="18915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1" name="object 423"/>
          <p:cNvSpPr/>
          <p:nvPr/>
        </p:nvSpPr>
        <p:spPr>
          <a:xfrm>
            <a:off x="938663" y="189269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2" name="object 424"/>
          <p:cNvSpPr/>
          <p:nvPr/>
        </p:nvSpPr>
        <p:spPr>
          <a:xfrm>
            <a:off x="938990" y="189388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3" name="object 425"/>
          <p:cNvSpPr/>
          <p:nvPr/>
        </p:nvSpPr>
        <p:spPr>
          <a:xfrm>
            <a:off x="939690" y="18950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4" name="object 426"/>
          <p:cNvSpPr/>
          <p:nvPr/>
        </p:nvSpPr>
        <p:spPr>
          <a:xfrm>
            <a:off x="940492" y="1895872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5" name="object 427"/>
          <p:cNvSpPr/>
          <p:nvPr/>
        </p:nvSpPr>
        <p:spPr>
          <a:xfrm>
            <a:off x="941929" y="1896666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6" name="object 428"/>
          <p:cNvSpPr/>
          <p:nvPr/>
        </p:nvSpPr>
        <p:spPr>
          <a:xfrm>
            <a:off x="943530" y="191023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7" name="object 429"/>
          <p:cNvSpPr/>
          <p:nvPr/>
        </p:nvSpPr>
        <p:spPr>
          <a:xfrm>
            <a:off x="942618" y="1905397"/>
            <a:ext cx="104775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6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8" name="object 430"/>
          <p:cNvSpPr/>
          <p:nvPr/>
        </p:nvSpPr>
        <p:spPr>
          <a:xfrm>
            <a:off x="940731" y="1906191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6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89" name="object 431"/>
          <p:cNvSpPr/>
          <p:nvPr/>
        </p:nvSpPr>
        <p:spPr>
          <a:xfrm>
            <a:off x="939827" y="190698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0" name="object 432"/>
          <p:cNvSpPr/>
          <p:nvPr/>
        </p:nvSpPr>
        <p:spPr>
          <a:xfrm>
            <a:off x="939063" y="1908175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9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1" name="object 433"/>
          <p:cNvSpPr/>
          <p:nvPr/>
        </p:nvSpPr>
        <p:spPr>
          <a:xfrm>
            <a:off x="938635" y="190976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2" name="object 434"/>
          <p:cNvSpPr/>
          <p:nvPr/>
        </p:nvSpPr>
        <p:spPr>
          <a:xfrm>
            <a:off x="938666" y="191095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3" name="object 435"/>
          <p:cNvSpPr/>
          <p:nvPr/>
        </p:nvSpPr>
        <p:spPr>
          <a:xfrm>
            <a:off x="939000" y="1912144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4" name="object 436"/>
          <p:cNvSpPr/>
          <p:nvPr/>
        </p:nvSpPr>
        <p:spPr>
          <a:xfrm>
            <a:off x="939708" y="191333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9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5" name="object 437"/>
          <p:cNvSpPr/>
          <p:nvPr/>
        </p:nvSpPr>
        <p:spPr>
          <a:xfrm>
            <a:off x="940523" y="1914128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6" name="object 438"/>
          <p:cNvSpPr/>
          <p:nvPr/>
        </p:nvSpPr>
        <p:spPr>
          <a:xfrm>
            <a:off x="941986" y="1914922"/>
            <a:ext cx="106363" cy="0"/>
          </a:xfrm>
          <a:custGeom>
            <a:avLst/>
            <a:gdLst/>
            <a:ahLst/>
            <a:cxnLst/>
            <a:rect l="l" t="t" r="r" b="b"/>
            <a:pathLst>
              <a:path w="170180">
                <a:moveTo>
                  <a:pt x="0" y="0"/>
                </a:moveTo>
                <a:lnTo>
                  <a:pt x="169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7" name="object 439"/>
          <p:cNvSpPr/>
          <p:nvPr/>
        </p:nvSpPr>
        <p:spPr>
          <a:xfrm>
            <a:off x="1116202" y="1868225"/>
            <a:ext cx="55728" cy="469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8" name="object 440"/>
          <p:cNvSpPr/>
          <p:nvPr/>
        </p:nvSpPr>
        <p:spPr>
          <a:xfrm>
            <a:off x="943531" y="1930821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99" name="object 441"/>
          <p:cNvSpPr/>
          <p:nvPr/>
        </p:nvSpPr>
        <p:spPr>
          <a:xfrm>
            <a:off x="942253" y="1926035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0" name="object 442"/>
          <p:cNvSpPr/>
          <p:nvPr/>
        </p:nvSpPr>
        <p:spPr>
          <a:xfrm>
            <a:off x="940662" y="19268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1" name="object 443"/>
          <p:cNvSpPr/>
          <p:nvPr/>
        </p:nvSpPr>
        <p:spPr>
          <a:xfrm>
            <a:off x="939791" y="192762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2" name="object 444"/>
          <p:cNvSpPr/>
          <p:nvPr/>
        </p:nvSpPr>
        <p:spPr>
          <a:xfrm>
            <a:off x="939044" y="192881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3" name="object 445"/>
          <p:cNvSpPr/>
          <p:nvPr/>
        </p:nvSpPr>
        <p:spPr>
          <a:xfrm>
            <a:off x="938627" y="19304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4" name="object 446"/>
          <p:cNvSpPr/>
          <p:nvPr/>
        </p:nvSpPr>
        <p:spPr>
          <a:xfrm>
            <a:off x="938674" y="193159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5" name="object 447"/>
          <p:cNvSpPr/>
          <p:nvPr/>
        </p:nvSpPr>
        <p:spPr>
          <a:xfrm>
            <a:off x="939021" y="1932781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6" name="object 448"/>
          <p:cNvSpPr/>
          <p:nvPr/>
        </p:nvSpPr>
        <p:spPr>
          <a:xfrm>
            <a:off x="939748" y="193397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7" name="object 449"/>
          <p:cNvSpPr/>
          <p:nvPr/>
        </p:nvSpPr>
        <p:spPr>
          <a:xfrm>
            <a:off x="940590" y="1934765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8" name="object 450"/>
          <p:cNvSpPr/>
          <p:nvPr/>
        </p:nvSpPr>
        <p:spPr>
          <a:xfrm>
            <a:off x="942117" y="1935560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09" name="object 451"/>
          <p:cNvSpPr/>
          <p:nvPr/>
        </p:nvSpPr>
        <p:spPr>
          <a:xfrm>
            <a:off x="1458773" y="2022641"/>
            <a:ext cx="143037" cy="789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0" name="object 452"/>
          <p:cNvSpPr/>
          <p:nvPr/>
        </p:nvSpPr>
        <p:spPr>
          <a:xfrm>
            <a:off x="1317069" y="1761593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1" name="object 453"/>
          <p:cNvSpPr/>
          <p:nvPr/>
        </p:nvSpPr>
        <p:spPr>
          <a:xfrm>
            <a:off x="1400350" y="1814370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2" name="object 454"/>
          <p:cNvSpPr/>
          <p:nvPr/>
        </p:nvSpPr>
        <p:spPr>
          <a:xfrm>
            <a:off x="1395388" y="180940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3" name="object 455"/>
          <p:cNvSpPr/>
          <p:nvPr/>
        </p:nvSpPr>
        <p:spPr>
          <a:xfrm>
            <a:off x="1400350" y="1847303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4" name="object 456"/>
          <p:cNvSpPr/>
          <p:nvPr/>
        </p:nvSpPr>
        <p:spPr>
          <a:xfrm>
            <a:off x="1395388" y="184234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5" name="object 457"/>
          <p:cNvSpPr/>
          <p:nvPr/>
        </p:nvSpPr>
        <p:spPr>
          <a:xfrm>
            <a:off x="1400350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6" name="object 458"/>
          <p:cNvSpPr/>
          <p:nvPr/>
        </p:nvSpPr>
        <p:spPr>
          <a:xfrm>
            <a:off x="1400350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7" name="object 459"/>
          <p:cNvSpPr/>
          <p:nvPr/>
        </p:nvSpPr>
        <p:spPr>
          <a:xfrm>
            <a:off x="1400350" y="18473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8" name="object 460"/>
          <p:cNvSpPr/>
          <p:nvPr/>
        </p:nvSpPr>
        <p:spPr>
          <a:xfrm>
            <a:off x="1398629" y="1842691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8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19" name="object 461"/>
          <p:cNvSpPr/>
          <p:nvPr/>
        </p:nvSpPr>
        <p:spPr>
          <a:xfrm>
            <a:off x="1397247" y="184348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2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0" name="object 462"/>
          <p:cNvSpPr/>
          <p:nvPr/>
        </p:nvSpPr>
        <p:spPr>
          <a:xfrm>
            <a:off x="1396473" y="184427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1" name="object 463"/>
          <p:cNvSpPr/>
          <p:nvPr/>
        </p:nvSpPr>
        <p:spPr>
          <a:xfrm>
            <a:off x="1395785" y="184546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2" name="object 464"/>
          <p:cNvSpPr/>
          <p:nvPr/>
        </p:nvSpPr>
        <p:spPr>
          <a:xfrm>
            <a:off x="1395472" y="18466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3" name="object 465"/>
          <p:cNvSpPr/>
          <p:nvPr/>
        </p:nvSpPr>
        <p:spPr>
          <a:xfrm>
            <a:off x="1395460" y="18478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4" name="object 466"/>
          <p:cNvSpPr/>
          <p:nvPr/>
        </p:nvSpPr>
        <p:spPr>
          <a:xfrm>
            <a:off x="1395744" y="1849041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5" name="object 467"/>
          <p:cNvSpPr/>
          <p:nvPr/>
        </p:nvSpPr>
        <p:spPr>
          <a:xfrm>
            <a:off x="1396397" y="185023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6" name="object 468"/>
          <p:cNvSpPr/>
          <p:nvPr/>
        </p:nvSpPr>
        <p:spPr>
          <a:xfrm>
            <a:off x="1397644" y="1851422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0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7" name="object 469"/>
          <p:cNvSpPr/>
          <p:nvPr/>
        </p:nvSpPr>
        <p:spPr>
          <a:xfrm>
            <a:off x="1399982" y="1852216"/>
            <a:ext cx="256778" cy="0"/>
          </a:xfrm>
          <a:custGeom>
            <a:avLst/>
            <a:gdLst/>
            <a:ahLst/>
            <a:cxnLst/>
            <a:rect l="l" t="t" r="r" b="b"/>
            <a:pathLst>
              <a:path w="410844">
                <a:moveTo>
                  <a:pt x="0" y="0"/>
                </a:moveTo>
                <a:lnTo>
                  <a:pt x="4105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8" name="object 470"/>
          <p:cNvSpPr/>
          <p:nvPr/>
        </p:nvSpPr>
        <p:spPr>
          <a:xfrm>
            <a:off x="1413288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29" name="object 471"/>
          <p:cNvSpPr/>
          <p:nvPr/>
        </p:nvSpPr>
        <p:spPr>
          <a:xfrm>
            <a:off x="1433291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0" name="object 472"/>
          <p:cNvSpPr/>
          <p:nvPr/>
        </p:nvSpPr>
        <p:spPr>
          <a:xfrm>
            <a:off x="1453285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1" name="object 473"/>
          <p:cNvSpPr/>
          <p:nvPr/>
        </p:nvSpPr>
        <p:spPr>
          <a:xfrm>
            <a:off x="1419169" y="1873187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2" name="object 474"/>
          <p:cNvSpPr/>
          <p:nvPr/>
        </p:nvSpPr>
        <p:spPr>
          <a:xfrm>
            <a:off x="1416693" y="1868885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3" name="object 475"/>
          <p:cNvSpPr/>
          <p:nvPr/>
        </p:nvSpPr>
        <p:spPr>
          <a:xfrm>
            <a:off x="1415357" y="187007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4" name="object 476"/>
          <p:cNvSpPr/>
          <p:nvPr/>
        </p:nvSpPr>
        <p:spPr>
          <a:xfrm>
            <a:off x="1414644" y="187126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5" name="object 477"/>
          <p:cNvSpPr/>
          <p:nvPr/>
        </p:nvSpPr>
        <p:spPr>
          <a:xfrm>
            <a:off x="1414307" y="1872457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6" name="object 478"/>
          <p:cNvSpPr/>
          <p:nvPr/>
        </p:nvSpPr>
        <p:spPr>
          <a:xfrm>
            <a:off x="1414325" y="1874044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7" name="object 479"/>
          <p:cNvSpPr/>
          <p:nvPr/>
        </p:nvSpPr>
        <p:spPr>
          <a:xfrm>
            <a:off x="1414699" y="187523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8" name="object 480"/>
          <p:cNvSpPr/>
          <p:nvPr/>
        </p:nvSpPr>
        <p:spPr>
          <a:xfrm>
            <a:off x="1415153" y="1876028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39" name="object 481"/>
          <p:cNvSpPr/>
          <p:nvPr/>
        </p:nvSpPr>
        <p:spPr>
          <a:xfrm>
            <a:off x="1415827" y="1876822"/>
            <a:ext cx="153194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0" name="object 482"/>
          <p:cNvSpPr/>
          <p:nvPr/>
        </p:nvSpPr>
        <p:spPr>
          <a:xfrm>
            <a:off x="1417021" y="1877615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2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1" name="object 483"/>
          <p:cNvSpPr/>
          <p:nvPr/>
        </p:nvSpPr>
        <p:spPr>
          <a:xfrm>
            <a:off x="1419170" y="1947291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2" name="object 484"/>
          <p:cNvSpPr/>
          <p:nvPr/>
        </p:nvSpPr>
        <p:spPr>
          <a:xfrm>
            <a:off x="1414208" y="194729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3" name="object 485"/>
          <p:cNvSpPr/>
          <p:nvPr/>
        </p:nvSpPr>
        <p:spPr>
          <a:xfrm>
            <a:off x="1419169" y="189200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4" name="object 486"/>
          <p:cNvSpPr/>
          <p:nvPr/>
        </p:nvSpPr>
        <p:spPr>
          <a:xfrm>
            <a:off x="1418439" y="1887140"/>
            <a:ext cx="59134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5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5" name="object 487"/>
          <p:cNvSpPr/>
          <p:nvPr/>
        </p:nvSpPr>
        <p:spPr>
          <a:xfrm>
            <a:off x="1416401" y="1887935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6" name="object 488"/>
          <p:cNvSpPr/>
          <p:nvPr/>
        </p:nvSpPr>
        <p:spPr>
          <a:xfrm>
            <a:off x="1415485" y="1888728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7" name="object 489"/>
          <p:cNvSpPr/>
          <p:nvPr/>
        </p:nvSpPr>
        <p:spPr>
          <a:xfrm>
            <a:off x="1414712" y="188991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8" name="object 490"/>
          <p:cNvSpPr/>
          <p:nvPr/>
        </p:nvSpPr>
        <p:spPr>
          <a:xfrm>
            <a:off x="1414276" y="18915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49" name="object 491"/>
          <p:cNvSpPr/>
          <p:nvPr/>
        </p:nvSpPr>
        <p:spPr>
          <a:xfrm>
            <a:off x="1414302" y="189269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0" name="object 492"/>
          <p:cNvSpPr/>
          <p:nvPr/>
        </p:nvSpPr>
        <p:spPr>
          <a:xfrm>
            <a:off x="1414629" y="189388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1" name="object 493"/>
          <p:cNvSpPr/>
          <p:nvPr/>
        </p:nvSpPr>
        <p:spPr>
          <a:xfrm>
            <a:off x="1415329" y="18950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2" name="object 494"/>
          <p:cNvSpPr/>
          <p:nvPr/>
        </p:nvSpPr>
        <p:spPr>
          <a:xfrm>
            <a:off x="1416130" y="1895872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3" name="object 495"/>
          <p:cNvSpPr/>
          <p:nvPr/>
        </p:nvSpPr>
        <p:spPr>
          <a:xfrm>
            <a:off x="1417567" y="1896666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4" name="object 496"/>
          <p:cNvSpPr/>
          <p:nvPr/>
        </p:nvSpPr>
        <p:spPr>
          <a:xfrm>
            <a:off x="1419169" y="191023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5" name="object 497"/>
          <p:cNvSpPr/>
          <p:nvPr/>
        </p:nvSpPr>
        <p:spPr>
          <a:xfrm>
            <a:off x="1418256" y="1905397"/>
            <a:ext cx="104775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6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6" name="object 498"/>
          <p:cNvSpPr/>
          <p:nvPr/>
        </p:nvSpPr>
        <p:spPr>
          <a:xfrm>
            <a:off x="1416369" y="1906191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6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7" name="object 499"/>
          <p:cNvSpPr/>
          <p:nvPr/>
        </p:nvSpPr>
        <p:spPr>
          <a:xfrm>
            <a:off x="1415466" y="190698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8" name="object 500"/>
          <p:cNvSpPr/>
          <p:nvPr/>
        </p:nvSpPr>
        <p:spPr>
          <a:xfrm>
            <a:off x="1414702" y="1908175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9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59" name="object 501"/>
          <p:cNvSpPr/>
          <p:nvPr/>
        </p:nvSpPr>
        <p:spPr>
          <a:xfrm>
            <a:off x="1414274" y="190976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0" name="object 502"/>
          <p:cNvSpPr/>
          <p:nvPr/>
        </p:nvSpPr>
        <p:spPr>
          <a:xfrm>
            <a:off x="1414305" y="191095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1" name="object 503"/>
          <p:cNvSpPr/>
          <p:nvPr/>
        </p:nvSpPr>
        <p:spPr>
          <a:xfrm>
            <a:off x="1414639" y="1912144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2" name="object 504"/>
          <p:cNvSpPr/>
          <p:nvPr/>
        </p:nvSpPr>
        <p:spPr>
          <a:xfrm>
            <a:off x="1415347" y="191333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9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3" name="object 505"/>
          <p:cNvSpPr/>
          <p:nvPr/>
        </p:nvSpPr>
        <p:spPr>
          <a:xfrm>
            <a:off x="1416161" y="1914128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4" name="object 506"/>
          <p:cNvSpPr/>
          <p:nvPr/>
        </p:nvSpPr>
        <p:spPr>
          <a:xfrm>
            <a:off x="1417625" y="1914922"/>
            <a:ext cx="106363" cy="0"/>
          </a:xfrm>
          <a:custGeom>
            <a:avLst/>
            <a:gdLst/>
            <a:ahLst/>
            <a:cxnLst/>
            <a:rect l="l" t="t" r="r" b="b"/>
            <a:pathLst>
              <a:path w="170180">
                <a:moveTo>
                  <a:pt x="0" y="0"/>
                </a:moveTo>
                <a:lnTo>
                  <a:pt x="169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5" name="object 507"/>
          <p:cNvSpPr/>
          <p:nvPr/>
        </p:nvSpPr>
        <p:spPr>
          <a:xfrm>
            <a:off x="1591841" y="1868225"/>
            <a:ext cx="55728" cy="469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6" name="object 508"/>
          <p:cNvSpPr/>
          <p:nvPr/>
        </p:nvSpPr>
        <p:spPr>
          <a:xfrm>
            <a:off x="1419169" y="1930821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7" name="object 509"/>
          <p:cNvSpPr/>
          <p:nvPr/>
        </p:nvSpPr>
        <p:spPr>
          <a:xfrm>
            <a:off x="1417891" y="1926035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8" name="object 510"/>
          <p:cNvSpPr/>
          <p:nvPr/>
        </p:nvSpPr>
        <p:spPr>
          <a:xfrm>
            <a:off x="1416301" y="19268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69" name="object 511"/>
          <p:cNvSpPr/>
          <p:nvPr/>
        </p:nvSpPr>
        <p:spPr>
          <a:xfrm>
            <a:off x="1415430" y="192762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0" name="object 512"/>
          <p:cNvSpPr/>
          <p:nvPr/>
        </p:nvSpPr>
        <p:spPr>
          <a:xfrm>
            <a:off x="1414683" y="192881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1" name="object 513"/>
          <p:cNvSpPr/>
          <p:nvPr/>
        </p:nvSpPr>
        <p:spPr>
          <a:xfrm>
            <a:off x="1414266" y="19304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2" name="object 514"/>
          <p:cNvSpPr/>
          <p:nvPr/>
        </p:nvSpPr>
        <p:spPr>
          <a:xfrm>
            <a:off x="1414312" y="193159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3" name="object 515"/>
          <p:cNvSpPr/>
          <p:nvPr/>
        </p:nvSpPr>
        <p:spPr>
          <a:xfrm>
            <a:off x="1414660" y="1932781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4" name="object 516"/>
          <p:cNvSpPr/>
          <p:nvPr/>
        </p:nvSpPr>
        <p:spPr>
          <a:xfrm>
            <a:off x="1415387" y="193397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5" name="object 517"/>
          <p:cNvSpPr/>
          <p:nvPr/>
        </p:nvSpPr>
        <p:spPr>
          <a:xfrm>
            <a:off x="1416228" y="1934765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6" name="object 518"/>
          <p:cNvSpPr/>
          <p:nvPr/>
        </p:nvSpPr>
        <p:spPr>
          <a:xfrm>
            <a:off x="1417756" y="1935560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7" name="object 519"/>
          <p:cNvSpPr/>
          <p:nvPr/>
        </p:nvSpPr>
        <p:spPr>
          <a:xfrm>
            <a:off x="1934412" y="2022641"/>
            <a:ext cx="143048" cy="789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8" name="object 520"/>
          <p:cNvSpPr/>
          <p:nvPr/>
        </p:nvSpPr>
        <p:spPr>
          <a:xfrm>
            <a:off x="1792708" y="1761585"/>
            <a:ext cx="422458" cy="2678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79" name="object 521"/>
          <p:cNvSpPr/>
          <p:nvPr/>
        </p:nvSpPr>
        <p:spPr>
          <a:xfrm>
            <a:off x="1875989" y="1814370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0" name="object 522"/>
          <p:cNvSpPr/>
          <p:nvPr/>
        </p:nvSpPr>
        <p:spPr>
          <a:xfrm>
            <a:off x="1871028" y="180940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1" name="object 523"/>
          <p:cNvSpPr/>
          <p:nvPr/>
        </p:nvSpPr>
        <p:spPr>
          <a:xfrm>
            <a:off x="1875989" y="1847303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4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2" name="object 524"/>
          <p:cNvSpPr/>
          <p:nvPr/>
        </p:nvSpPr>
        <p:spPr>
          <a:xfrm>
            <a:off x="1871028" y="184234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3" name="object 525"/>
          <p:cNvSpPr/>
          <p:nvPr/>
        </p:nvSpPr>
        <p:spPr>
          <a:xfrm>
            <a:off x="1875989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4" name="object 526"/>
          <p:cNvSpPr/>
          <p:nvPr/>
        </p:nvSpPr>
        <p:spPr>
          <a:xfrm>
            <a:off x="1875989" y="184906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5" name="object 527"/>
          <p:cNvSpPr/>
          <p:nvPr/>
        </p:nvSpPr>
        <p:spPr>
          <a:xfrm>
            <a:off x="1875989" y="18473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6" name="object 528"/>
          <p:cNvSpPr/>
          <p:nvPr/>
        </p:nvSpPr>
        <p:spPr>
          <a:xfrm>
            <a:off x="1874268" y="1842691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8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7" name="object 529"/>
          <p:cNvSpPr/>
          <p:nvPr/>
        </p:nvSpPr>
        <p:spPr>
          <a:xfrm>
            <a:off x="1872886" y="184348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2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8" name="object 530"/>
          <p:cNvSpPr/>
          <p:nvPr/>
        </p:nvSpPr>
        <p:spPr>
          <a:xfrm>
            <a:off x="1872112" y="184427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89" name="object 531"/>
          <p:cNvSpPr/>
          <p:nvPr/>
        </p:nvSpPr>
        <p:spPr>
          <a:xfrm>
            <a:off x="1871424" y="184546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9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0" name="object 532"/>
          <p:cNvSpPr/>
          <p:nvPr/>
        </p:nvSpPr>
        <p:spPr>
          <a:xfrm>
            <a:off x="1871111" y="18466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1" name="object 533"/>
          <p:cNvSpPr/>
          <p:nvPr/>
        </p:nvSpPr>
        <p:spPr>
          <a:xfrm>
            <a:off x="1871098" y="184785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2" name="object 534"/>
          <p:cNvSpPr/>
          <p:nvPr/>
        </p:nvSpPr>
        <p:spPr>
          <a:xfrm>
            <a:off x="1871382" y="1849041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1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3" name="object 535"/>
          <p:cNvSpPr/>
          <p:nvPr/>
        </p:nvSpPr>
        <p:spPr>
          <a:xfrm>
            <a:off x="1872035" y="1850232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0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4" name="object 536"/>
          <p:cNvSpPr/>
          <p:nvPr/>
        </p:nvSpPr>
        <p:spPr>
          <a:xfrm>
            <a:off x="1873283" y="1851422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0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5" name="object 537"/>
          <p:cNvSpPr/>
          <p:nvPr/>
        </p:nvSpPr>
        <p:spPr>
          <a:xfrm>
            <a:off x="1875621" y="1852216"/>
            <a:ext cx="256778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5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6" name="object 538"/>
          <p:cNvSpPr/>
          <p:nvPr/>
        </p:nvSpPr>
        <p:spPr>
          <a:xfrm>
            <a:off x="1888927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7" name="object 539"/>
          <p:cNvSpPr/>
          <p:nvPr/>
        </p:nvSpPr>
        <p:spPr>
          <a:xfrm>
            <a:off x="1908929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8" name="object 540"/>
          <p:cNvSpPr/>
          <p:nvPr/>
        </p:nvSpPr>
        <p:spPr>
          <a:xfrm>
            <a:off x="1928924" y="182495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99" name="object 541"/>
          <p:cNvSpPr/>
          <p:nvPr/>
        </p:nvSpPr>
        <p:spPr>
          <a:xfrm>
            <a:off x="1894808" y="1873187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0" name="object 542"/>
          <p:cNvSpPr/>
          <p:nvPr/>
        </p:nvSpPr>
        <p:spPr>
          <a:xfrm>
            <a:off x="1889847" y="1873187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1" name="object 543"/>
          <p:cNvSpPr/>
          <p:nvPr/>
        </p:nvSpPr>
        <p:spPr>
          <a:xfrm>
            <a:off x="1894809" y="1947291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2" name="object 544"/>
          <p:cNvSpPr/>
          <p:nvPr/>
        </p:nvSpPr>
        <p:spPr>
          <a:xfrm>
            <a:off x="1889847" y="194729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3" name="object 545"/>
          <p:cNvSpPr/>
          <p:nvPr/>
        </p:nvSpPr>
        <p:spPr>
          <a:xfrm>
            <a:off x="1894808" y="189200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4" name="object 546"/>
          <p:cNvSpPr/>
          <p:nvPr/>
        </p:nvSpPr>
        <p:spPr>
          <a:xfrm>
            <a:off x="1894078" y="1887140"/>
            <a:ext cx="59134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5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5" name="object 547"/>
          <p:cNvSpPr/>
          <p:nvPr/>
        </p:nvSpPr>
        <p:spPr>
          <a:xfrm>
            <a:off x="1892039" y="1887935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6" name="object 548"/>
          <p:cNvSpPr/>
          <p:nvPr/>
        </p:nvSpPr>
        <p:spPr>
          <a:xfrm>
            <a:off x="1891123" y="1888728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7" name="object 549"/>
          <p:cNvSpPr/>
          <p:nvPr/>
        </p:nvSpPr>
        <p:spPr>
          <a:xfrm>
            <a:off x="1890351" y="1889919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8" name="object 550"/>
          <p:cNvSpPr/>
          <p:nvPr/>
        </p:nvSpPr>
        <p:spPr>
          <a:xfrm>
            <a:off x="1889915" y="18915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09" name="object 551"/>
          <p:cNvSpPr/>
          <p:nvPr/>
        </p:nvSpPr>
        <p:spPr>
          <a:xfrm>
            <a:off x="1889941" y="189269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0" name="object 552"/>
          <p:cNvSpPr/>
          <p:nvPr/>
        </p:nvSpPr>
        <p:spPr>
          <a:xfrm>
            <a:off x="1890268" y="189388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1" name="object 553"/>
          <p:cNvSpPr/>
          <p:nvPr/>
        </p:nvSpPr>
        <p:spPr>
          <a:xfrm>
            <a:off x="1890967" y="18950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2" name="object 554"/>
          <p:cNvSpPr/>
          <p:nvPr/>
        </p:nvSpPr>
        <p:spPr>
          <a:xfrm>
            <a:off x="1891769" y="1895872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3" name="object 555"/>
          <p:cNvSpPr/>
          <p:nvPr/>
        </p:nvSpPr>
        <p:spPr>
          <a:xfrm>
            <a:off x="1893206" y="1896666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4" name="object 556"/>
          <p:cNvSpPr/>
          <p:nvPr/>
        </p:nvSpPr>
        <p:spPr>
          <a:xfrm>
            <a:off x="1894808" y="191023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5" name="object 557"/>
          <p:cNvSpPr/>
          <p:nvPr/>
        </p:nvSpPr>
        <p:spPr>
          <a:xfrm>
            <a:off x="1893895" y="1905397"/>
            <a:ext cx="104775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6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6" name="object 558"/>
          <p:cNvSpPr/>
          <p:nvPr/>
        </p:nvSpPr>
        <p:spPr>
          <a:xfrm>
            <a:off x="1892008" y="1906191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6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7" name="object 559"/>
          <p:cNvSpPr/>
          <p:nvPr/>
        </p:nvSpPr>
        <p:spPr>
          <a:xfrm>
            <a:off x="1891105" y="190698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8" name="object 560"/>
          <p:cNvSpPr/>
          <p:nvPr/>
        </p:nvSpPr>
        <p:spPr>
          <a:xfrm>
            <a:off x="1890341" y="1908175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9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19" name="object 561"/>
          <p:cNvSpPr/>
          <p:nvPr/>
        </p:nvSpPr>
        <p:spPr>
          <a:xfrm>
            <a:off x="1889912" y="190976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0" name="object 562"/>
          <p:cNvSpPr/>
          <p:nvPr/>
        </p:nvSpPr>
        <p:spPr>
          <a:xfrm>
            <a:off x="1889944" y="191095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1" name="object 563"/>
          <p:cNvSpPr/>
          <p:nvPr/>
        </p:nvSpPr>
        <p:spPr>
          <a:xfrm>
            <a:off x="1890278" y="1912144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2" name="object 564"/>
          <p:cNvSpPr/>
          <p:nvPr/>
        </p:nvSpPr>
        <p:spPr>
          <a:xfrm>
            <a:off x="1890985" y="1913334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9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3" name="object 565"/>
          <p:cNvSpPr/>
          <p:nvPr/>
        </p:nvSpPr>
        <p:spPr>
          <a:xfrm>
            <a:off x="1891800" y="1914128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4" name="object 566"/>
          <p:cNvSpPr/>
          <p:nvPr/>
        </p:nvSpPr>
        <p:spPr>
          <a:xfrm>
            <a:off x="1893264" y="1914922"/>
            <a:ext cx="106363" cy="0"/>
          </a:xfrm>
          <a:custGeom>
            <a:avLst/>
            <a:gdLst/>
            <a:ahLst/>
            <a:cxnLst/>
            <a:rect l="l" t="t" r="r" b="b"/>
            <a:pathLst>
              <a:path w="170180">
                <a:moveTo>
                  <a:pt x="0" y="0"/>
                </a:moveTo>
                <a:lnTo>
                  <a:pt x="169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5" name="object 567"/>
          <p:cNvSpPr/>
          <p:nvPr/>
        </p:nvSpPr>
        <p:spPr>
          <a:xfrm>
            <a:off x="2067480" y="1868225"/>
            <a:ext cx="55793" cy="46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6" name="object 568"/>
          <p:cNvSpPr/>
          <p:nvPr/>
        </p:nvSpPr>
        <p:spPr>
          <a:xfrm>
            <a:off x="1894808" y="1930821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7" name="object 569"/>
          <p:cNvSpPr/>
          <p:nvPr/>
        </p:nvSpPr>
        <p:spPr>
          <a:xfrm>
            <a:off x="1893530" y="1926035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8" name="object 570"/>
          <p:cNvSpPr/>
          <p:nvPr/>
        </p:nvSpPr>
        <p:spPr>
          <a:xfrm>
            <a:off x="1891939" y="19268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29" name="object 571"/>
          <p:cNvSpPr/>
          <p:nvPr/>
        </p:nvSpPr>
        <p:spPr>
          <a:xfrm>
            <a:off x="1891069" y="192762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0" name="object 572"/>
          <p:cNvSpPr/>
          <p:nvPr/>
        </p:nvSpPr>
        <p:spPr>
          <a:xfrm>
            <a:off x="1890321" y="192881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1" name="object 573"/>
          <p:cNvSpPr/>
          <p:nvPr/>
        </p:nvSpPr>
        <p:spPr>
          <a:xfrm>
            <a:off x="1889904" y="19304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2" name="object 574"/>
          <p:cNvSpPr/>
          <p:nvPr/>
        </p:nvSpPr>
        <p:spPr>
          <a:xfrm>
            <a:off x="1889951" y="193159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3" name="object 575"/>
          <p:cNvSpPr/>
          <p:nvPr/>
        </p:nvSpPr>
        <p:spPr>
          <a:xfrm>
            <a:off x="1890299" y="1932781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4" name="object 576"/>
          <p:cNvSpPr/>
          <p:nvPr/>
        </p:nvSpPr>
        <p:spPr>
          <a:xfrm>
            <a:off x="1891026" y="193397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5" name="object 577"/>
          <p:cNvSpPr/>
          <p:nvPr/>
        </p:nvSpPr>
        <p:spPr>
          <a:xfrm>
            <a:off x="1891867" y="1934765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6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6" name="object 578"/>
          <p:cNvSpPr/>
          <p:nvPr/>
        </p:nvSpPr>
        <p:spPr>
          <a:xfrm>
            <a:off x="1893395" y="1935560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7" name="object 579"/>
          <p:cNvSpPr/>
          <p:nvPr/>
        </p:nvSpPr>
        <p:spPr>
          <a:xfrm>
            <a:off x="507496" y="2593078"/>
            <a:ext cx="143037" cy="789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8" name="object 580"/>
          <p:cNvSpPr/>
          <p:nvPr/>
        </p:nvSpPr>
        <p:spPr>
          <a:xfrm>
            <a:off x="365791" y="2332029"/>
            <a:ext cx="422458" cy="2678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39" name="object 581"/>
          <p:cNvSpPr/>
          <p:nvPr/>
        </p:nvSpPr>
        <p:spPr>
          <a:xfrm>
            <a:off x="449072" y="2384806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0" name="object 582"/>
          <p:cNvSpPr/>
          <p:nvPr/>
        </p:nvSpPr>
        <p:spPr>
          <a:xfrm>
            <a:off x="444111" y="2379845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1" name="object 583"/>
          <p:cNvSpPr/>
          <p:nvPr/>
        </p:nvSpPr>
        <p:spPr>
          <a:xfrm>
            <a:off x="449072" y="2417739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2" name="object 584"/>
          <p:cNvSpPr/>
          <p:nvPr/>
        </p:nvSpPr>
        <p:spPr>
          <a:xfrm>
            <a:off x="444111" y="2412778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3" name="object 585"/>
          <p:cNvSpPr/>
          <p:nvPr/>
        </p:nvSpPr>
        <p:spPr>
          <a:xfrm>
            <a:off x="449072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4" name="object 586"/>
          <p:cNvSpPr/>
          <p:nvPr/>
        </p:nvSpPr>
        <p:spPr>
          <a:xfrm>
            <a:off x="449072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5" name="object 587"/>
          <p:cNvSpPr/>
          <p:nvPr/>
        </p:nvSpPr>
        <p:spPr>
          <a:xfrm>
            <a:off x="449072" y="2417739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6" name="object 588"/>
          <p:cNvSpPr/>
          <p:nvPr/>
        </p:nvSpPr>
        <p:spPr>
          <a:xfrm>
            <a:off x="446709" y="24133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7" name="object 589"/>
          <p:cNvSpPr/>
          <p:nvPr/>
        </p:nvSpPr>
        <p:spPr>
          <a:xfrm>
            <a:off x="445616" y="2414190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8" name="object 590"/>
          <p:cNvSpPr/>
          <p:nvPr/>
        </p:nvSpPr>
        <p:spPr>
          <a:xfrm>
            <a:off x="444989" y="2414984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49" name="object 591"/>
          <p:cNvSpPr/>
          <p:nvPr/>
        </p:nvSpPr>
        <p:spPr>
          <a:xfrm>
            <a:off x="444560" y="24157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0" name="object 592"/>
          <p:cNvSpPr/>
          <p:nvPr/>
        </p:nvSpPr>
        <p:spPr>
          <a:xfrm>
            <a:off x="444211" y="2416968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1" name="object 593"/>
          <p:cNvSpPr/>
          <p:nvPr/>
        </p:nvSpPr>
        <p:spPr>
          <a:xfrm>
            <a:off x="444217" y="24185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2" name="object 594"/>
          <p:cNvSpPr/>
          <p:nvPr/>
        </p:nvSpPr>
        <p:spPr>
          <a:xfrm>
            <a:off x="444579" y="24197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3" name="object 595"/>
          <p:cNvSpPr/>
          <p:nvPr/>
        </p:nvSpPr>
        <p:spPr>
          <a:xfrm>
            <a:off x="445022" y="24205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3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4" name="object 596"/>
          <p:cNvSpPr/>
          <p:nvPr/>
        </p:nvSpPr>
        <p:spPr>
          <a:xfrm>
            <a:off x="445678" y="2421335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2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5" name="object 597"/>
          <p:cNvSpPr/>
          <p:nvPr/>
        </p:nvSpPr>
        <p:spPr>
          <a:xfrm>
            <a:off x="446822" y="24221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5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6" name="object 598"/>
          <p:cNvSpPr/>
          <p:nvPr/>
        </p:nvSpPr>
        <p:spPr>
          <a:xfrm>
            <a:off x="462011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7" name="object 599"/>
          <p:cNvSpPr/>
          <p:nvPr/>
        </p:nvSpPr>
        <p:spPr>
          <a:xfrm>
            <a:off x="482013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8" name="object 600"/>
          <p:cNvSpPr/>
          <p:nvPr/>
        </p:nvSpPr>
        <p:spPr>
          <a:xfrm>
            <a:off x="502007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59" name="object 601"/>
          <p:cNvSpPr/>
          <p:nvPr/>
        </p:nvSpPr>
        <p:spPr>
          <a:xfrm>
            <a:off x="467891" y="244362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0" name="object 602"/>
          <p:cNvSpPr/>
          <p:nvPr/>
        </p:nvSpPr>
        <p:spPr>
          <a:xfrm>
            <a:off x="466857" y="2438797"/>
            <a:ext cx="148828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6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1" name="object 603"/>
          <p:cNvSpPr/>
          <p:nvPr/>
        </p:nvSpPr>
        <p:spPr>
          <a:xfrm>
            <a:off x="465064" y="24395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3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2" name="object 604"/>
          <p:cNvSpPr/>
          <p:nvPr/>
        </p:nvSpPr>
        <p:spPr>
          <a:xfrm>
            <a:off x="464177" y="24403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3" name="object 605"/>
          <p:cNvSpPr/>
          <p:nvPr/>
        </p:nvSpPr>
        <p:spPr>
          <a:xfrm>
            <a:off x="463418" y="24415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4" name="object 606"/>
          <p:cNvSpPr/>
          <p:nvPr/>
        </p:nvSpPr>
        <p:spPr>
          <a:xfrm>
            <a:off x="462993" y="24431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50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5" name="object 607"/>
          <p:cNvSpPr/>
          <p:nvPr/>
        </p:nvSpPr>
        <p:spPr>
          <a:xfrm>
            <a:off x="463031" y="24443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6" name="object 608"/>
          <p:cNvSpPr/>
          <p:nvPr/>
        </p:nvSpPr>
        <p:spPr>
          <a:xfrm>
            <a:off x="463369" y="24455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7" name="object 609"/>
          <p:cNvSpPr/>
          <p:nvPr/>
        </p:nvSpPr>
        <p:spPr>
          <a:xfrm>
            <a:off x="464081" y="2446734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8" name="object 610"/>
          <p:cNvSpPr/>
          <p:nvPr/>
        </p:nvSpPr>
        <p:spPr>
          <a:xfrm>
            <a:off x="464905" y="24475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8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69" name="object 611"/>
          <p:cNvSpPr/>
          <p:nvPr/>
        </p:nvSpPr>
        <p:spPr>
          <a:xfrm>
            <a:off x="466401" y="24483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1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0" name="object 612"/>
          <p:cNvSpPr/>
          <p:nvPr/>
        </p:nvSpPr>
        <p:spPr>
          <a:xfrm>
            <a:off x="467892" y="251772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1" name="object 613"/>
          <p:cNvSpPr/>
          <p:nvPr/>
        </p:nvSpPr>
        <p:spPr>
          <a:xfrm>
            <a:off x="465473" y="25134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2" name="object 614"/>
          <p:cNvSpPr/>
          <p:nvPr/>
        </p:nvSpPr>
        <p:spPr>
          <a:xfrm>
            <a:off x="464404" y="2514203"/>
            <a:ext cx="136128" cy="0"/>
          </a:xfrm>
          <a:custGeom>
            <a:avLst/>
            <a:gdLst/>
            <a:ahLst/>
            <a:cxnLst/>
            <a:rect l="l" t="t" r="r" b="b"/>
            <a:pathLst>
              <a:path w="217805">
                <a:moveTo>
                  <a:pt x="0" y="0"/>
                </a:moveTo>
                <a:lnTo>
                  <a:pt x="217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3" name="object 615"/>
          <p:cNvSpPr/>
          <p:nvPr/>
        </p:nvSpPr>
        <p:spPr>
          <a:xfrm>
            <a:off x="463791" y="25149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09">
                <a:moveTo>
                  <a:pt x="0" y="0"/>
                </a:moveTo>
                <a:lnTo>
                  <a:pt x="2192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4" name="object 616"/>
          <p:cNvSpPr/>
          <p:nvPr/>
        </p:nvSpPr>
        <p:spPr>
          <a:xfrm>
            <a:off x="463375" y="25157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5" name="object 617"/>
          <p:cNvSpPr/>
          <p:nvPr/>
        </p:nvSpPr>
        <p:spPr>
          <a:xfrm>
            <a:off x="463032" y="25169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6" name="object 618"/>
          <p:cNvSpPr/>
          <p:nvPr/>
        </p:nvSpPr>
        <p:spPr>
          <a:xfrm>
            <a:off x="463046" y="2518569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5">
                <a:moveTo>
                  <a:pt x="0" y="0"/>
                </a:moveTo>
                <a:lnTo>
                  <a:pt x="2216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7" name="object 619"/>
          <p:cNvSpPr/>
          <p:nvPr/>
        </p:nvSpPr>
        <p:spPr>
          <a:xfrm>
            <a:off x="463412" y="25197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8" name="object 620"/>
          <p:cNvSpPr/>
          <p:nvPr/>
        </p:nvSpPr>
        <p:spPr>
          <a:xfrm>
            <a:off x="463860" y="25205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79" name="object 621"/>
          <p:cNvSpPr/>
          <p:nvPr/>
        </p:nvSpPr>
        <p:spPr>
          <a:xfrm>
            <a:off x="464529" y="25213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8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0" name="object 622"/>
          <p:cNvSpPr/>
          <p:nvPr/>
        </p:nvSpPr>
        <p:spPr>
          <a:xfrm>
            <a:off x="465701" y="2522140"/>
            <a:ext cx="133350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1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1" name="object 623"/>
          <p:cNvSpPr/>
          <p:nvPr/>
        </p:nvSpPr>
        <p:spPr>
          <a:xfrm>
            <a:off x="467891" y="2462443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2" name="object 624"/>
          <p:cNvSpPr/>
          <p:nvPr/>
        </p:nvSpPr>
        <p:spPr>
          <a:xfrm>
            <a:off x="466138" y="2457847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3" name="object 625"/>
          <p:cNvSpPr/>
          <p:nvPr/>
        </p:nvSpPr>
        <p:spPr>
          <a:xfrm>
            <a:off x="464769" y="2458640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2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4" name="object 626"/>
          <p:cNvSpPr/>
          <p:nvPr/>
        </p:nvSpPr>
        <p:spPr>
          <a:xfrm>
            <a:off x="464000" y="245943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5" name="object 627"/>
          <p:cNvSpPr/>
          <p:nvPr/>
        </p:nvSpPr>
        <p:spPr>
          <a:xfrm>
            <a:off x="463324" y="246062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6" name="object 628"/>
          <p:cNvSpPr/>
          <p:nvPr/>
        </p:nvSpPr>
        <p:spPr>
          <a:xfrm>
            <a:off x="463016" y="246181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7" name="object 629"/>
          <p:cNvSpPr/>
          <p:nvPr/>
        </p:nvSpPr>
        <p:spPr>
          <a:xfrm>
            <a:off x="463007" y="246300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8" name="object 630"/>
          <p:cNvSpPr/>
          <p:nvPr/>
        </p:nvSpPr>
        <p:spPr>
          <a:xfrm>
            <a:off x="463299" y="2464197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89" name="object 631"/>
          <p:cNvSpPr/>
          <p:nvPr/>
        </p:nvSpPr>
        <p:spPr>
          <a:xfrm>
            <a:off x="463954" y="246538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0" name="object 632"/>
          <p:cNvSpPr/>
          <p:nvPr/>
        </p:nvSpPr>
        <p:spPr>
          <a:xfrm>
            <a:off x="465207" y="2466578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1" name="object 633"/>
          <p:cNvSpPr/>
          <p:nvPr/>
        </p:nvSpPr>
        <p:spPr>
          <a:xfrm>
            <a:off x="467648" y="2467372"/>
            <a:ext cx="58341" cy="0"/>
          </a:xfrm>
          <a:custGeom>
            <a:avLst/>
            <a:gdLst/>
            <a:ahLst/>
            <a:cxnLst/>
            <a:rect l="l" t="t" r="r" b="b"/>
            <a:pathLst>
              <a:path w="93344">
                <a:moveTo>
                  <a:pt x="0" y="0"/>
                </a:moveTo>
                <a:lnTo>
                  <a:pt x="930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2" name="object 634"/>
          <p:cNvSpPr/>
          <p:nvPr/>
        </p:nvSpPr>
        <p:spPr>
          <a:xfrm>
            <a:off x="467891" y="2480675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3" name="object 635"/>
          <p:cNvSpPr/>
          <p:nvPr/>
        </p:nvSpPr>
        <p:spPr>
          <a:xfrm>
            <a:off x="466081" y="24761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4" name="object 636"/>
          <p:cNvSpPr/>
          <p:nvPr/>
        </p:nvSpPr>
        <p:spPr>
          <a:xfrm>
            <a:off x="464737" y="24768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7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5" name="object 637"/>
          <p:cNvSpPr/>
          <p:nvPr/>
        </p:nvSpPr>
        <p:spPr>
          <a:xfrm>
            <a:off x="463981" y="247769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6" name="object 638"/>
          <p:cNvSpPr/>
          <p:nvPr/>
        </p:nvSpPr>
        <p:spPr>
          <a:xfrm>
            <a:off x="463314" y="2478882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7" name="object 639"/>
          <p:cNvSpPr/>
          <p:nvPr/>
        </p:nvSpPr>
        <p:spPr>
          <a:xfrm>
            <a:off x="463012" y="24800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8" name="object 640"/>
          <p:cNvSpPr/>
          <p:nvPr/>
        </p:nvSpPr>
        <p:spPr>
          <a:xfrm>
            <a:off x="463010" y="24812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99" name="object 641"/>
          <p:cNvSpPr/>
          <p:nvPr/>
        </p:nvSpPr>
        <p:spPr>
          <a:xfrm>
            <a:off x="463309" y="24824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0" name="object 642"/>
          <p:cNvSpPr/>
          <p:nvPr/>
        </p:nvSpPr>
        <p:spPr>
          <a:xfrm>
            <a:off x="463972" y="24836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1" name="object 643"/>
          <p:cNvSpPr/>
          <p:nvPr/>
        </p:nvSpPr>
        <p:spPr>
          <a:xfrm>
            <a:off x="465238" y="2484835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2" name="object 644"/>
          <p:cNvSpPr/>
          <p:nvPr/>
        </p:nvSpPr>
        <p:spPr>
          <a:xfrm>
            <a:off x="467891" y="248562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3" name="object 645"/>
          <p:cNvSpPr/>
          <p:nvPr/>
        </p:nvSpPr>
        <p:spPr>
          <a:xfrm>
            <a:off x="640564" y="2438662"/>
            <a:ext cx="55793" cy="46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4" name="object 646"/>
          <p:cNvSpPr/>
          <p:nvPr/>
        </p:nvSpPr>
        <p:spPr>
          <a:xfrm>
            <a:off x="467891" y="250125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5" name="object 647"/>
          <p:cNvSpPr/>
          <p:nvPr/>
        </p:nvSpPr>
        <p:spPr>
          <a:xfrm>
            <a:off x="465956" y="2496741"/>
            <a:ext cx="61913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6" name="object 648"/>
          <p:cNvSpPr/>
          <p:nvPr/>
        </p:nvSpPr>
        <p:spPr>
          <a:xfrm>
            <a:off x="464664" y="24975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5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7" name="object 649"/>
          <p:cNvSpPr/>
          <p:nvPr/>
        </p:nvSpPr>
        <p:spPr>
          <a:xfrm>
            <a:off x="463942" y="24983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8" name="object 650"/>
          <p:cNvSpPr/>
          <p:nvPr/>
        </p:nvSpPr>
        <p:spPr>
          <a:xfrm>
            <a:off x="463295" y="24995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09" name="object 651"/>
          <p:cNvSpPr/>
          <p:nvPr/>
        </p:nvSpPr>
        <p:spPr>
          <a:xfrm>
            <a:off x="463006" y="25007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0" name="object 652"/>
          <p:cNvSpPr/>
          <p:nvPr/>
        </p:nvSpPr>
        <p:spPr>
          <a:xfrm>
            <a:off x="463018" y="25019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1" name="object 653"/>
          <p:cNvSpPr/>
          <p:nvPr/>
        </p:nvSpPr>
        <p:spPr>
          <a:xfrm>
            <a:off x="463330" y="25030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2" name="object 654"/>
          <p:cNvSpPr/>
          <p:nvPr/>
        </p:nvSpPr>
        <p:spPr>
          <a:xfrm>
            <a:off x="464012" y="250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3" name="object 655"/>
          <p:cNvSpPr/>
          <p:nvPr/>
        </p:nvSpPr>
        <p:spPr>
          <a:xfrm>
            <a:off x="465302" y="25054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4" name="object 656"/>
          <p:cNvSpPr/>
          <p:nvPr/>
        </p:nvSpPr>
        <p:spPr>
          <a:xfrm>
            <a:off x="983135" y="2593078"/>
            <a:ext cx="143037" cy="78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5" name="object 657"/>
          <p:cNvSpPr/>
          <p:nvPr/>
        </p:nvSpPr>
        <p:spPr>
          <a:xfrm>
            <a:off x="841430" y="2332029"/>
            <a:ext cx="422458" cy="2678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6" name="object 658"/>
          <p:cNvSpPr/>
          <p:nvPr/>
        </p:nvSpPr>
        <p:spPr>
          <a:xfrm>
            <a:off x="924711" y="2384806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7" name="object 659"/>
          <p:cNvSpPr/>
          <p:nvPr/>
        </p:nvSpPr>
        <p:spPr>
          <a:xfrm>
            <a:off x="919750" y="2379845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8" name="object 660"/>
          <p:cNvSpPr/>
          <p:nvPr/>
        </p:nvSpPr>
        <p:spPr>
          <a:xfrm>
            <a:off x="924711" y="2417739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19" name="object 661"/>
          <p:cNvSpPr/>
          <p:nvPr/>
        </p:nvSpPr>
        <p:spPr>
          <a:xfrm>
            <a:off x="919750" y="2412778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0" name="object 662"/>
          <p:cNvSpPr/>
          <p:nvPr/>
        </p:nvSpPr>
        <p:spPr>
          <a:xfrm>
            <a:off x="924711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1" name="object 663"/>
          <p:cNvSpPr/>
          <p:nvPr/>
        </p:nvSpPr>
        <p:spPr>
          <a:xfrm>
            <a:off x="924711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2" name="object 664"/>
          <p:cNvSpPr/>
          <p:nvPr/>
        </p:nvSpPr>
        <p:spPr>
          <a:xfrm>
            <a:off x="924711" y="2417739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3" name="object 665"/>
          <p:cNvSpPr/>
          <p:nvPr/>
        </p:nvSpPr>
        <p:spPr>
          <a:xfrm>
            <a:off x="922348" y="24133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4" name="object 666"/>
          <p:cNvSpPr/>
          <p:nvPr/>
        </p:nvSpPr>
        <p:spPr>
          <a:xfrm>
            <a:off x="921255" y="2414190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5" name="object 667"/>
          <p:cNvSpPr/>
          <p:nvPr/>
        </p:nvSpPr>
        <p:spPr>
          <a:xfrm>
            <a:off x="920629" y="2414984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6" name="object 668"/>
          <p:cNvSpPr/>
          <p:nvPr/>
        </p:nvSpPr>
        <p:spPr>
          <a:xfrm>
            <a:off x="920199" y="24157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7" name="object 669"/>
          <p:cNvSpPr/>
          <p:nvPr/>
        </p:nvSpPr>
        <p:spPr>
          <a:xfrm>
            <a:off x="919850" y="2416968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8" name="object 670"/>
          <p:cNvSpPr/>
          <p:nvPr/>
        </p:nvSpPr>
        <p:spPr>
          <a:xfrm>
            <a:off x="919856" y="24185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29" name="object 671"/>
          <p:cNvSpPr/>
          <p:nvPr/>
        </p:nvSpPr>
        <p:spPr>
          <a:xfrm>
            <a:off x="920217" y="24197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0" name="object 672"/>
          <p:cNvSpPr/>
          <p:nvPr/>
        </p:nvSpPr>
        <p:spPr>
          <a:xfrm>
            <a:off x="920660" y="24205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1" name="object 673"/>
          <p:cNvSpPr/>
          <p:nvPr/>
        </p:nvSpPr>
        <p:spPr>
          <a:xfrm>
            <a:off x="921317" y="2421335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2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2" name="object 674"/>
          <p:cNvSpPr/>
          <p:nvPr/>
        </p:nvSpPr>
        <p:spPr>
          <a:xfrm>
            <a:off x="922461" y="24221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5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3" name="object 675"/>
          <p:cNvSpPr/>
          <p:nvPr/>
        </p:nvSpPr>
        <p:spPr>
          <a:xfrm>
            <a:off x="937649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4" name="object 676"/>
          <p:cNvSpPr/>
          <p:nvPr/>
        </p:nvSpPr>
        <p:spPr>
          <a:xfrm>
            <a:off x="957652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5" name="object 677"/>
          <p:cNvSpPr/>
          <p:nvPr/>
        </p:nvSpPr>
        <p:spPr>
          <a:xfrm>
            <a:off x="977646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6" name="object 678"/>
          <p:cNvSpPr/>
          <p:nvPr/>
        </p:nvSpPr>
        <p:spPr>
          <a:xfrm>
            <a:off x="943531" y="244362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7" name="object 679"/>
          <p:cNvSpPr/>
          <p:nvPr/>
        </p:nvSpPr>
        <p:spPr>
          <a:xfrm>
            <a:off x="942496" y="2438797"/>
            <a:ext cx="148828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6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8" name="object 680"/>
          <p:cNvSpPr/>
          <p:nvPr/>
        </p:nvSpPr>
        <p:spPr>
          <a:xfrm>
            <a:off x="940703" y="24395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3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39" name="object 681"/>
          <p:cNvSpPr/>
          <p:nvPr/>
        </p:nvSpPr>
        <p:spPr>
          <a:xfrm>
            <a:off x="939815" y="24403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0" name="object 682"/>
          <p:cNvSpPr/>
          <p:nvPr/>
        </p:nvSpPr>
        <p:spPr>
          <a:xfrm>
            <a:off x="939057" y="24415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1" name="object 683"/>
          <p:cNvSpPr/>
          <p:nvPr/>
        </p:nvSpPr>
        <p:spPr>
          <a:xfrm>
            <a:off x="938632" y="24431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2" name="object 684"/>
          <p:cNvSpPr/>
          <p:nvPr/>
        </p:nvSpPr>
        <p:spPr>
          <a:xfrm>
            <a:off x="938669" y="24443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3" name="object 685"/>
          <p:cNvSpPr/>
          <p:nvPr/>
        </p:nvSpPr>
        <p:spPr>
          <a:xfrm>
            <a:off x="939008" y="24455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4" name="object 686"/>
          <p:cNvSpPr/>
          <p:nvPr/>
        </p:nvSpPr>
        <p:spPr>
          <a:xfrm>
            <a:off x="939721" y="2446734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5" name="object 687"/>
          <p:cNvSpPr/>
          <p:nvPr/>
        </p:nvSpPr>
        <p:spPr>
          <a:xfrm>
            <a:off x="940543" y="24475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8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6" name="object 688"/>
          <p:cNvSpPr/>
          <p:nvPr/>
        </p:nvSpPr>
        <p:spPr>
          <a:xfrm>
            <a:off x="942040" y="24483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1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7" name="object 689"/>
          <p:cNvSpPr/>
          <p:nvPr/>
        </p:nvSpPr>
        <p:spPr>
          <a:xfrm>
            <a:off x="943531" y="251772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8" name="object 690"/>
          <p:cNvSpPr/>
          <p:nvPr/>
        </p:nvSpPr>
        <p:spPr>
          <a:xfrm>
            <a:off x="941112" y="25134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49" name="object 691"/>
          <p:cNvSpPr/>
          <p:nvPr/>
        </p:nvSpPr>
        <p:spPr>
          <a:xfrm>
            <a:off x="940042" y="2514203"/>
            <a:ext cx="136128" cy="0"/>
          </a:xfrm>
          <a:custGeom>
            <a:avLst/>
            <a:gdLst/>
            <a:ahLst/>
            <a:cxnLst/>
            <a:rect l="l" t="t" r="r" b="b"/>
            <a:pathLst>
              <a:path w="217805">
                <a:moveTo>
                  <a:pt x="0" y="0"/>
                </a:moveTo>
                <a:lnTo>
                  <a:pt x="217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0" name="object 692"/>
          <p:cNvSpPr/>
          <p:nvPr/>
        </p:nvSpPr>
        <p:spPr>
          <a:xfrm>
            <a:off x="939429" y="25149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2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1" name="object 693"/>
          <p:cNvSpPr/>
          <p:nvPr/>
        </p:nvSpPr>
        <p:spPr>
          <a:xfrm>
            <a:off x="939013" y="25157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2" name="object 694"/>
          <p:cNvSpPr/>
          <p:nvPr/>
        </p:nvSpPr>
        <p:spPr>
          <a:xfrm>
            <a:off x="938671" y="25169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3" name="object 695"/>
          <p:cNvSpPr/>
          <p:nvPr/>
        </p:nvSpPr>
        <p:spPr>
          <a:xfrm>
            <a:off x="938684" y="2518569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0" y="0"/>
                </a:moveTo>
                <a:lnTo>
                  <a:pt x="2216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4" name="object 696"/>
          <p:cNvSpPr/>
          <p:nvPr/>
        </p:nvSpPr>
        <p:spPr>
          <a:xfrm>
            <a:off x="939051" y="25197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5" name="object 697"/>
          <p:cNvSpPr/>
          <p:nvPr/>
        </p:nvSpPr>
        <p:spPr>
          <a:xfrm>
            <a:off x="939498" y="25205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6" name="object 698"/>
          <p:cNvSpPr/>
          <p:nvPr/>
        </p:nvSpPr>
        <p:spPr>
          <a:xfrm>
            <a:off x="940168" y="25213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8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7" name="object 699"/>
          <p:cNvSpPr/>
          <p:nvPr/>
        </p:nvSpPr>
        <p:spPr>
          <a:xfrm>
            <a:off x="941339" y="2522140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1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8" name="object 700"/>
          <p:cNvSpPr/>
          <p:nvPr/>
        </p:nvSpPr>
        <p:spPr>
          <a:xfrm>
            <a:off x="943531" y="2462443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59" name="object 701"/>
          <p:cNvSpPr/>
          <p:nvPr/>
        </p:nvSpPr>
        <p:spPr>
          <a:xfrm>
            <a:off x="941777" y="2457847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0" name="object 702"/>
          <p:cNvSpPr/>
          <p:nvPr/>
        </p:nvSpPr>
        <p:spPr>
          <a:xfrm>
            <a:off x="940408" y="2458640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2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1" name="object 703"/>
          <p:cNvSpPr/>
          <p:nvPr/>
        </p:nvSpPr>
        <p:spPr>
          <a:xfrm>
            <a:off x="939639" y="245943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2" name="object 704"/>
          <p:cNvSpPr/>
          <p:nvPr/>
        </p:nvSpPr>
        <p:spPr>
          <a:xfrm>
            <a:off x="938963" y="246062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3" name="object 705"/>
          <p:cNvSpPr/>
          <p:nvPr/>
        </p:nvSpPr>
        <p:spPr>
          <a:xfrm>
            <a:off x="938654" y="246181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4" name="object 706"/>
          <p:cNvSpPr/>
          <p:nvPr/>
        </p:nvSpPr>
        <p:spPr>
          <a:xfrm>
            <a:off x="938646" y="246300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5" name="object 707"/>
          <p:cNvSpPr/>
          <p:nvPr/>
        </p:nvSpPr>
        <p:spPr>
          <a:xfrm>
            <a:off x="938938" y="2464197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6" name="object 708"/>
          <p:cNvSpPr/>
          <p:nvPr/>
        </p:nvSpPr>
        <p:spPr>
          <a:xfrm>
            <a:off x="939593" y="246538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7" name="object 709"/>
          <p:cNvSpPr/>
          <p:nvPr/>
        </p:nvSpPr>
        <p:spPr>
          <a:xfrm>
            <a:off x="940846" y="2466578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8" name="object 710"/>
          <p:cNvSpPr/>
          <p:nvPr/>
        </p:nvSpPr>
        <p:spPr>
          <a:xfrm>
            <a:off x="943287" y="2467372"/>
            <a:ext cx="58341" cy="0"/>
          </a:xfrm>
          <a:custGeom>
            <a:avLst/>
            <a:gdLst/>
            <a:ahLst/>
            <a:cxnLst/>
            <a:rect l="l" t="t" r="r" b="b"/>
            <a:pathLst>
              <a:path w="93344">
                <a:moveTo>
                  <a:pt x="0" y="0"/>
                </a:moveTo>
                <a:lnTo>
                  <a:pt x="930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69" name="object 711"/>
          <p:cNvSpPr/>
          <p:nvPr/>
        </p:nvSpPr>
        <p:spPr>
          <a:xfrm>
            <a:off x="943530" y="2480675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0" name="object 712"/>
          <p:cNvSpPr/>
          <p:nvPr/>
        </p:nvSpPr>
        <p:spPr>
          <a:xfrm>
            <a:off x="941721" y="24761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1" name="object 713"/>
          <p:cNvSpPr/>
          <p:nvPr/>
        </p:nvSpPr>
        <p:spPr>
          <a:xfrm>
            <a:off x="940376" y="24768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7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2" name="object 714"/>
          <p:cNvSpPr/>
          <p:nvPr/>
        </p:nvSpPr>
        <p:spPr>
          <a:xfrm>
            <a:off x="939620" y="247769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3" name="object 715"/>
          <p:cNvSpPr/>
          <p:nvPr/>
        </p:nvSpPr>
        <p:spPr>
          <a:xfrm>
            <a:off x="938953" y="2478882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4" name="object 716"/>
          <p:cNvSpPr/>
          <p:nvPr/>
        </p:nvSpPr>
        <p:spPr>
          <a:xfrm>
            <a:off x="938651" y="24800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5" name="object 717"/>
          <p:cNvSpPr/>
          <p:nvPr/>
        </p:nvSpPr>
        <p:spPr>
          <a:xfrm>
            <a:off x="938649" y="24812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6" name="object 718"/>
          <p:cNvSpPr/>
          <p:nvPr/>
        </p:nvSpPr>
        <p:spPr>
          <a:xfrm>
            <a:off x="938948" y="24824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7" name="object 719"/>
          <p:cNvSpPr/>
          <p:nvPr/>
        </p:nvSpPr>
        <p:spPr>
          <a:xfrm>
            <a:off x="939611" y="24836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8" name="object 720"/>
          <p:cNvSpPr/>
          <p:nvPr/>
        </p:nvSpPr>
        <p:spPr>
          <a:xfrm>
            <a:off x="940877" y="2484835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79" name="object 721"/>
          <p:cNvSpPr/>
          <p:nvPr/>
        </p:nvSpPr>
        <p:spPr>
          <a:xfrm>
            <a:off x="943530" y="248562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0" name="object 722"/>
          <p:cNvSpPr/>
          <p:nvPr/>
        </p:nvSpPr>
        <p:spPr>
          <a:xfrm>
            <a:off x="1116203" y="2438662"/>
            <a:ext cx="55719" cy="469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1" name="object 723"/>
          <p:cNvSpPr/>
          <p:nvPr/>
        </p:nvSpPr>
        <p:spPr>
          <a:xfrm>
            <a:off x="943531" y="250125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2" name="object 724"/>
          <p:cNvSpPr/>
          <p:nvPr/>
        </p:nvSpPr>
        <p:spPr>
          <a:xfrm>
            <a:off x="941595" y="2496741"/>
            <a:ext cx="61913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3" name="object 725"/>
          <p:cNvSpPr/>
          <p:nvPr/>
        </p:nvSpPr>
        <p:spPr>
          <a:xfrm>
            <a:off x="940303" y="24975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5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4" name="object 726"/>
          <p:cNvSpPr/>
          <p:nvPr/>
        </p:nvSpPr>
        <p:spPr>
          <a:xfrm>
            <a:off x="939581" y="24983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5" name="object 727"/>
          <p:cNvSpPr/>
          <p:nvPr/>
        </p:nvSpPr>
        <p:spPr>
          <a:xfrm>
            <a:off x="938933" y="24995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6" name="object 728"/>
          <p:cNvSpPr/>
          <p:nvPr/>
        </p:nvSpPr>
        <p:spPr>
          <a:xfrm>
            <a:off x="938644" y="25007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7" name="object 729"/>
          <p:cNvSpPr/>
          <p:nvPr/>
        </p:nvSpPr>
        <p:spPr>
          <a:xfrm>
            <a:off x="938657" y="25019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8" name="object 730"/>
          <p:cNvSpPr/>
          <p:nvPr/>
        </p:nvSpPr>
        <p:spPr>
          <a:xfrm>
            <a:off x="938969" y="25030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89" name="object 731"/>
          <p:cNvSpPr/>
          <p:nvPr/>
        </p:nvSpPr>
        <p:spPr>
          <a:xfrm>
            <a:off x="939651" y="250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0" name="object 732"/>
          <p:cNvSpPr/>
          <p:nvPr/>
        </p:nvSpPr>
        <p:spPr>
          <a:xfrm>
            <a:off x="940941" y="25054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1" name="object 733"/>
          <p:cNvSpPr/>
          <p:nvPr/>
        </p:nvSpPr>
        <p:spPr>
          <a:xfrm>
            <a:off x="1458773" y="2593078"/>
            <a:ext cx="143037" cy="789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2" name="object 734"/>
          <p:cNvSpPr/>
          <p:nvPr/>
        </p:nvSpPr>
        <p:spPr>
          <a:xfrm>
            <a:off x="1317069" y="2332029"/>
            <a:ext cx="422458" cy="2678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3" name="object 735"/>
          <p:cNvSpPr/>
          <p:nvPr/>
        </p:nvSpPr>
        <p:spPr>
          <a:xfrm>
            <a:off x="1400350" y="2384806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4" name="object 736"/>
          <p:cNvSpPr/>
          <p:nvPr/>
        </p:nvSpPr>
        <p:spPr>
          <a:xfrm>
            <a:off x="1395388" y="2379845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5" name="object 737"/>
          <p:cNvSpPr/>
          <p:nvPr/>
        </p:nvSpPr>
        <p:spPr>
          <a:xfrm>
            <a:off x="1400350" y="2417739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6" name="object 738"/>
          <p:cNvSpPr/>
          <p:nvPr/>
        </p:nvSpPr>
        <p:spPr>
          <a:xfrm>
            <a:off x="1395388" y="2412778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7" name="object 739"/>
          <p:cNvSpPr/>
          <p:nvPr/>
        </p:nvSpPr>
        <p:spPr>
          <a:xfrm>
            <a:off x="1400350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8" name="object 740"/>
          <p:cNvSpPr/>
          <p:nvPr/>
        </p:nvSpPr>
        <p:spPr>
          <a:xfrm>
            <a:off x="1400350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99" name="object 741"/>
          <p:cNvSpPr/>
          <p:nvPr/>
        </p:nvSpPr>
        <p:spPr>
          <a:xfrm>
            <a:off x="1400350" y="2417739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0" name="object 742"/>
          <p:cNvSpPr/>
          <p:nvPr/>
        </p:nvSpPr>
        <p:spPr>
          <a:xfrm>
            <a:off x="1397987" y="24133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1" name="object 743"/>
          <p:cNvSpPr/>
          <p:nvPr/>
        </p:nvSpPr>
        <p:spPr>
          <a:xfrm>
            <a:off x="1396894" y="2414190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2" name="object 744"/>
          <p:cNvSpPr/>
          <p:nvPr/>
        </p:nvSpPr>
        <p:spPr>
          <a:xfrm>
            <a:off x="1396267" y="2414984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3" name="object 745"/>
          <p:cNvSpPr/>
          <p:nvPr/>
        </p:nvSpPr>
        <p:spPr>
          <a:xfrm>
            <a:off x="1395838" y="24157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4" name="object 746"/>
          <p:cNvSpPr/>
          <p:nvPr/>
        </p:nvSpPr>
        <p:spPr>
          <a:xfrm>
            <a:off x="1395488" y="2416968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5" name="object 747"/>
          <p:cNvSpPr/>
          <p:nvPr/>
        </p:nvSpPr>
        <p:spPr>
          <a:xfrm>
            <a:off x="1395495" y="24185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6" name="object 748"/>
          <p:cNvSpPr/>
          <p:nvPr/>
        </p:nvSpPr>
        <p:spPr>
          <a:xfrm>
            <a:off x="1395856" y="24197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7" name="object 749"/>
          <p:cNvSpPr/>
          <p:nvPr/>
        </p:nvSpPr>
        <p:spPr>
          <a:xfrm>
            <a:off x="1396299" y="24205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8" name="object 750"/>
          <p:cNvSpPr/>
          <p:nvPr/>
        </p:nvSpPr>
        <p:spPr>
          <a:xfrm>
            <a:off x="1396956" y="2421335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2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09" name="object 751"/>
          <p:cNvSpPr/>
          <p:nvPr/>
        </p:nvSpPr>
        <p:spPr>
          <a:xfrm>
            <a:off x="1398100" y="24221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5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0" name="object 752"/>
          <p:cNvSpPr/>
          <p:nvPr/>
        </p:nvSpPr>
        <p:spPr>
          <a:xfrm>
            <a:off x="1413288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1" name="object 753"/>
          <p:cNvSpPr/>
          <p:nvPr/>
        </p:nvSpPr>
        <p:spPr>
          <a:xfrm>
            <a:off x="1433291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2" name="object 754"/>
          <p:cNvSpPr/>
          <p:nvPr/>
        </p:nvSpPr>
        <p:spPr>
          <a:xfrm>
            <a:off x="1453285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3" name="object 755"/>
          <p:cNvSpPr/>
          <p:nvPr/>
        </p:nvSpPr>
        <p:spPr>
          <a:xfrm>
            <a:off x="1419169" y="244362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4" name="object 756"/>
          <p:cNvSpPr/>
          <p:nvPr/>
        </p:nvSpPr>
        <p:spPr>
          <a:xfrm>
            <a:off x="1418135" y="2438797"/>
            <a:ext cx="148828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6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5" name="object 757"/>
          <p:cNvSpPr/>
          <p:nvPr/>
        </p:nvSpPr>
        <p:spPr>
          <a:xfrm>
            <a:off x="1416342" y="24395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3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6" name="object 758"/>
          <p:cNvSpPr/>
          <p:nvPr/>
        </p:nvSpPr>
        <p:spPr>
          <a:xfrm>
            <a:off x="1415454" y="24403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7" name="object 759"/>
          <p:cNvSpPr/>
          <p:nvPr/>
        </p:nvSpPr>
        <p:spPr>
          <a:xfrm>
            <a:off x="1414696" y="24415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8" name="object 760"/>
          <p:cNvSpPr/>
          <p:nvPr/>
        </p:nvSpPr>
        <p:spPr>
          <a:xfrm>
            <a:off x="1414271" y="24431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19" name="object 761"/>
          <p:cNvSpPr/>
          <p:nvPr/>
        </p:nvSpPr>
        <p:spPr>
          <a:xfrm>
            <a:off x="1414308" y="24443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0" name="object 762"/>
          <p:cNvSpPr/>
          <p:nvPr/>
        </p:nvSpPr>
        <p:spPr>
          <a:xfrm>
            <a:off x="1414647" y="24455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1" name="object 763"/>
          <p:cNvSpPr/>
          <p:nvPr/>
        </p:nvSpPr>
        <p:spPr>
          <a:xfrm>
            <a:off x="1415359" y="2446734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2" name="object 764"/>
          <p:cNvSpPr/>
          <p:nvPr/>
        </p:nvSpPr>
        <p:spPr>
          <a:xfrm>
            <a:off x="1416182" y="24475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8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3" name="object 765"/>
          <p:cNvSpPr/>
          <p:nvPr/>
        </p:nvSpPr>
        <p:spPr>
          <a:xfrm>
            <a:off x="1417679" y="24483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1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4" name="object 766"/>
          <p:cNvSpPr/>
          <p:nvPr/>
        </p:nvSpPr>
        <p:spPr>
          <a:xfrm>
            <a:off x="1419170" y="251772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5" name="object 767"/>
          <p:cNvSpPr/>
          <p:nvPr/>
        </p:nvSpPr>
        <p:spPr>
          <a:xfrm>
            <a:off x="1416751" y="25134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6" name="object 768"/>
          <p:cNvSpPr/>
          <p:nvPr/>
        </p:nvSpPr>
        <p:spPr>
          <a:xfrm>
            <a:off x="1415682" y="2514203"/>
            <a:ext cx="136128" cy="0"/>
          </a:xfrm>
          <a:custGeom>
            <a:avLst/>
            <a:gdLst/>
            <a:ahLst/>
            <a:cxnLst/>
            <a:rect l="l" t="t" r="r" b="b"/>
            <a:pathLst>
              <a:path w="217805">
                <a:moveTo>
                  <a:pt x="0" y="0"/>
                </a:moveTo>
                <a:lnTo>
                  <a:pt x="217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7" name="object 769"/>
          <p:cNvSpPr/>
          <p:nvPr/>
        </p:nvSpPr>
        <p:spPr>
          <a:xfrm>
            <a:off x="1415068" y="25149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2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8" name="object 770"/>
          <p:cNvSpPr/>
          <p:nvPr/>
        </p:nvSpPr>
        <p:spPr>
          <a:xfrm>
            <a:off x="1414652" y="25157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29" name="object 771"/>
          <p:cNvSpPr/>
          <p:nvPr/>
        </p:nvSpPr>
        <p:spPr>
          <a:xfrm>
            <a:off x="1414310" y="25169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0" name="object 772"/>
          <p:cNvSpPr/>
          <p:nvPr/>
        </p:nvSpPr>
        <p:spPr>
          <a:xfrm>
            <a:off x="1414323" y="2518569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0" y="0"/>
                </a:moveTo>
                <a:lnTo>
                  <a:pt x="2216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1" name="object 773"/>
          <p:cNvSpPr/>
          <p:nvPr/>
        </p:nvSpPr>
        <p:spPr>
          <a:xfrm>
            <a:off x="1414690" y="25197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2" name="object 774"/>
          <p:cNvSpPr/>
          <p:nvPr/>
        </p:nvSpPr>
        <p:spPr>
          <a:xfrm>
            <a:off x="1415137" y="25205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3" name="object 775"/>
          <p:cNvSpPr/>
          <p:nvPr/>
        </p:nvSpPr>
        <p:spPr>
          <a:xfrm>
            <a:off x="1415807" y="25213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8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4" name="object 776"/>
          <p:cNvSpPr/>
          <p:nvPr/>
        </p:nvSpPr>
        <p:spPr>
          <a:xfrm>
            <a:off x="1416978" y="2522140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1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5" name="object 777"/>
          <p:cNvSpPr/>
          <p:nvPr/>
        </p:nvSpPr>
        <p:spPr>
          <a:xfrm>
            <a:off x="1419169" y="2462443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6" name="object 778"/>
          <p:cNvSpPr/>
          <p:nvPr/>
        </p:nvSpPr>
        <p:spPr>
          <a:xfrm>
            <a:off x="1417416" y="2457847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7" name="object 779"/>
          <p:cNvSpPr/>
          <p:nvPr/>
        </p:nvSpPr>
        <p:spPr>
          <a:xfrm>
            <a:off x="1416047" y="2458640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2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8" name="object 780"/>
          <p:cNvSpPr/>
          <p:nvPr/>
        </p:nvSpPr>
        <p:spPr>
          <a:xfrm>
            <a:off x="1415277" y="245943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39" name="object 781"/>
          <p:cNvSpPr/>
          <p:nvPr/>
        </p:nvSpPr>
        <p:spPr>
          <a:xfrm>
            <a:off x="1414601" y="246062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0" name="object 782"/>
          <p:cNvSpPr/>
          <p:nvPr/>
        </p:nvSpPr>
        <p:spPr>
          <a:xfrm>
            <a:off x="1414293" y="246181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1" name="object 783"/>
          <p:cNvSpPr/>
          <p:nvPr/>
        </p:nvSpPr>
        <p:spPr>
          <a:xfrm>
            <a:off x="1414285" y="246300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2" name="object 784"/>
          <p:cNvSpPr/>
          <p:nvPr/>
        </p:nvSpPr>
        <p:spPr>
          <a:xfrm>
            <a:off x="1414576" y="2464197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3" name="object 785"/>
          <p:cNvSpPr/>
          <p:nvPr/>
        </p:nvSpPr>
        <p:spPr>
          <a:xfrm>
            <a:off x="1415232" y="246538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4" name="object 786"/>
          <p:cNvSpPr/>
          <p:nvPr/>
        </p:nvSpPr>
        <p:spPr>
          <a:xfrm>
            <a:off x="1416485" y="2466578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5" name="object 787"/>
          <p:cNvSpPr/>
          <p:nvPr/>
        </p:nvSpPr>
        <p:spPr>
          <a:xfrm>
            <a:off x="1418926" y="2467372"/>
            <a:ext cx="58341" cy="0"/>
          </a:xfrm>
          <a:custGeom>
            <a:avLst/>
            <a:gdLst/>
            <a:ahLst/>
            <a:cxnLst/>
            <a:rect l="l" t="t" r="r" b="b"/>
            <a:pathLst>
              <a:path w="93344">
                <a:moveTo>
                  <a:pt x="0" y="0"/>
                </a:moveTo>
                <a:lnTo>
                  <a:pt x="930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6" name="object 788"/>
          <p:cNvSpPr/>
          <p:nvPr/>
        </p:nvSpPr>
        <p:spPr>
          <a:xfrm>
            <a:off x="1419169" y="2480675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7" name="object 789"/>
          <p:cNvSpPr/>
          <p:nvPr/>
        </p:nvSpPr>
        <p:spPr>
          <a:xfrm>
            <a:off x="1417359" y="24761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8" name="object 790"/>
          <p:cNvSpPr/>
          <p:nvPr/>
        </p:nvSpPr>
        <p:spPr>
          <a:xfrm>
            <a:off x="1416015" y="24768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7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49" name="object 791"/>
          <p:cNvSpPr/>
          <p:nvPr/>
        </p:nvSpPr>
        <p:spPr>
          <a:xfrm>
            <a:off x="1415259" y="247769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0" name="object 792"/>
          <p:cNvSpPr/>
          <p:nvPr/>
        </p:nvSpPr>
        <p:spPr>
          <a:xfrm>
            <a:off x="1414591" y="2478882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1" name="object 793"/>
          <p:cNvSpPr/>
          <p:nvPr/>
        </p:nvSpPr>
        <p:spPr>
          <a:xfrm>
            <a:off x="1414290" y="24800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2" name="object 794"/>
          <p:cNvSpPr/>
          <p:nvPr/>
        </p:nvSpPr>
        <p:spPr>
          <a:xfrm>
            <a:off x="1414288" y="24812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3" name="object 795"/>
          <p:cNvSpPr/>
          <p:nvPr/>
        </p:nvSpPr>
        <p:spPr>
          <a:xfrm>
            <a:off x="1414586" y="24824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4" name="object 796"/>
          <p:cNvSpPr/>
          <p:nvPr/>
        </p:nvSpPr>
        <p:spPr>
          <a:xfrm>
            <a:off x="1415249" y="24836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5" name="object 797"/>
          <p:cNvSpPr/>
          <p:nvPr/>
        </p:nvSpPr>
        <p:spPr>
          <a:xfrm>
            <a:off x="1416516" y="2484835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6" name="object 798"/>
          <p:cNvSpPr/>
          <p:nvPr/>
        </p:nvSpPr>
        <p:spPr>
          <a:xfrm>
            <a:off x="1419169" y="248562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7" name="object 799"/>
          <p:cNvSpPr/>
          <p:nvPr/>
        </p:nvSpPr>
        <p:spPr>
          <a:xfrm>
            <a:off x="1591842" y="2438662"/>
            <a:ext cx="55719" cy="469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8" name="object 800"/>
          <p:cNvSpPr/>
          <p:nvPr/>
        </p:nvSpPr>
        <p:spPr>
          <a:xfrm>
            <a:off x="1419169" y="250125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59" name="object 801"/>
          <p:cNvSpPr/>
          <p:nvPr/>
        </p:nvSpPr>
        <p:spPr>
          <a:xfrm>
            <a:off x="1417234" y="2496741"/>
            <a:ext cx="61913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4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0" name="object 802"/>
          <p:cNvSpPr/>
          <p:nvPr/>
        </p:nvSpPr>
        <p:spPr>
          <a:xfrm>
            <a:off x="1415942" y="24975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5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1" name="object 803"/>
          <p:cNvSpPr/>
          <p:nvPr/>
        </p:nvSpPr>
        <p:spPr>
          <a:xfrm>
            <a:off x="1415220" y="24983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2" name="object 804"/>
          <p:cNvSpPr/>
          <p:nvPr/>
        </p:nvSpPr>
        <p:spPr>
          <a:xfrm>
            <a:off x="1414572" y="24995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3" name="object 805"/>
          <p:cNvSpPr/>
          <p:nvPr/>
        </p:nvSpPr>
        <p:spPr>
          <a:xfrm>
            <a:off x="1414283" y="25007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4" name="object 806"/>
          <p:cNvSpPr/>
          <p:nvPr/>
        </p:nvSpPr>
        <p:spPr>
          <a:xfrm>
            <a:off x="1414296" y="25019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5" name="object 807"/>
          <p:cNvSpPr/>
          <p:nvPr/>
        </p:nvSpPr>
        <p:spPr>
          <a:xfrm>
            <a:off x="1414608" y="25030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6" name="object 808"/>
          <p:cNvSpPr/>
          <p:nvPr/>
        </p:nvSpPr>
        <p:spPr>
          <a:xfrm>
            <a:off x="1415290" y="250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7" name="object 809"/>
          <p:cNvSpPr/>
          <p:nvPr/>
        </p:nvSpPr>
        <p:spPr>
          <a:xfrm>
            <a:off x="1416580" y="25054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8" name="object 810"/>
          <p:cNvSpPr/>
          <p:nvPr/>
        </p:nvSpPr>
        <p:spPr>
          <a:xfrm>
            <a:off x="1934410" y="2593078"/>
            <a:ext cx="143047" cy="789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69" name="object 811"/>
          <p:cNvSpPr/>
          <p:nvPr/>
        </p:nvSpPr>
        <p:spPr>
          <a:xfrm>
            <a:off x="1792708" y="2332029"/>
            <a:ext cx="422458" cy="2678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0" name="object 812"/>
          <p:cNvSpPr/>
          <p:nvPr/>
        </p:nvSpPr>
        <p:spPr>
          <a:xfrm>
            <a:off x="1875989" y="2384806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1" name="object 813"/>
          <p:cNvSpPr/>
          <p:nvPr/>
        </p:nvSpPr>
        <p:spPr>
          <a:xfrm>
            <a:off x="1871028" y="2379845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2" name="object 814"/>
          <p:cNvSpPr/>
          <p:nvPr/>
        </p:nvSpPr>
        <p:spPr>
          <a:xfrm>
            <a:off x="1875989" y="2417739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3" name="object 815"/>
          <p:cNvSpPr/>
          <p:nvPr/>
        </p:nvSpPr>
        <p:spPr>
          <a:xfrm>
            <a:off x="1871028" y="2412778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4" name="object 816"/>
          <p:cNvSpPr/>
          <p:nvPr/>
        </p:nvSpPr>
        <p:spPr>
          <a:xfrm>
            <a:off x="1875989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5" name="object 817"/>
          <p:cNvSpPr/>
          <p:nvPr/>
        </p:nvSpPr>
        <p:spPr>
          <a:xfrm>
            <a:off x="1875989" y="2419501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6" name="object 818"/>
          <p:cNvSpPr/>
          <p:nvPr/>
        </p:nvSpPr>
        <p:spPr>
          <a:xfrm>
            <a:off x="1875989" y="2417739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7" name="object 819"/>
          <p:cNvSpPr/>
          <p:nvPr/>
        </p:nvSpPr>
        <p:spPr>
          <a:xfrm>
            <a:off x="1873625" y="24133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69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8" name="object 820"/>
          <p:cNvSpPr/>
          <p:nvPr/>
        </p:nvSpPr>
        <p:spPr>
          <a:xfrm>
            <a:off x="1872532" y="2414190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4">
                <a:moveTo>
                  <a:pt x="0" y="0"/>
                </a:moveTo>
                <a:lnTo>
                  <a:pt x="4204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79" name="object 821"/>
          <p:cNvSpPr/>
          <p:nvPr/>
        </p:nvSpPr>
        <p:spPr>
          <a:xfrm>
            <a:off x="1871906" y="2414984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0" name="object 822"/>
          <p:cNvSpPr/>
          <p:nvPr/>
        </p:nvSpPr>
        <p:spPr>
          <a:xfrm>
            <a:off x="1871477" y="24157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8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1" name="object 823"/>
          <p:cNvSpPr/>
          <p:nvPr/>
        </p:nvSpPr>
        <p:spPr>
          <a:xfrm>
            <a:off x="1871127" y="2416968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2" name="object 824"/>
          <p:cNvSpPr/>
          <p:nvPr/>
        </p:nvSpPr>
        <p:spPr>
          <a:xfrm>
            <a:off x="1871133" y="24185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3" name="object 825"/>
          <p:cNvSpPr/>
          <p:nvPr/>
        </p:nvSpPr>
        <p:spPr>
          <a:xfrm>
            <a:off x="1871495" y="24197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7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4" name="object 826"/>
          <p:cNvSpPr/>
          <p:nvPr/>
        </p:nvSpPr>
        <p:spPr>
          <a:xfrm>
            <a:off x="1871938" y="24205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5" name="object 827"/>
          <p:cNvSpPr/>
          <p:nvPr/>
        </p:nvSpPr>
        <p:spPr>
          <a:xfrm>
            <a:off x="1872595" y="2421335"/>
            <a:ext cx="262731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2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6" name="object 828"/>
          <p:cNvSpPr/>
          <p:nvPr/>
        </p:nvSpPr>
        <p:spPr>
          <a:xfrm>
            <a:off x="1873738" y="24221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65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7" name="object 829"/>
          <p:cNvSpPr/>
          <p:nvPr/>
        </p:nvSpPr>
        <p:spPr>
          <a:xfrm>
            <a:off x="1888927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8" name="object 830"/>
          <p:cNvSpPr/>
          <p:nvPr/>
        </p:nvSpPr>
        <p:spPr>
          <a:xfrm>
            <a:off x="1908929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89" name="object 831"/>
          <p:cNvSpPr/>
          <p:nvPr/>
        </p:nvSpPr>
        <p:spPr>
          <a:xfrm>
            <a:off x="1928924" y="2395387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0" name="object 832"/>
          <p:cNvSpPr/>
          <p:nvPr/>
        </p:nvSpPr>
        <p:spPr>
          <a:xfrm>
            <a:off x="1894808" y="2443623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1" name="object 833"/>
          <p:cNvSpPr/>
          <p:nvPr/>
        </p:nvSpPr>
        <p:spPr>
          <a:xfrm>
            <a:off x="1889847" y="2443623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2" name="object 834"/>
          <p:cNvSpPr/>
          <p:nvPr/>
        </p:nvSpPr>
        <p:spPr>
          <a:xfrm>
            <a:off x="1894809" y="251772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3" name="object 835"/>
          <p:cNvSpPr/>
          <p:nvPr/>
        </p:nvSpPr>
        <p:spPr>
          <a:xfrm>
            <a:off x="1892390" y="25134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4" name="object 836"/>
          <p:cNvSpPr/>
          <p:nvPr/>
        </p:nvSpPr>
        <p:spPr>
          <a:xfrm>
            <a:off x="1891320" y="2514203"/>
            <a:ext cx="136128" cy="0"/>
          </a:xfrm>
          <a:custGeom>
            <a:avLst/>
            <a:gdLst/>
            <a:ahLst/>
            <a:cxnLst/>
            <a:rect l="l" t="t" r="r" b="b"/>
            <a:pathLst>
              <a:path w="217805">
                <a:moveTo>
                  <a:pt x="0" y="0"/>
                </a:moveTo>
                <a:lnTo>
                  <a:pt x="217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5" name="object 837"/>
          <p:cNvSpPr/>
          <p:nvPr/>
        </p:nvSpPr>
        <p:spPr>
          <a:xfrm>
            <a:off x="1890707" y="25149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2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6" name="object 838"/>
          <p:cNvSpPr/>
          <p:nvPr/>
        </p:nvSpPr>
        <p:spPr>
          <a:xfrm>
            <a:off x="1890291" y="25157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7" name="object 839"/>
          <p:cNvSpPr/>
          <p:nvPr/>
        </p:nvSpPr>
        <p:spPr>
          <a:xfrm>
            <a:off x="1889948" y="25169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8" name="object 840"/>
          <p:cNvSpPr/>
          <p:nvPr/>
        </p:nvSpPr>
        <p:spPr>
          <a:xfrm>
            <a:off x="1889962" y="2518569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0" y="0"/>
                </a:moveTo>
                <a:lnTo>
                  <a:pt x="2216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99" name="object 841"/>
          <p:cNvSpPr/>
          <p:nvPr/>
        </p:nvSpPr>
        <p:spPr>
          <a:xfrm>
            <a:off x="1890328" y="25197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0" name="object 842"/>
          <p:cNvSpPr/>
          <p:nvPr/>
        </p:nvSpPr>
        <p:spPr>
          <a:xfrm>
            <a:off x="1890776" y="25205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1" name="object 843"/>
          <p:cNvSpPr/>
          <p:nvPr/>
        </p:nvSpPr>
        <p:spPr>
          <a:xfrm>
            <a:off x="1891446" y="25213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8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2" name="object 844"/>
          <p:cNvSpPr/>
          <p:nvPr/>
        </p:nvSpPr>
        <p:spPr>
          <a:xfrm>
            <a:off x="1892617" y="2522140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1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3" name="object 845"/>
          <p:cNvSpPr/>
          <p:nvPr/>
        </p:nvSpPr>
        <p:spPr>
          <a:xfrm>
            <a:off x="1894808" y="2462443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4" name="object 846"/>
          <p:cNvSpPr/>
          <p:nvPr/>
        </p:nvSpPr>
        <p:spPr>
          <a:xfrm>
            <a:off x="1893055" y="2457847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5" name="object 847"/>
          <p:cNvSpPr/>
          <p:nvPr/>
        </p:nvSpPr>
        <p:spPr>
          <a:xfrm>
            <a:off x="1891685" y="2458640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2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6" name="object 848"/>
          <p:cNvSpPr/>
          <p:nvPr/>
        </p:nvSpPr>
        <p:spPr>
          <a:xfrm>
            <a:off x="1890916" y="245943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7" name="object 849"/>
          <p:cNvSpPr/>
          <p:nvPr/>
        </p:nvSpPr>
        <p:spPr>
          <a:xfrm>
            <a:off x="1890240" y="2460625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8" name="object 850"/>
          <p:cNvSpPr/>
          <p:nvPr/>
        </p:nvSpPr>
        <p:spPr>
          <a:xfrm>
            <a:off x="1889932" y="246181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09" name="object 851"/>
          <p:cNvSpPr/>
          <p:nvPr/>
        </p:nvSpPr>
        <p:spPr>
          <a:xfrm>
            <a:off x="1889924" y="2463007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0" name="object 852"/>
          <p:cNvSpPr/>
          <p:nvPr/>
        </p:nvSpPr>
        <p:spPr>
          <a:xfrm>
            <a:off x="1890215" y="2464197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1" name="object 853"/>
          <p:cNvSpPr/>
          <p:nvPr/>
        </p:nvSpPr>
        <p:spPr>
          <a:xfrm>
            <a:off x="1890871" y="246538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2" name="object 854"/>
          <p:cNvSpPr/>
          <p:nvPr/>
        </p:nvSpPr>
        <p:spPr>
          <a:xfrm>
            <a:off x="1892124" y="2466578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3" name="object 855"/>
          <p:cNvSpPr/>
          <p:nvPr/>
        </p:nvSpPr>
        <p:spPr>
          <a:xfrm>
            <a:off x="1894565" y="2467372"/>
            <a:ext cx="58341" cy="0"/>
          </a:xfrm>
          <a:custGeom>
            <a:avLst/>
            <a:gdLst/>
            <a:ahLst/>
            <a:cxnLst/>
            <a:rect l="l" t="t" r="r" b="b"/>
            <a:pathLst>
              <a:path w="93344">
                <a:moveTo>
                  <a:pt x="0" y="0"/>
                </a:moveTo>
                <a:lnTo>
                  <a:pt x="930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4" name="object 856"/>
          <p:cNvSpPr/>
          <p:nvPr/>
        </p:nvSpPr>
        <p:spPr>
          <a:xfrm>
            <a:off x="1894808" y="2480675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5" name="object 857"/>
          <p:cNvSpPr/>
          <p:nvPr/>
        </p:nvSpPr>
        <p:spPr>
          <a:xfrm>
            <a:off x="1892998" y="24761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4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6" name="object 858"/>
          <p:cNvSpPr/>
          <p:nvPr/>
        </p:nvSpPr>
        <p:spPr>
          <a:xfrm>
            <a:off x="1891654" y="24768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7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7" name="object 859"/>
          <p:cNvSpPr/>
          <p:nvPr/>
        </p:nvSpPr>
        <p:spPr>
          <a:xfrm>
            <a:off x="1890898" y="247769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8" name="object 860"/>
          <p:cNvSpPr/>
          <p:nvPr/>
        </p:nvSpPr>
        <p:spPr>
          <a:xfrm>
            <a:off x="1890230" y="2478882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19" name="object 861"/>
          <p:cNvSpPr/>
          <p:nvPr/>
        </p:nvSpPr>
        <p:spPr>
          <a:xfrm>
            <a:off x="1889929" y="24800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0" name="object 862"/>
          <p:cNvSpPr/>
          <p:nvPr/>
        </p:nvSpPr>
        <p:spPr>
          <a:xfrm>
            <a:off x="1889927" y="24812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1" name="object 863"/>
          <p:cNvSpPr/>
          <p:nvPr/>
        </p:nvSpPr>
        <p:spPr>
          <a:xfrm>
            <a:off x="1890225" y="24824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2" name="object 864"/>
          <p:cNvSpPr/>
          <p:nvPr/>
        </p:nvSpPr>
        <p:spPr>
          <a:xfrm>
            <a:off x="1890889" y="24836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3" name="object 865"/>
          <p:cNvSpPr/>
          <p:nvPr/>
        </p:nvSpPr>
        <p:spPr>
          <a:xfrm>
            <a:off x="1892155" y="2484835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4" name="object 866"/>
          <p:cNvSpPr/>
          <p:nvPr/>
        </p:nvSpPr>
        <p:spPr>
          <a:xfrm>
            <a:off x="1894808" y="248562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5" name="object 867"/>
          <p:cNvSpPr/>
          <p:nvPr/>
        </p:nvSpPr>
        <p:spPr>
          <a:xfrm>
            <a:off x="2067480" y="2438662"/>
            <a:ext cx="55793" cy="46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6" name="object 868"/>
          <p:cNvSpPr/>
          <p:nvPr/>
        </p:nvSpPr>
        <p:spPr>
          <a:xfrm>
            <a:off x="1894808" y="250125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7" name="object 869"/>
          <p:cNvSpPr/>
          <p:nvPr/>
        </p:nvSpPr>
        <p:spPr>
          <a:xfrm>
            <a:off x="1892872" y="2496741"/>
            <a:ext cx="61913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4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8" name="object 870"/>
          <p:cNvSpPr/>
          <p:nvPr/>
        </p:nvSpPr>
        <p:spPr>
          <a:xfrm>
            <a:off x="1891581" y="24975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5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29" name="object 871"/>
          <p:cNvSpPr/>
          <p:nvPr/>
        </p:nvSpPr>
        <p:spPr>
          <a:xfrm>
            <a:off x="1890858" y="24983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0" name="object 872"/>
          <p:cNvSpPr/>
          <p:nvPr/>
        </p:nvSpPr>
        <p:spPr>
          <a:xfrm>
            <a:off x="1890211" y="24995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1" name="object 873"/>
          <p:cNvSpPr/>
          <p:nvPr/>
        </p:nvSpPr>
        <p:spPr>
          <a:xfrm>
            <a:off x="1889922" y="25007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2" name="object 874"/>
          <p:cNvSpPr/>
          <p:nvPr/>
        </p:nvSpPr>
        <p:spPr>
          <a:xfrm>
            <a:off x="1889934" y="25019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3" name="object 875"/>
          <p:cNvSpPr/>
          <p:nvPr/>
        </p:nvSpPr>
        <p:spPr>
          <a:xfrm>
            <a:off x="1890246" y="25030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4" name="object 876"/>
          <p:cNvSpPr/>
          <p:nvPr/>
        </p:nvSpPr>
        <p:spPr>
          <a:xfrm>
            <a:off x="1890929" y="250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5" name="object 877"/>
          <p:cNvSpPr/>
          <p:nvPr/>
        </p:nvSpPr>
        <p:spPr>
          <a:xfrm>
            <a:off x="1892219" y="25054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6" name="object 878"/>
          <p:cNvSpPr/>
          <p:nvPr/>
        </p:nvSpPr>
        <p:spPr>
          <a:xfrm>
            <a:off x="507496" y="3163515"/>
            <a:ext cx="143037" cy="789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7" name="object 879"/>
          <p:cNvSpPr/>
          <p:nvPr/>
        </p:nvSpPr>
        <p:spPr>
          <a:xfrm>
            <a:off x="365791" y="2902466"/>
            <a:ext cx="422458" cy="2678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8" name="object 880"/>
          <p:cNvSpPr/>
          <p:nvPr/>
        </p:nvSpPr>
        <p:spPr>
          <a:xfrm>
            <a:off x="449072" y="2955242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39" name="object 881"/>
          <p:cNvSpPr/>
          <p:nvPr/>
        </p:nvSpPr>
        <p:spPr>
          <a:xfrm>
            <a:off x="444111" y="295028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0" name="object 882"/>
          <p:cNvSpPr/>
          <p:nvPr/>
        </p:nvSpPr>
        <p:spPr>
          <a:xfrm>
            <a:off x="449072" y="298817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1" name="object 883"/>
          <p:cNvSpPr/>
          <p:nvPr/>
        </p:nvSpPr>
        <p:spPr>
          <a:xfrm>
            <a:off x="444111" y="298321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2" name="object 884"/>
          <p:cNvSpPr/>
          <p:nvPr/>
        </p:nvSpPr>
        <p:spPr>
          <a:xfrm>
            <a:off x="449072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3" name="object 885"/>
          <p:cNvSpPr/>
          <p:nvPr/>
        </p:nvSpPr>
        <p:spPr>
          <a:xfrm>
            <a:off x="449072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4" name="object 886"/>
          <p:cNvSpPr/>
          <p:nvPr/>
        </p:nvSpPr>
        <p:spPr>
          <a:xfrm>
            <a:off x="449072" y="298817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5" name="object 887"/>
          <p:cNvSpPr/>
          <p:nvPr/>
        </p:nvSpPr>
        <p:spPr>
          <a:xfrm>
            <a:off x="448337" y="2983310"/>
            <a:ext cx="257572" cy="0"/>
          </a:xfrm>
          <a:custGeom>
            <a:avLst/>
            <a:gdLst/>
            <a:ahLst/>
            <a:cxnLst/>
            <a:rect l="l" t="t" r="r" b="b"/>
            <a:pathLst>
              <a:path w="412115">
                <a:moveTo>
                  <a:pt x="0" y="0"/>
                </a:moveTo>
                <a:lnTo>
                  <a:pt x="4117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6" name="object 888"/>
          <p:cNvSpPr/>
          <p:nvPr/>
        </p:nvSpPr>
        <p:spPr>
          <a:xfrm>
            <a:off x="446303" y="2984103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82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7" name="object 889"/>
          <p:cNvSpPr/>
          <p:nvPr/>
        </p:nvSpPr>
        <p:spPr>
          <a:xfrm>
            <a:off x="445086" y="2985294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8" name="object 890"/>
          <p:cNvSpPr/>
          <p:nvPr/>
        </p:nvSpPr>
        <p:spPr>
          <a:xfrm>
            <a:off x="444447" y="298648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49" name="object 891"/>
          <p:cNvSpPr/>
          <p:nvPr/>
        </p:nvSpPr>
        <p:spPr>
          <a:xfrm>
            <a:off x="444176" y="29876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0" name="object 892"/>
          <p:cNvSpPr/>
          <p:nvPr/>
        </p:nvSpPr>
        <p:spPr>
          <a:xfrm>
            <a:off x="444200" y="29888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1" name="object 893"/>
          <p:cNvSpPr/>
          <p:nvPr/>
        </p:nvSpPr>
        <p:spPr>
          <a:xfrm>
            <a:off x="444525" y="299005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2" name="object 894"/>
          <p:cNvSpPr/>
          <p:nvPr/>
        </p:nvSpPr>
        <p:spPr>
          <a:xfrm>
            <a:off x="445228" y="299124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3" name="object 895"/>
          <p:cNvSpPr/>
          <p:nvPr/>
        </p:nvSpPr>
        <p:spPr>
          <a:xfrm>
            <a:off x="446032" y="2992041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0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4" name="object 896"/>
          <p:cNvSpPr/>
          <p:nvPr/>
        </p:nvSpPr>
        <p:spPr>
          <a:xfrm>
            <a:off x="447465" y="2992835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5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5" name="object 897"/>
          <p:cNvSpPr/>
          <p:nvPr/>
        </p:nvSpPr>
        <p:spPr>
          <a:xfrm>
            <a:off x="462011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6" name="object 898"/>
          <p:cNvSpPr/>
          <p:nvPr/>
        </p:nvSpPr>
        <p:spPr>
          <a:xfrm>
            <a:off x="482013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7" name="object 899"/>
          <p:cNvSpPr/>
          <p:nvPr/>
        </p:nvSpPr>
        <p:spPr>
          <a:xfrm>
            <a:off x="502007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8" name="object 900"/>
          <p:cNvSpPr/>
          <p:nvPr/>
        </p:nvSpPr>
        <p:spPr>
          <a:xfrm>
            <a:off x="467891" y="3014059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59" name="object 901"/>
          <p:cNvSpPr/>
          <p:nvPr/>
        </p:nvSpPr>
        <p:spPr>
          <a:xfrm>
            <a:off x="462931" y="3014059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0" name="object 902"/>
          <p:cNvSpPr/>
          <p:nvPr/>
        </p:nvSpPr>
        <p:spPr>
          <a:xfrm>
            <a:off x="467892" y="308816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1" name="object 903"/>
          <p:cNvSpPr/>
          <p:nvPr/>
        </p:nvSpPr>
        <p:spPr>
          <a:xfrm>
            <a:off x="467020" y="3083322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5">
                <a:moveTo>
                  <a:pt x="0" y="0"/>
                </a:moveTo>
                <a:lnTo>
                  <a:pt x="208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2" name="object 904"/>
          <p:cNvSpPr/>
          <p:nvPr/>
        </p:nvSpPr>
        <p:spPr>
          <a:xfrm>
            <a:off x="465092" y="3084116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50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3" name="object 905"/>
          <p:cNvSpPr/>
          <p:nvPr/>
        </p:nvSpPr>
        <p:spPr>
          <a:xfrm>
            <a:off x="464189" y="3084909"/>
            <a:ext cx="136525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4" name="object 906"/>
          <p:cNvSpPr/>
          <p:nvPr/>
        </p:nvSpPr>
        <p:spPr>
          <a:xfrm>
            <a:off x="463427" y="308610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5" name="object 907"/>
          <p:cNvSpPr/>
          <p:nvPr/>
        </p:nvSpPr>
        <p:spPr>
          <a:xfrm>
            <a:off x="462995" y="30876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6" name="object 908"/>
          <p:cNvSpPr/>
          <p:nvPr/>
        </p:nvSpPr>
        <p:spPr>
          <a:xfrm>
            <a:off x="463028" y="30888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7" name="object 909"/>
          <p:cNvSpPr/>
          <p:nvPr/>
        </p:nvSpPr>
        <p:spPr>
          <a:xfrm>
            <a:off x="463360" y="309006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8" name="object 910"/>
          <p:cNvSpPr/>
          <p:nvPr/>
        </p:nvSpPr>
        <p:spPr>
          <a:xfrm>
            <a:off x="464066" y="309126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83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69" name="object 911"/>
          <p:cNvSpPr/>
          <p:nvPr/>
        </p:nvSpPr>
        <p:spPr>
          <a:xfrm>
            <a:off x="464883" y="30920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0" name="object 912"/>
          <p:cNvSpPr/>
          <p:nvPr/>
        </p:nvSpPr>
        <p:spPr>
          <a:xfrm>
            <a:off x="466347" y="3092847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1" name="object 913"/>
          <p:cNvSpPr/>
          <p:nvPr/>
        </p:nvSpPr>
        <p:spPr>
          <a:xfrm>
            <a:off x="467891" y="3032879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2" name="object 914"/>
          <p:cNvSpPr/>
          <p:nvPr/>
        </p:nvSpPr>
        <p:spPr>
          <a:xfrm>
            <a:off x="465491" y="3028553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3" name="object 915"/>
          <p:cNvSpPr/>
          <p:nvPr/>
        </p:nvSpPr>
        <p:spPr>
          <a:xfrm>
            <a:off x="464415" y="3029347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4" name="object 916"/>
          <p:cNvSpPr/>
          <p:nvPr/>
        </p:nvSpPr>
        <p:spPr>
          <a:xfrm>
            <a:off x="463793" y="3030140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5" name="object 917"/>
          <p:cNvSpPr/>
          <p:nvPr/>
        </p:nvSpPr>
        <p:spPr>
          <a:xfrm>
            <a:off x="463376" y="303093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6" name="object 918"/>
          <p:cNvSpPr/>
          <p:nvPr/>
        </p:nvSpPr>
        <p:spPr>
          <a:xfrm>
            <a:off x="463033" y="303212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7" name="object 919"/>
          <p:cNvSpPr/>
          <p:nvPr/>
        </p:nvSpPr>
        <p:spPr>
          <a:xfrm>
            <a:off x="463044" y="30337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8" name="object 920"/>
          <p:cNvSpPr/>
          <p:nvPr/>
        </p:nvSpPr>
        <p:spPr>
          <a:xfrm>
            <a:off x="463410" y="3034903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79" name="object 921"/>
          <p:cNvSpPr/>
          <p:nvPr/>
        </p:nvSpPr>
        <p:spPr>
          <a:xfrm>
            <a:off x="463858" y="3035697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0" name="object 922"/>
          <p:cNvSpPr/>
          <p:nvPr/>
        </p:nvSpPr>
        <p:spPr>
          <a:xfrm>
            <a:off x="464519" y="303649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1" name="object 923"/>
          <p:cNvSpPr/>
          <p:nvPr/>
        </p:nvSpPr>
        <p:spPr>
          <a:xfrm>
            <a:off x="465682" y="3037284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2" name="object 924"/>
          <p:cNvSpPr/>
          <p:nvPr/>
        </p:nvSpPr>
        <p:spPr>
          <a:xfrm>
            <a:off x="467891" y="305111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3" name="object 925"/>
          <p:cNvSpPr/>
          <p:nvPr/>
        </p:nvSpPr>
        <p:spPr>
          <a:xfrm>
            <a:off x="465415" y="3046810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4" name="object 926"/>
          <p:cNvSpPr/>
          <p:nvPr/>
        </p:nvSpPr>
        <p:spPr>
          <a:xfrm>
            <a:off x="464079" y="304800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5" name="object 927"/>
          <p:cNvSpPr/>
          <p:nvPr/>
        </p:nvSpPr>
        <p:spPr>
          <a:xfrm>
            <a:off x="463366" y="304919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6" name="object 928"/>
          <p:cNvSpPr/>
          <p:nvPr/>
        </p:nvSpPr>
        <p:spPr>
          <a:xfrm>
            <a:off x="463030" y="305038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7" name="object 929"/>
          <p:cNvSpPr/>
          <p:nvPr/>
        </p:nvSpPr>
        <p:spPr>
          <a:xfrm>
            <a:off x="463047" y="305196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8" name="object 930"/>
          <p:cNvSpPr/>
          <p:nvPr/>
        </p:nvSpPr>
        <p:spPr>
          <a:xfrm>
            <a:off x="463420" y="3053159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89" name="object 931"/>
          <p:cNvSpPr/>
          <p:nvPr/>
        </p:nvSpPr>
        <p:spPr>
          <a:xfrm>
            <a:off x="463876" y="305395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0" name="object 932"/>
          <p:cNvSpPr/>
          <p:nvPr/>
        </p:nvSpPr>
        <p:spPr>
          <a:xfrm>
            <a:off x="464551" y="3054747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3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1" name="object 933"/>
          <p:cNvSpPr/>
          <p:nvPr/>
        </p:nvSpPr>
        <p:spPr>
          <a:xfrm>
            <a:off x="465739" y="3055541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4">
                <a:moveTo>
                  <a:pt x="0" y="0"/>
                </a:moveTo>
                <a:lnTo>
                  <a:pt x="1715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2" name="object 934"/>
          <p:cNvSpPr/>
          <p:nvPr/>
        </p:nvSpPr>
        <p:spPr>
          <a:xfrm>
            <a:off x="640564" y="3009098"/>
            <a:ext cx="55793" cy="469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3" name="object 935"/>
          <p:cNvSpPr/>
          <p:nvPr/>
        </p:nvSpPr>
        <p:spPr>
          <a:xfrm>
            <a:off x="467891" y="3071693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4" name="object 936"/>
          <p:cNvSpPr/>
          <p:nvPr/>
        </p:nvSpPr>
        <p:spPr>
          <a:xfrm>
            <a:off x="462931" y="3071693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5" name="object 937"/>
          <p:cNvSpPr/>
          <p:nvPr/>
        </p:nvSpPr>
        <p:spPr>
          <a:xfrm>
            <a:off x="983135" y="3163515"/>
            <a:ext cx="143037" cy="78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6" name="object 938"/>
          <p:cNvSpPr/>
          <p:nvPr/>
        </p:nvSpPr>
        <p:spPr>
          <a:xfrm>
            <a:off x="841430" y="2902466"/>
            <a:ext cx="422458" cy="2678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7" name="object 939"/>
          <p:cNvSpPr/>
          <p:nvPr/>
        </p:nvSpPr>
        <p:spPr>
          <a:xfrm>
            <a:off x="924711" y="2955242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8" name="object 940"/>
          <p:cNvSpPr/>
          <p:nvPr/>
        </p:nvSpPr>
        <p:spPr>
          <a:xfrm>
            <a:off x="919750" y="295028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99" name="object 941"/>
          <p:cNvSpPr/>
          <p:nvPr/>
        </p:nvSpPr>
        <p:spPr>
          <a:xfrm>
            <a:off x="924711" y="298817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0" name="object 942"/>
          <p:cNvSpPr/>
          <p:nvPr/>
        </p:nvSpPr>
        <p:spPr>
          <a:xfrm>
            <a:off x="919750" y="298321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1" name="object 943"/>
          <p:cNvSpPr/>
          <p:nvPr/>
        </p:nvSpPr>
        <p:spPr>
          <a:xfrm>
            <a:off x="924711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2" name="object 944"/>
          <p:cNvSpPr/>
          <p:nvPr/>
        </p:nvSpPr>
        <p:spPr>
          <a:xfrm>
            <a:off x="924711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3" name="object 945"/>
          <p:cNvSpPr/>
          <p:nvPr/>
        </p:nvSpPr>
        <p:spPr>
          <a:xfrm>
            <a:off x="924711" y="298817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4" name="object 946"/>
          <p:cNvSpPr/>
          <p:nvPr/>
        </p:nvSpPr>
        <p:spPr>
          <a:xfrm>
            <a:off x="923976" y="2983310"/>
            <a:ext cx="257572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5" name="object 947"/>
          <p:cNvSpPr/>
          <p:nvPr/>
        </p:nvSpPr>
        <p:spPr>
          <a:xfrm>
            <a:off x="921942" y="2984103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2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6" name="object 948"/>
          <p:cNvSpPr/>
          <p:nvPr/>
        </p:nvSpPr>
        <p:spPr>
          <a:xfrm>
            <a:off x="920725" y="2985294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7" name="object 949"/>
          <p:cNvSpPr/>
          <p:nvPr/>
        </p:nvSpPr>
        <p:spPr>
          <a:xfrm>
            <a:off x="920086" y="298648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8" name="object 950"/>
          <p:cNvSpPr/>
          <p:nvPr/>
        </p:nvSpPr>
        <p:spPr>
          <a:xfrm>
            <a:off x="919815" y="29876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09" name="object 951"/>
          <p:cNvSpPr/>
          <p:nvPr/>
        </p:nvSpPr>
        <p:spPr>
          <a:xfrm>
            <a:off x="919840" y="29888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0" name="object 952"/>
          <p:cNvSpPr/>
          <p:nvPr/>
        </p:nvSpPr>
        <p:spPr>
          <a:xfrm>
            <a:off x="920164" y="299005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1" name="object 953"/>
          <p:cNvSpPr/>
          <p:nvPr/>
        </p:nvSpPr>
        <p:spPr>
          <a:xfrm>
            <a:off x="920867" y="299124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2" name="object 954"/>
          <p:cNvSpPr/>
          <p:nvPr/>
        </p:nvSpPr>
        <p:spPr>
          <a:xfrm>
            <a:off x="921671" y="2992041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0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3" name="object 955"/>
          <p:cNvSpPr/>
          <p:nvPr/>
        </p:nvSpPr>
        <p:spPr>
          <a:xfrm>
            <a:off x="923104" y="2992835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5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4" name="object 956"/>
          <p:cNvSpPr/>
          <p:nvPr/>
        </p:nvSpPr>
        <p:spPr>
          <a:xfrm>
            <a:off x="937649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5" name="object 957"/>
          <p:cNvSpPr/>
          <p:nvPr/>
        </p:nvSpPr>
        <p:spPr>
          <a:xfrm>
            <a:off x="957652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6" name="object 958"/>
          <p:cNvSpPr/>
          <p:nvPr/>
        </p:nvSpPr>
        <p:spPr>
          <a:xfrm>
            <a:off x="977646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7" name="object 959"/>
          <p:cNvSpPr/>
          <p:nvPr/>
        </p:nvSpPr>
        <p:spPr>
          <a:xfrm>
            <a:off x="943531" y="3014059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8" name="object 960"/>
          <p:cNvSpPr/>
          <p:nvPr/>
        </p:nvSpPr>
        <p:spPr>
          <a:xfrm>
            <a:off x="938570" y="3014059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19" name="object 961"/>
          <p:cNvSpPr/>
          <p:nvPr/>
        </p:nvSpPr>
        <p:spPr>
          <a:xfrm>
            <a:off x="943531" y="308816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0" name="object 962"/>
          <p:cNvSpPr/>
          <p:nvPr/>
        </p:nvSpPr>
        <p:spPr>
          <a:xfrm>
            <a:off x="942659" y="3083322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1" name="object 963"/>
          <p:cNvSpPr/>
          <p:nvPr/>
        </p:nvSpPr>
        <p:spPr>
          <a:xfrm>
            <a:off x="940731" y="3084116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50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2" name="object 964"/>
          <p:cNvSpPr/>
          <p:nvPr/>
        </p:nvSpPr>
        <p:spPr>
          <a:xfrm>
            <a:off x="939829" y="3084909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3" name="object 965"/>
          <p:cNvSpPr/>
          <p:nvPr/>
        </p:nvSpPr>
        <p:spPr>
          <a:xfrm>
            <a:off x="939066" y="308610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4" name="object 966"/>
          <p:cNvSpPr/>
          <p:nvPr/>
        </p:nvSpPr>
        <p:spPr>
          <a:xfrm>
            <a:off x="938635" y="30876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5" name="object 967"/>
          <p:cNvSpPr/>
          <p:nvPr/>
        </p:nvSpPr>
        <p:spPr>
          <a:xfrm>
            <a:off x="938666" y="30888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6" name="object 968"/>
          <p:cNvSpPr/>
          <p:nvPr/>
        </p:nvSpPr>
        <p:spPr>
          <a:xfrm>
            <a:off x="938998" y="309006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7" name="object 969"/>
          <p:cNvSpPr/>
          <p:nvPr/>
        </p:nvSpPr>
        <p:spPr>
          <a:xfrm>
            <a:off x="939705" y="309126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8" name="object 970"/>
          <p:cNvSpPr/>
          <p:nvPr/>
        </p:nvSpPr>
        <p:spPr>
          <a:xfrm>
            <a:off x="940522" y="30920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29" name="object 971"/>
          <p:cNvSpPr/>
          <p:nvPr/>
        </p:nvSpPr>
        <p:spPr>
          <a:xfrm>
            <a:off x="941986" y="3092847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0" name="object 972"/>
          <p:cNvSpPr/>
          <p:nvPr/>
        </p:nvSpPr>
        <p:spPr>
          <a:xfrm>
            <a:off x="943531" y="3032879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1" name="object 973"/>
          <p:cNvSpPr/>
          <p:nvPr/>
        </p:nvSpPr>
        <p:spPr>
          <a:xfrm>
            <a:off x="941130" y="3028553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2" name="object 974"/>
          <p:cNvSpPr/>
          <p:nvPr/>
        </p:nvSpPr>
        <p:spPr>
          <a:xfrm>
            <a:off x="940053" y="3029347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3" name="object 975"/>
          <p:cNvSpPr/>
          <p:nvPr/>
        </p:nvSpPr>
        <p:spPr>
          <a:xfrm>
            <a:off x="939431" y="3030140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4" name="object 976"/>
          <p:cNvSpPr/>
          <p:nvPr/>
        </p:nvSpPr>
        <p:spPr>
          <a:xfrm>
            <a:off x="939014" y="303093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5" name="object 977"/>
          <p:cNvSpPr/>
          <p:nvPr/>
        </p:nvSpPr>
        <p:spPr>
          <a:xfrm>
            <a:off x="938672" y="303212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6" name="object 978"/>
          <p:cNvSpPr/>
          <p:nvPr/>
        </p:nvSpPr>
        <p:spPr>
          <a:xfrm>
            <a:off x="938682" y="30337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7" name="object 979"/>
          <p:cNvSpPr/>
          <p:nvPr/>
        </p:nvSpPr>
        <p:spPr>
          <a:xfrm>
            <a:off x="939049" y="3034903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8" name="object 980"/>
          <p:cNvSpPr/>
          <p:nvPr/>
        </p:nvSpPr>
        <p:spPr>
          <a:xfrm>
            <a:off x="939496" y="3035697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39" name="object 981"/>
          <p:cNvSpPr/>
          <p:nvPr/>
        </p:nvSpPr>
        <p:spPr>
          <a:xfrm>
            <a:off x="940158" y="303649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0" name="object 982"/>
          <p:cNvSpPr/>
          <p:nvPr/>
        </p:nvSpPr>
        <p:spPr>
          <a:xfrm>
            <a:off x="941321" y="3037284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1" name="object 983"/>
          <p:cNvSpPr/>
          <p:nvPr/>
        </p:nvSpPr>
        <p:spPr>
          <a:xfrm>
            <a:off x="943530" y="305111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2" name="object 984"/>
          <p:cNvSpPr/>
          <p:nvPr/>
        </p:nvSpPr>
        <p:spPr>
          <a:xfrm>
            <a:off x="941054" y="3046810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3" name="object 985"/>
          <p:cNvSpPr/>
          <p:nvPr/>
        </p:nvSpPr>
        <p:spPr>
          <a:xfrm>
            <a:off x="939718" y="304800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4" name="object 986"/>
          <p:cNvSpPr/>
          <p:nvPr/>
        </p:nvSpPr>
        <p:spPr>
          <a:xfrm>
            <a:off x="939005" y="304919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5" name="object 987"/>
          <p:cNvSpPr/>
          <p:nvPr/>
        </p:nvSpPr>
        <p:spPr>
          <a:xfrm>
            <a:off x="938669" y="305038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6" name="object 988"/>
          <p:cNvSpPr/>
          <p:nvPr/>
        </p:nvSpPr>
        <p:spPr>
          <a:xfrm>
            <a:off x="938685" y="305196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7" name="object 989"/>
          <p:cNvSpPr/>
          <p:nvPr/>
        </p:nvSpPr>
        <p:spPr>
          <a:xfrm>
            <a:off x="939059" y="3053159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8" name="object 990"/>
          <p:cNvSpPr/>
          <p:nvPr/>
        </p:nvSpPr>
        <p:spPr>
          <a:xfrm>
            <a:off x="939514" y="305395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49" name="object 991"/>
          <p:cNvSpPr/>
          <p:nvPr/>
        </p:nvSpPr>
        <p:spPr>
          <a:xfrm>
            <a:off x="940189" y="3054747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3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0" name="object 992"/>
          <p:cNvSpPr/>
          <p:nvPr/>
        </p:nvSpPr>
        <p:spPr>
          <a:xfrm>
            <a:off x="941378" y="3055541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5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1" name="object 993"/>
          <p:cNvSpPr/>
          <p:nvPr/>
        </p:nvSpPr>
        <p:spPr>
          <a:xfrm>
            <a:off x="1116203" y="3009098"/>
            <a:ext cx="55694" cy="46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2" name="object 994"/>
          <p:cNvSpPr/>
          <p:nvPr/>
        </p:nvSpPr>
        <p:spPr>
          <a:xfrm>
            <a:off x="943531" y="3071693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3" name="object 995"/>
          <p:cNvSpPr/>
          <p:nvPr/>
        </p:nvSpPr>
        <p:spPr>
          <a:xfrm>
            <a:off x="938570" y="3071693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4" name="object 996"/>
          <p:cNvSpPr/>
          <p:nvPr/>
        </p:nvSpPr>
        <p:spPr>
          <a:xfrm>
            <a:off x="1458773" y="3163515"/>
            <a:ext cx="143037" cy="789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5" name="object 997"/>
          <p:cNvSpPr/>
          <p:nvPr/>
        </p:nvSpPr>
        <p:spPr>
          <a:xfrm>
            <a:off x="1317069" y="2902466"/>
            <a:ext cx="422458" cy="2678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6" name="object 998"/>
          <p:cNvSpPr/>
          <p:nvPr/>
        </p:nvSpPr>
        <p:spPr>
          <a:xfrm>
            <a:off x="1400350" y="2955242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7" name="object 999"/>
          <p:cNvSpPr/>
          <p:nvPr/>
        </p:nvSpPr>
        <p:spPr>
          <a:xfrm>
            <a:off x="1395388" y="295028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8" name="object 1000"/>
          <p:cNvSpPr/>
          <p:nvPr/>
        </p:nvSpPr>
        <p:spPr>
          <a:xfrm>
            <a:off x="1400350" y="298817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59" name="object 1001"/>
          <p:cNvSpPr/>
          <p:nvPr/>
        </p:nvSpPr>
        <p:spPr>
          <a:xfrm>
            <a:off x="1395388" y="298321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0" name="object 1002"/>
          <p:cNvSpPr/>
          <p:nvPr/>
        </p:nvSpPr>
        <p:spPr>
          <a:xfrm>
            <a:off x="1400350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1" name="object 1003"/>
          <p:cNvSpPr/>
          <p:nvPr/>
        </p:nvSpPr>
        <p:spPr>
          <a:xfrm>
            <a:off x="1400350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2" name="object 1004"/>
          <p:cNvSpPr/>
          <p:nvPr/>
        </p:nvSpPr>
        <p:spPr>
          <a:xfrm>
            <a:off x="1400350" y="298817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3" name="object 1005"/>
          <p:cNvSpPr/>
          <p:nvPr/>
        </p:nvSpPr>
        <p:spPr>
          <a:xfrm>
            <a:off x="1399615" y="2983310"/>
            <a:ext cx="257572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4" name="object 1006"/>
          <p:cNvSpPr/>
          <p:nvPr/>
        </p:nvSpPr>
        <p:spPr>
          <a:xfrm>
            <a:off x="1397581" y="2984103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2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5" name="object 1007"/>
          <p:cNvSpPr/>
          <p:nvPr/>
        </p:nvSpPr>
        <p:spPr>
          <a:xfrm>
            <a:off x="1396364" y="2985294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6" name="object 1008"/>
          <p:cNvSpPr/>
          <p:nvPr/>
        </p:nvSpPr>
        <p:spPr>
          <a:xfrm>
            <a:off x="1395725" y="298648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7" name="object 1009"/>
          <p:cNvSpPr/>
          <p:nvPr/>
        </p:nvSpPr>
        <p:spPr>
          <a:xfrm>
            <a:off x="1395453" y="29876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8" name="object 1010"/>
          <p:cNvSpPr/>
          <p:nvPr/>
        </p:nvSpPr>
        <p:spPr>
          <a:xfrm>
            <a:off x="1395478" y="29888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69" name="object 1011"/>
          <p:cNvSpPr/>
          <p:nvPr/>
        </p:nvSpPr>
        <p:spPr>
          <a:xfrm>
            <a:off x="1395803" y="299005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0" name="object 1012"/>
          <p:cNvSpPr/>
          <p:nvPr/>
        </p:nvSpPr>
        <p:spPr>
          <a:xfrm>
            <a:off x="1396506" y="299124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1" name="object 1013"/>
          <p:cNvSpPr/>
          <p:nvPr/>
        </p:nvSpPr>
        <p:spPr>
          <a:xfrm>
            <a:off x="1397310" y="2992041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0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2" name="object 1014"/>
          <p:cNvSpPr/>
          <p:nvPr/>
        </p:nvSpPr>
        <p:spPr>
          <a:xfrm>
            <a:off x="1398743" y="2992835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5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3" name="object 1015"/>
          <p:cNvSpPr/>
          <p:nvPr/>
        </p:nvSpPr>
        <p:spPr>
          <a:xfrm>
            <a:off x="1413288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4" name="object 1016"/>
          <p:cNvSpPr/>
          <p:nvPr/>
        </p:nvSpPr>
        <p:spPr>
          <a:xfrm>
            <a:off x="1433291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5" name="object 1017"/>
          <p:cNvSpPr/>
          <p:nvPr/>
        </p:nvSpPr>
        <p:spPr>
          <a:xfrm>
            <a:off x="1453285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6" name="object 1018"/>
          <p:cNvSpPr/>
          <p:nvPr/>
        </p:nvSpPr>
        <p:spPr>
          <a:xfrm>
            <a:off x="1419169" y="3014059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7" name="object 1019"/>
          <p:cNvSpPr/>
          <p:nvPr/>
        </p:nvSpPr>
        <p:spPr>
          <a:xfrm>
            <a:off x="1414208" y="3014059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8" name="object 1020"/>
          <p:cNvSpPr/>
          <p:nvPr/>
        </p:nvSpPr>
        <p:spPr>
          <a:xfrm>
            <a:off x="1419170" y="308816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79" name="object 1021"/>
          <p:cNvSpPr/>
          <p:nvPr/>
        </p:nvSpPr>
        <p:spPr>
          <a:xfrm>
            <a:off x="1418298" y="3083322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0" name="object 1022"/>
          <p:cNvSpPr/>
          <p:nvPr/>
        </p:nvSpPr>
        <p:spPr>
          <a:xfrm>
            <a:off x="1416370" y="3084116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50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1" name="object 1023"/>
          <p:cNvSpPr/>
          <p:nvPr/>
        </p:nvSpPr>
        <p:spPr>
          <a:xfrm>
            <a:off x="1415468" y="3084909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2" name="object 1024"/>
          <p:cNvSpPr/>
          <p:nvPr/>
        </p:nvSpPr>
        <p:spPr>
          <a:xfrm>
            <a:off x="1414705" y="308610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3" name="object 1025"/>
          <p:cNvSpPr/>
          <p:nvPr/>
        </p:nvSpPr>
        <p:spPr>
          <a:xfrm>
            <a:off x="1414273" y="30876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4" name="object 1026"/>
          <p:cNvSpPr/>
          <p:nvPr/>
        </p:nvSpPr>
        <p:spPr>
          <a:xfrm>
            <a:off x="1414305" y="30888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5" name="object 1027"/>
          <p:cNvSpPr/>
          <p:nvPr/>
        </p:nvSpPr>
        <p:spPr>
          <a:xfrm>
            <a:off x="1414637" y="309006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6" name="object 1028"/>
          <p:cNvSpPr/>
          <p:nvPr/>
        </p:nvSpPr>
        <p:spPr>
          <a:xfrm>
            <a:off x="1415344" y="309126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7" name="object 1029"/>
          <p:cNvSpPr/>
          <p:nvPr/>
        </p:nvSpPr>
        <p:spPr>
          <a:xfrm>
            <a:off x="1416161" y="30920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8" name="object 1030"/>
          <p:cNvSpPr/>
          <p:nvPr/>
        </p:nvSpPr>
        <p:spPr>
          <a:xfrm>
            <a:off x="1417625" y="3092847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89" name="object 1031"/>
          <p:cNvSpPr/>
          <p:nvPr/>
        </p:nvSpPr>
        <p:spPr>
          <a:xfrm>
            <a:off x="1419169" y="3032879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0" name="object 1032"/>
          <p:cNvSpPr/>
          <p:nvPr/>
        </p:nvSpPr>
        <p:spPr>
          <a:xfrm>
            <a:off x="1416769" y="3028553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1" name="object 1033"/>
          <p:cNvSpPr/>
          <p:nvPr/>
        </p:nvSpPr>
        <p:spPr>
          <a:xfrm>
            <a:off x="1415692" y="3029347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2" name="object 1034"/>
          <p:cNvSpPr/>
          <p:nvPr/>
        </p:nvSpPr>
        <p:spPr>
          <a:xfrm>
            <a:off x="1415070" y="3030140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3" name="object 1035"/>
          <p:cNvSpPr/>
          <p:nvPr/>
        </p:nvSpPr>
        <p:spPr>
          <a:xfrm>
            <a:off x="1414653" y="303093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4" name="object 1036"/>
          <p:cNvSpPr/>
          <p:nvPr/>
        </p:nvSpPr>
        <p:spPr>
          <a:xfrm>
            <a:off x="1414311" y="303212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5" name="object 1037"/>
          <p:cNvSpPr/>
          <p:nvPr/>
        </p:nvSpPr>
        <p:spPr>
          <a:xfrm>
            <a:off x="1414321" y="30337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6" name="object 1038"/>
          <p:cNvSpPr/>
          <p:nvPr/>
        </p:nvSpPr>
        <p:spPr>
          <a:xfrm>
            <a:off x="1414688" y="3034903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7" name="object 1039"/>
          <p:cNvSpPr/>
          <p:nvPr/>
        </p:nvSpPr>
        <p:spPr>
          <a:xfrm>
            <a:off x="1415135" y="3035697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8" name="object 1040"/>
          <p:cNvSpPr/>
          <p:nvPr/>
        </p:nvSpPr>
        <p:spPr>
          <a:xfrm>
            <a:off x="1415796" y="303649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99" name="object 1041"/>
          <p:cNvSpPr/>
          <p:nvPr/>
        </p:nvSpPr>
        <p:spPr>
          <a:xfrm>
            <a:off x="1416959" y="3037284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0" name="object 1042"/>
          <p:cNvSpPr/>
          <p:nvPr/>
        </p:nvSpPr>
        <p:spPr>
          <a:xfrm>
            <a:off x="1419169" y="305111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1" name="object 1043"/>
          <p:cNvSpPr/>
          <p:nvPr/>
        </p:nvSpPr>
        <p:spPr>
          <a:xfrm>
            <a:off x="1416693" y="3046810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2" name="object 1044"/>
          <p:cNvSpPr/>
          <p:nvPr/>
        </p:nvSpPr>
        <p:spPr>
          <a:xfrm>
            <a:off x="1415357" y="304800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3" name="object 1045"/>
          <p:cNvSpPr/>
          <p:nvPr/>
        </p:nvSpPr>
        <p:spPr>
          <a:xfrm>
            <a:off x="1414644" y="304919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4" name="object 1046"/>
          <p:cNvSpPr/>
          <p:nvPr/>
        </p:nvSpPr>
        <p:spPr>
          <a:xfrm>
            <a:off x="1414307" y="305038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5" name="object 1047"/>
          <p:cNvSpPr/>
          <p:nvPr/>
        </p:nvSpPr>
        <p:spPr>
          <a:xfrm>
            <a:off x="1414324" y="305196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6" name="object 1048"/>
          <p:cNvSpPr/>
          <p:nvPr/>
        </p:nvSpPr>
        <p:spPr>
          <a:xfrm>
            <a:off x="1414697" y="3053159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7" name="object 1049"/>
          <p:cNvSpPr/>
          <p:nvPr/>
        </p:nvSpPr>
        <p:spPr>
          <a:xfrm>
            <a:off x="1415153" y="305395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8" name="object 1050"/>
          <p:cNvSpPr/>
          <p:nvPr/>
        </p:nvSpPr>
        <p:spPr>
          <a:xfrm>
            <a:off x="1415828" y="3054747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3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09" name="object 1051"/>
          <p:cNvSpPr/>
          <p:nvPr/>
        </p:nvSpPr>
        <p:spPr>
          <a:xfrm>
            <a:off x="1417017" y="3055541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5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0" name="object 1052"/>
          <p:cNvSpPr/>
          <p:nvPr/>
        </p:nvSpPr>
        <p:spPr>
          <a:xfrm>
            <a:off x="1591842" y="3009098"/>
            <a:ext cx="55694" cy="46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1" name="object 1053"/>
          <p:cNvSpPr/>
          <p:nvPr/>
        </p:nvSpPr>
        <p:spPr>
          <a:xfrm>
            <a:off x="1419169" y="3071693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2" name="object 1054"/>
          <p:cNvSpPr/>
          <p:nvPr/>
        </p:nvSpPr>
        <p:spPr>
          <a:xfrm>
            <a:off x="1414208" y="3071693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3" name="object 1055"/>
          <p:cNvSpPr/>
          <p:nvPr/>
        </p:nvSpPr>
        <p:spPr>
          <a:xfrm>
            <a:off x="1934410" y="3163515"/>
            <a:ext cx="143047" cy="789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4" name="object 1056"/>
          <p:cNvSpPr/>
          <p:nvPr/>
        </p:nvSpPr>
        <p:spPr>
          <a:xfrm>
            <a:off x="1792708" y="2902466"/>
            <a:ext cx="422458" cy="2678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5" name="object 1057"/>
          <p:cNvSpPr/>
          <p:nvPr/>
        </p:nvSpPr>
        <p:spPr>
          <a:xfrm>
            <a:off x="1875989" y="2955242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6" name="object 1058"/>
          <p:cNvSpPr/>
          <p:nvPr/>
        </p:nvSpPr>
        <p:spPr>
          <a:xfrm>
            <a:off x="1871028" y="295028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7" name="object 1059"/>
          <p:cNvSpPr/>
          <p:nvPr/>
        </p:nvSpPr>
        <p:spPr>
          <a:xfrm>
            <a:off x="1875989" y="2988176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8" name="object 1060"/>
          <p:cNvSpPr/>
          <p:nvPr/>
        </p:nvSpPr>
        <p:spPr>
          <a:xfrm>
            <a:off x="1871028" y="298321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19" name="object 1061"/>
          <p:cNvSpPr/>
          <p:nvPr/>
        </p:nvSpPr>
        <p:spPr>
          <a:xfrm>
            <a:off x="1875989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0" name="object 1062"/>
          <p:cNvSpPr/>
          <p:nvPr/>
        </p:nvSpPr>
        <p:spPr>
          <a:xfrm>
            <a:off x="1875989" y="298993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1" name="object 1063"/>
          <p:cNvSpPr/>
          <p:nvPr/>
        </p:nvSpPr>
        <p:spPr>
          <a:xfrm>
            <a:off x="1875989" y="298817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2" name="object 1064"/>
          <p:cNvSpPr/>
          <p:nvPr/>
        </p:nvSpPr>
        <p:spPr>
          <a:xfrm>
            <a:off x="1875253" y="2983310"/>
            <a:ext cx="257572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3" name="object 1065"/>
          <p:cNvSpPr/>
          <p:nvPr/>
        </p:nvSpPr>
        <p:spPr>
          <a:xfrm>
            <a:off x="1873220" y="2984103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2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4" name="object 1066"/>
          <p:cNvSpPr/>
          <p:nvPr/>
        </p:nvSpPr>
        <p:spPr>
          <a:xfrm>
            <a:off x="1872002" y="2985294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5" name="object 1067"/>
          <p:cNvSpPr/>
          <p:nvPr/>
        </p:nvSpPr>
        <p:spPr>
          <a:xfrm>
            <a:off x="1871364" y="298648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6" name="object 1068"/>
          <p:cNvSpPr/>
          <p:nvPr/>
        </p:nvSpPr>
        <p:spPr>
          <a:xfrm>
            <a:off x="1871092" y="29876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7" name="object 1069"/>
          <p:cNvSpPr/>
          <p:nvPr/>
        </p:nvSpPr>
        <p:spPr>
          <a:xfrm>
            <a:off x="1871117" y="29888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8" name="object 1070"/>
          <p:cNvSpPr/>
          <p:nvPr/>
        </p:nvSpPr>
        <p:spPr>
          <a:xfrm>
            <a:off x="1871442" y="299005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9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29" name="object 1071"/>
          <p:cNvSpPr/>
          <p:nvPr/>
        </p:nvSpPr>
        <p:spPr>
          <a:xfrm>
            <a:off x="1872145" y="299124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0" name="object 1072"/>
          <p:cNvSpPr/>
          <p:nvPr/>
        </p:nvSpPr>
        <p:spPr>
          <a:xfrm>
            <a:off x="1872949" y="2992041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0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1" name="object 1073"/>
          <p:cNvSpPr/>
          <p:nvPr/>
        </p:nvSpPr>
        <p:spPr>
          <a:xfrm>
            <a:off x="1874381" y="2992835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2" name="object 1074"/>
          <p:cNvSpPr/>
          <p:nvPr/>
        </p:nvSpPr>
        <p:spPr>
          <a:xfrm>
            <a:off x="1888927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3" name="object 1075"/>
          <p:cNvSpPr/>
          <p:nvPr/>
        </p:nvSpPr>
        <p:spPr>
          <a:xfrm>
            <a:off x="1908929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4" name="object 1076"/>
          <p:cNvSpPr/>
          <p:nvPr/>
        </p:nvSpPr>
        <p:spPr>
          <a:xfrm>
            <a:off x="1928924" y="2965823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5" name="object 1077"/>
          <p:cNvSpPr/>
          <p:nvPr/>
        </p:nvSpPr>
        <p:spPr>
          <a:xfrm>
            <a:off x="1894808" y="3014059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6" name="object 1078"/>
          <p:cNvSpPr/>
          <p:nvPr/>
        </p:nvSpPr>
        <p:spPr>
          <a:xfrm>
            <a:off x="1889847" y="3014059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7" name="object 1079"/>
          <p:cNvSpPr/>
          <p:nvPr/>
        </p:nvSpPr>
        <p:spPr>
          <a:xfrm>
            <a:off x="1894809" y="308816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8" name="object 1080"/>
          <p:cNvSpPr/>
          <p:nvPr/>
        </p:nvSpPr>
        <p:spPr>
          <a:xfrm>
            <a:off x="1893937" y="3083322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39" name="object 1081"/>
          <p:cNvSpPr/>
          <p:nvPr/>
        </p:nvSpPr>
        <p:spPr>
          <a:xfrm>
            <a:off x="1892008" y="3084116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50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0" name="object 1082"/>
          <p:cNvSpPr/>
          <p:nvPr/>
        </p:nvSpPr>
        <p:spPr>
          <a:xfrm>
            <a:off x="1891106" y="3084909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1" name="object 1083"/>
          <p:cNvSpPr/>
          <p:nvPr/>
        </p:nvSpPr>
        <p:spPr>
          <a:xfrm>
            <a:off x="1890343" y="308610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2" name="object 1084"/>
          <p:cNvSpPr/>
          <p:nvPr/>
        </p:nvSpPr>
        <p:spPr>
          <a:xfrm>
            <a:off x="1889912" y="30876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3" name="object 1085"/>
          <p:cNvSpPr/>
          <p:nvPr/>
        </p:nvSpPr>
        <p:spPr>
          <a:xfrm>
            <a:off x="1889944" y="30888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4" name="object 1086"/>
          <p:cNvSpPr/>
          <p:nvPr/>
        </p:nvSpPr>
        <p:spPr>
          <a:xfrm>
            <a:off x="1890276" y="309006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5" name="object 1087"/>
          <p:cNvSpPr/>
          <p:nvPr/>
        </p:nvSpPr>
        <p:spPr>
          <a:xfrm>
            <a:off x="1890983" y="309126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6" name="object 1088"/>
          <p:cNvSpPr/>
          <p:nvPr/>
        </p:nvSpPr>
        <p:spPr>
          <a:xfrm>
            <a:off x="1891800" y="30920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7" name="object 1089"/>
          <p:cNvSpPr/>
          <p:nvPr/>
        </p:nvSpPr>
        <p:spPr>
          <a:xfrm>
            <a:off x="1893264" y="3092847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8" name="object 1090"/>
          <p:cNvSpPr/>
          <p:nvPr/>
        </p:nvSpPr>
        <p:spPr>
          <a:xfrm>
            <a:off x="1894808" y="3032879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49" name="object 1091"/>
          <p:cNvSpPr/>
          <p:nvPr/>
        </p:nvSpPr>
        <p:spPr>
          <a:xfrm>
            <a:off x="1892408" y="3028553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0" name="object 1092"/>
          <p:cNvSpPr/>
          <p:nvPr/>
        </p:nvSpPr>
        <p:spPr>
          <a:xfrm>
            <a:off x="1891331" y="3029347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1" name="object 1093"/>
          <p:cNvSpPr/>
          <p:nvPr/>
        </p:nvSpPr>
        <p:spPr>
          <a:xfrm>
            <a:off x="1890709" y="3030140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2" name="object 1094"/>
          <p:cNvSpPr/>
          <p:nvPr/>
        </p:nvSpPr>
        <p:spPr>
          <a:xfrm>
            <a:off x="1890292" y="303093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3" name="object 1095"/>
          <p:cNvSpPr/>
          <p:nvPr/>
        </p:nvSpPr>
        <p:spPr>
          <a:xfrm>
            <a:off x="1889949" y="303212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4" name="object 1096"/>
          <p:cNvSpPr/>
          <p:nvPr/>
        </p:nvSpPr>
        <p:spPr>
          <a:xfrm>
            <a:off x="1889960" y="30337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5" name="object 1097"/>
          <p:cNvSpPr/>
          <p:nvPr/>
        </p:nvSpPr>
        <p:spPr>
          <a:xfrm>
            <a:off x="1890327" y="3034903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6" name="object 1098"/>
          <p:cNvSpPr/>
          <p:nvPr/>
        </p:nvSpPr>
        <p:spPr>
          <a:xfrm>
            <a:off x="1890774" y="3035697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7" name="object 1099"/>
          <p:cNvSpPr/>
          <p:nvPr/>
        </p:nvSpPr>
        <p:spPr>
          <a:xfrm>
            <a:off x="1891435" y="303649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8" name="object 1100"/>
          <p:cNvSpPr/>
          <p:nvPr/>
        </p:nvSpPr>
        <p:spPr>
          <a:xfrm>
            <a:off x="1892599" y="3037284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59" name="object 1101"/>
          <p:cNvSpPr/>
          <p:nvPr/>
        </p:nvSpPr>
        <p:spPr>
          <a:xfrm>
            <a:off x="1894808" y="3051112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0" name="object 1102"/>
          <p:cNvSpPr/>
          <p:nvPr/>
        </p:nvSpPr>
        <p:spPr>
          <a:xfrm>
            <a:off x="1892331" y="3046810"/>
            <a:ext cx="10795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1" name="object 1103"/>
          <p:cNvSpPr/>
          <p:nvPr/>
        </p:nvSpPr>
        <p:spPr>
          <a:xfrm>
            <a:off x="1890995" y="304800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2" name="object 1104"/>
          <p:cNvSpPr/>
          <p:nvPr/>
        </p:nvSpPr>
        <p:spPr>
          <a:xfrm>
            <a:off x="1890283" y="304919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3" name="object 1105"/>
          <p:cNvSpPr/>
          <p:nvPr/>
        </p:nvSpPr>
        <p:spPr>
          <a:xfrm>
            <a:off x="1889946" y="305038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4" name="object 1106"/>
          <p:cNvSpPr/>
          <p:nvPr/>
        </p:nvSpPr>
        <p:spPr>
          <a:xfrm>
            <a:off x="1889963" y="305196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5" name="object 1107"/>
          <p:cNvSpPr/>
          <p:nvPr/>
        </p:nvSpPr>
        <p:spPr>
          <a:xfrm>
            <a:off x="1890337" y="3053159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6" name="object 1108"/>
          <p:cNvSpPr/>
          <p:nvPr/>
        </p:nvSpPr>
        <p:spPr>
          <a:xfrm>
            <a:off x="1890792" y="305395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7" name="object 1109"/>
          <p:cNvSpPr/>
          <p:nvPr/>
        </p:nvSpPr>
        <p:spPr>
          <a:xfrm>
            <a:off x="1891467" y="3054747"/>
            <a:ext cx="10993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3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8" name="object 1110"/>
          <p:cNvSpPr/>
          <p:nvPr/>
        </p:nvSpPr>
        <p:spPr>
          <a:xfrm>
            <a:off x="1892655" y="3055541"/>
            <a:ext cx="107553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0" y="0"/>
                </a:moveTo>
                <a:lnTo>
                  <a:pt x="1715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9" name="object 1111"/>
          <p:cNvSpPr/>
          <p:nvPr/>
        </p:nvSpPr>
        <p:spPr>
          <a:xfrm>
            <a:off x="2067480" y="3009098"/>
            <a:ext cx="55793" cy="469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0" name="object 1112"/>
          <p:cNvSpPr/>
          <p:nvPr/>
        </p:nvSpPr>
        <p:spPr>
          <a:xfrm>
            <a:off x="1894808" y="3071693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1" name="object 1113"/>
          <p:cNvSpPr/>
          <p:nvPr/>
        </p:nvSpPr>
        <p:spPr>
          <a:xfrm>
            <a:off x="1889847" y="3071693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2" name="object 1114"/>
          <p:cNvSpPr/>
          <p:nvPr/>
        </p:nvSpPr>
        <p:spPr>
          <a:xfrm>
            <a:off x="507496" y="3733951"/>
            <a:ext cx="143037" cy="7895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3" name="object 1115"/>
          <p:cNvSpPr/>
          <p:nvPr/>
        </p:nvSpPr>
        <p:spPr>
          <a:xfrm>
            <a:off x="449072" y="3525678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4" name="object 1116"/>
          <p:cNvSpPr/>
          <p:nvPr/>
        </p:nvSpPr>
        <p:spPr>
          <a:xfrm>
            <a:off x="444111" y="3520718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5" name="object 1117"/>
          <p:cNvSpPr/>
          <p:nvPr/>
        </p:nvSpPr>
        <p:spPr>
          <a:xfrm>
            <a:off x="449072" y="3558612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6" name="object 1118"/>
          <p:cNvSpPr/>
          <p:nvPr/>
        </p:nvSpPr>
        <p:spPr>
          <a:xfrm>
            <a:off x="444111" y="355365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7" name="object 1119"/>
          <p:cNvSpPr/>
          <p:nvPr/>
        </p:nvSpPr>
        <p:spPr>
          <a:xfrm>
            <a:off x="449072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8" name="object 1120"/>
          <p:cNvSpPr/>
          <p:nvPr/>
        </p:nvSpPr>
        <p:spPr>
          <a:xfrm>
            <a:off x="449072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79" name="object 1121"/>
          <p:cNvSpPr/>
          <p:nvPr/>
        </p:nvSpPr>
        <p:spPr>
          <a:xfrm>
            <a:off x="449072" y="355861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0" name="object 1122"/>
          <p:cNvSpPr/>
          <p:nvPr/>
        </p:nvSpPr>
        <p:spPr>
          <a:xfrm>
            <a:off x="447313" y="3554015"/>
            <a:ext cx="259556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49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1" name="object 1123"/>
          <p:cNvSpPr/>
          <p:nvPr/>
        </p:nvSpPr>
        <p:spPr>
          <a:xfrm>
            <a:off x="445949" y="355481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2" name="object 1124"/>
          <p:cNvSpPr/>
          <p:nvPr/>
        </p:nvSpPr>
        <p:spPr>
          <a:xfrm>
            <a:off x="445183" y="3555603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3" name="object 1125"/>
          <p:cNvSpPr/>
          <p:nvPr/>
        </p:nvSpPr>
        <p:spPr>
          <a:xfrm>
            <a:off x="444500" y="355679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4" name="object 1126"/>
          <p:cNvSpPr/>
          <p:nvPr/>
        </p:nvSpPr>
        <p:spPr>
          <a:xfrm>
            <a:off x="444192" y="355798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5" name="object 1127"/>
          <p:cNvSpPr/>
          <p:nvPr/>
        </p:nvSpPr>
        <p:spPr>
          <a:xfrm>
            <a:off x="444184" y="35591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6" name="object 1128"/>
          <p:cNvSpPr/>
          <p:nvPr/>
        </p:nvSpPr>
        <p:spPr>
          <a:xfrm>
            <a:off x="444473" y="3560366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7" name="object 1129"/>
          <p:cNvSpPr/>
          <p:nvPr/>
        </p:nvSpPr>
        <p:spPr>
          <a:xfrm>
            <a:off x="445131" y="356155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8" name="object 1130"/>
          <p:cNvSpPr/>
          <p:nvPr/>
        </p:nvSpPr>
        <p:spPr>
          <a:xfrm>
            <a:off x="446387" y="356274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7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89" name="object 1131"/>
          <p:cNvSpPr/>
          <p:nvPr/>
        </p:nvSpPr>
        <p:spPr>
          <a:xfrm>
            <a:off x="448827" y="3563541"/>
            <a:ext cx="256381" cy="0"/>
          </a:xfrm>
          <a:custGeom>
            <a:avLst/>
            <a:gdLst/>
            <a:ahLst/>
            <a:cxnLst/>
            <a:rect l="l" t="t" r="r" b="b"/>
            <a:pathLst>
              <a:path w="410209">
                <a:moveTo>
                  <a:pt x="0" y="0"/>
                </a:moveTo>
                <a:lnTo>
                  <a:pt x="4101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0" name="object 1132"/>
          <p:cNvSpPr/>
          <p:nvPr/>
        </p:nvSpPr>
        <p:spPr>
          <a:xfrm>
            <a:off x="462011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1" name="object 1133"/>
          <p:cNvSpPr/>
          <p:nvPr/>
        </p:nvSpPr>
        <p:spPr>
          <a:xfrm>
            <a:off x="482013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2" name="object 1134"/>
          <p:cNvSpPr/>
          <p:nvPr/>
        </p:nvSpPr>
        <p:spPr>
          <a:xfrm>
            <a:off x="502007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3" name="object 1135"/>
          <p:cNvSpPr/>
          <p:nvPr/>
        </p:nvSpPr>
        <p:spPr>
          <a:xfrm>
            <a:off x="467891" y="3584495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4" name="object 1136"/>
          <p:cNvSpPr/>
          <p:nvPr/>
        </p:nvSpPr>
        <p:spPr>
          <a:xfrm>
            <a:off x="462931" y="3584495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5" name="object 1137"/>
          <p:cNvSpPr/>
          <p:nvPr/>
        </p:nvSpPr>
        <p:spPr>
          <a:xfrm>
            <a:off x="467892" y="3658600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6" name="object 1138"/>
          <p:cNvSpPr/>
          <p:nvPr/>
        </p:nvSpPr>
        <p:spPr>
          <a:xfrm>
            <a:off x="466092" y="3654028"/>
            <a:ext cx="132556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7" name="object 1139"/>
          <p:cNvSpPr/>
          <p:nvPr/>
        </p:nvSpPr>
        <p:spPr>
          <a:xfrm>
            <a:off x="464738" y="3654822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8" name="object 1140"/>
          <p:cNvSpPr/>
          <p:nvPr/>
        </p:nvSpPr>
        <p:spPr>
          <a:xfrm>
            <a:off x="463985" y="3655616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9" name="object 1141"/>
          <p:cNvSpPr/>
          <p:nvPr/>
        </p:nvSpPr>
        <p:spPr>
          <a:xfrm>
            <a:off x="463315" y="36568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0" name="object 1142"/>
          <p:cNvSpPr/>
          <p:nvPr/>
        </p:nvSpPr>
        <p:spPr>
          <a:xfrm>
            <a:off x="463013" y="365799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1" name="object 1143"/>
          <p:cNvSpPr/>
          <p:nvPr/>
        </p:nvSpPr>
        <p:spPr>
          <a:xfrm>
            <a:off x="463011" y="36591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2" name="object 1144"/>
          <p:cNvSpPr/>
          <p:nvPr/>
        </p:nvSpPr>
        <p:spPr>
          <a:xfrm>
            <a:off x="463308" y="366037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3" name="object 1145"/>
          <p:cNvSpPr/>
          <p:nvPr/>
        </p:nvSpPr>
        <p:spPr>
          <a:xfrm>
            <a:off x="463969" y="3661569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4" name="object 1146"/>
          <p:cNvSpPr/>
          <p:nvPr/>
        </p:nvSpPr>
        <p:spPr>
          <a:xfrm>
            <a:off x="465239" y="3662760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5" name="object 1147"/>
          <p:cNvSpPr/>
          <p:nvPr/>
        </p:nvSpPr>
        <p:spPr>
          <a:xfrm>
            <a:off x="467892" y="366355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6" name="object 1148"/>
          <p:cNvSpPr/>
          <p:nvPr/>
        </p:nvSpPr>
        <p:spPr>
          <a:xfrm>
            <a:off x="467891" y="3603315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7" name="object 1149"/>
          <p:cNvSpPr/>
          <p:nvPr/>
        </p:nvSpPr>
        <p:spPr>
          <a:xfrm>
            <a:off x="467040" y="3598466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9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8" name="object 1150"/>
          <p:cNvSpPr/>
          <p:nvPr/>
        </p:nvSpPr>
        <p:spPr>
          <a:xfrm>
            <a:off x="465103" y="3599260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09" name="object 1151"/>
          <p:cNvSpPr/>
          <p:nvPr/>
        </p:nvSpPr>
        <p:spPr>
          <a:xfrm>
            <a:off x="464195" y="3600053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0" name="object 1152"/>
          <p:cNvSpPr/>
          <p:nvPr/>
        </p:nvSpPr>
        <p:spPr>
          <a:xfrm>
            <a:off x="463428" y="36012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1" name="object 1153"/>
          <p:cNvSpPr/>
          <p:nvPr/>
        </p:nvSpPr>
        <p:spPr>
          <a:xfrm>
            <a:off x="462996" y="36028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2" name="object 1154"/>
          <p:cNvSpPr/>
          <p:nvPr/>
        </p:nvSpPr>
        <p:spPr>
          <a:xfrm>
            <a:off x="463026" y="360402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3" name="object 1155"/>
          <p:cNvSpPr/>
          <p:nvPr/>
        </p:nvSpPr>
        <p:spPr>
          <a:xfrm>
            <a:off x="463358" y="360521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4" name="object 1156"/>
          <p:cNvSpPr/>
          <p:nvPr/>
        </p:nvSpPr>
        <p:spPr>
          <a:xfrm>
            <a:off x="464063" y="3606403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5" name="object 1157"/>
          <p:cNvSpPr/>
          <p:nvPr/>
        </p:nvSpPr>
        <p:spPr>
          <a:xfrm>
            <a:off x="464873" y="3607197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6" name="object 1158"/>
          <p:cNvSpPr/>
          <p:nvPr/>
        </p:nvSpPr>
        <p:spPr>
          <a:xfrm>
            <a:off x="466343" y="3607991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1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7" name="object 1159"/>
          <p:cNvSpPr/>
          <p:nvPr/>
        </p:nvSpPr>
        <p:spPr>
          <a:xfrm>
            <a:off x="467891" y="362154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8" name="object 1160"/>
          <p:cNvSpPr/>
          <p:nvPr/>
        </p:nvSpPr>
        <p:spPr>
          <a:xfrm>
            <a:off x="466857" y="3616722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19" name="object 1161"/>
          <p:cNvSpPr/>
          <p:nvPr/>
        </p:nvSpPr>
        <p:spPr>
          <a:xfrm>
            <a:off x="465071" y="3617515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7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0" name="object 1162"/>
          <p:cNvSpPr/>
          <p:nvPr/>
        </p:nvSpPr>
        <p:spPr>
          <a:xfrm>
            <a:off x="464177" y="361831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1" name="object 1163"/>
          <p:cNvSpPr/>
          <p:nvPr/>
        </p:nvSpPr>
        <p:spPr>
          <a:xfrm>
            <a:off x="463418" y="36195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2" name="object 1164"/>
          <p:cNvSpPr/>
          <p:nvPr/>
        </p:nvSpPr>
        <p:spPr>
          <a:xfrm>
            <a:off x="462994" y="3621088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3" name="object 1165"/>
          <p:cNvSpPr/>
          <p:nvPr/>
        </p:nvSpPr>
        <p:spPr>
          <a:xfrm>
            <a:off x="463030" y="362227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4" name="object 1166"/>
          <p:cNvSpPr/>
          <p:nvPr/>
        </p:nvSpPr>
        <p:spPr>
          <a:xfrm>
            <a:off x="463368" y="362346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5" name="object 1167"/>
          <p:cNvSpPr/>
          <p:nvPr/>
        </p:nvSpPr>
        <p:spPr>
          <a:xfrm>
            <a:off x="464081" y="3624659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6" name="object 1168"/>
          <p:cNvSpPr/>
          <p:nvPr/>
        </p:nvSpPr>
        <p:spPr>
          <a:xfrm>
            <a:off x="464905" y="3625453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7" name="object 1169"/>
          <p:cNvSpPr/>
          <p:nvPr/>
        </p:nvSpPr>
        <p:spPr>
          <a:xfrm>
            <a:off x="466385" y="3626247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8" name="object 1170"/>
          <p:cNvSpPr/>
          <p:nvPr/>
        </p:nvSpPr>
        <p:spPr>
          <a:xfrm>
            <a:off x="640564" y="3579535"/>
            <a:ext cx="55793" cy="46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9" name="object 1171"/>
          <p:cNvSpPr/>
          <p:nvPr/>
        </p:nvSpPr>
        <p:spPr>
          <a:xfrm>
            <a:off x="467891" y="3642130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0" name="object 1172"/>
          <p:cNvSpPr/>
          <p:nvPr/>
        </p:nvSpPr>
        <p:spPr>
          <a:xfrm>
            <a:off x="462931" y="3642130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1" name="object 1173"/>
          <p:cNvSpPr/>
          <p:nvPr/>
        </p:nvSpPr>
        <p:spPr>
          <a:xfrm>
            <a:off x="983131" y="3733951"/>
            <a:ext cx="143040" cy="78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2" name="object 1174"/>
          <p:cNvSpPr/>
          <p:nvPr/>
        </p:nvSpPr>
        <p:spPr>
          <a:xfrm>
            <a:off x="924711" y="3525678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3" name="object 1175"/>
          <p:cNvSpPr/>
          <p:nvPr/>
        </p:nvSpPr>
        <p:spPr>
          <a:xfrm>
            <a:off x="919750" y="3520718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4" name="object 1176"/>
          <p:cNvSpPr/>
          <p:nvPr/>
        </p:nvSpPr>
        <p:spPr>
          <a:xfrm>
            <a:off x="924711" y="3558612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5" name="object 1177"/>
          <p:cNvSpPr/>
          <p:nvPr/>
        </p:nvSpPr>
        <p:spPr>
          <a:xfrm>
            <a:off x="919750" y="355365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6" name="object 1178"/>
          <p:cNvSpPr/>
          <p:nvPr/>
        </p:nvSpPr>
        <p:spPr>
          <a:xfrm>
            <a:off x="924711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7" name="object 1179"/>
          <p:cNvSpPr/>
          <p:nvPr/>
        </p:nvSpPr>
        <p:spPr>
          <a:xfrm>
            <a:off x="924711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8" name="object 1180"/>
          <p:cNvSpPr/>
          <p:nvPr/>
        </p:nvSpPr>
        <p:spPr>
          <a:xfrm>
            <a:off x="924711" y="355861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9" name="object 1181"/>
          <p:cNvSpPr/>
          <p:nvPr/>
        </p:nvSpPr>
        <p:spPr>
          <a:xfrm>
            <a:off x="922952" y="3554015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9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0" name="object 1182"/>
          <p:cNvSpPr/>
          <p:nvPr/>
        </p:nvSpPr>
        <p:spPr>
          <a:xfrm>
            <a:off x="921587" y="355481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1" name="object 1183"/>
          <p:cNvSpPr/>
          <p:nvPr/>
        </p:nvSpPr>
        <p:spPr>
          <a:xfrm>
            <a:off x="920822" y="3555603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2" name="object 1184"/>
          <p:cNvSpPr/>
          <p:nvPr/>
        </p:nvSpPr>
        <p:spPr>
          <a:xfrm>
            <a:off x="920139" y="355679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3" name="object 1185"/>
          <p:cNvSpPr/>
          <p:nvPr/>
        </p:nvSpPr>
        <p:spPr>
          <a:xfrm>
            <a:off x="919831" y="355798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4" name="object 1186"/>
          <p:cNvSpPr/>
          <p:nvPr/>
        </p:nvSpPr>
        <p:spPr>
          <a:xfrm>
            <a:off x="919823" y="35591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5" name="object 1187"/>
          <p:cNvSpPr/>
          <p:nvPr/>
        </p:nvSpPr>
        <p:spPr>
          <a:xfrm>
            <a:off x="920112" y="3560366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6" name="object 1188"/>
          <p:cNvSpPr/>
          <p:nvPr/>
        </p:nvSpPr>
        <p:spPr>
          <a:xfrm>
            <a:off x="920770" y="356155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7" name="object 1189"/>
          <p:cNvSpPr/>
          <p:nvPr/>
        </p:nvSpPr>
        <p:spPr>
          <a:xfrm>
            <a:off x="922026" y="356274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8" name="object 1190"/>
          <p:cNvSpPr/>
          <p:nvPr/>
        </p:nvSpPr>
        <p:spPr>
          <a:xfrm>
            <a:off x="924466" y="3563541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101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9" name="object 1191"/>
          <p:cNvSpPr/>
          <p:nvPr/>
        </p:nvSpPr>
        <p:spPr>
          <a:xfrm>
            <a:off x="937649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0" name="object 1192"/>
          <p:cNvSpPr/>
          <p:nvPr/>
        </p:nvSpPr>
        <p:spPr>
          <a:xfrm>
            <a:off x="957652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1" name="object 1193"/>
          <p:cNvSpPr/>
          <p:nvPr/>
        </p:nvSpPr>
        <p:spPr>
          <a:xfrm>
            <a:off x="977646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2" name="object 1194"/>
          <p:cNvSpPr/>
          <p:nvPr/>
        </p:nvSpPr>
        <p:spPr>
          <a:xfrm>
            <a:off x="943531" y="3584495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3" name="object 1195"/>
          <p:cNvSpPr/>
          <p:nvPr/>
        </p:nvSpPr>
        <p:spPr>
          <a:xfrm>
            <a:off x="938570" y="3584495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4" name="object 1196"/>
          <p:cNvSpPr/>
          <p:nvPr/>
        </p:nvSpPr>
        <p:spPr>
          <a:xfrm>
            <a:off x="943531" y="3658600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5" name="object 1197"/>
          <p:cNvSpPr/>
          <p:nvPr/>
        </p:nvSpPr>
        <p:spPr>
          <a:xfrm>
            <a:off x="941731" y="3654028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6" name="object 1198"/>
          <p:cNvSpPr/>
          <p:nvPr/>
        </p:nvSpPr>
        <p:spPr>
          <a:xfrm>
            <a:off x="940377" y="3654822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7" name="object 1199"/>
          <p:cNvSpPr/>
          <p:nvPr/>
        </p:nvSpPr>
        <p:spPr>
          <a:xfrm>
            <a:off x="939623" y="3655616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8" name="object 1200"/>
          <p:cNvSpPr/>
          <p:nvPr/>
        </p:nvSpPr>
        <p:spPr>
          <a:xfrm>
            <a:off x="938954" y="36568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59" name="object 1201"/>
          <p:cNvSpPr/>
          <p:nvPr/>
        </p:nvSpPr>
        <p:spPr>
          <a:xfrm>
            <a:off x="938651" y="365799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0" name="object 1202"/>
          <p:cNvSpPr/>
          <p:nvPr/>
        </p:nvSpPr>
        <p:spPr>
          <a:xfrm>
            <a:off x="938650" y="36591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1" name="object 1203"/>
          <p:cNvSpPr/>
          <p:nvPr/>
        </p:nvSpPr>
        <p:spPr>
          <a:xfrm>
            <a:off x="938947" y="366037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2" name="object 1204"/>
          <p:cNvSpPr/>
          <p:nvPr/>
        </p:nvSpPr>
        <p:spPr>
          <a:xfrm>
            <a:off x="939608" y="3661569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3" name="object 1205"/>
          <p:cNvSpPr/>
          <p:nvPr/>
        </p:nvSpPr>
        <p:spPr>
          <a:xfrm>
            <a:off x="940877" y="3662760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4" name="object 1206"/>
          <p:cNvSpPr/>
          <p:nvPr/>
        </p:nvSpPr>
        <p:spPr>
          <a:xfrm>
            <a:off x="943531" y="366355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5" name="object 1207"/>
          <p:cNvSpPr/>
          <p:nvPr/>
        </p:nvSpPr>
        <p:spPr>
          <a:xfrm>
            <a:off x="943531" y="3603315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6" name="object 1208"/>
          <p:cNvSpPr/>
          <p:nvPr/>
        </p:nvSpPr>
        <p:spPr>
          <a:xfrm>
            <a:off x="942678" y="3598466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9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7" name="object 1209"/>
          <p:cNvSpPr/>
          <p:nvPr/>
        </p:nvSpPr>
        <p:spPr>
          <a:xfrm>
            <a:off x="940741" y="3599260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8" name="object 1210"/>
          <p:cNvSpPr/>
          <p:nvPr/>
        </p:nvSpPr>
        <p:spPr>
          <a:xfrm>
            <a:off x="939833" y="3600053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9" name="object 1211"/>
          <p:cNvSpPr/>
          <p:nvPr/>
        </p:nvSpPr>
        <p:spPr>
          <a:xfrm>
            <a:off x="939067" y="36012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0" name="object 1212"/>
          <p:cNvSpPr/>
          <p:nvPr/>
        </p:nvSpPr>
        <p:spPr>
          <a:xfrm>
            <a:off x="938635" y="36028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1" name="object 1213"/>
          <p:cNvSpPr/>
          <p:nvPr/>
        </p:nvSpPr>
        <p:spPr>
          <a:xfrm>
            <a:off x="938666" y="360402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2" name="object 1214"/>
          <p:cNvSpPr/>
          <p:nvPr/>
        </p:nvSpPr>
        <p:spPr>
          <a:xfrm>
            <a:off x="938997" y="360521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3" name="object 1215"/>
          <p:cNvSpPr/>
          <p:nvPr/>
        </p:nvSpPr>
        <p:spPr>
          <a:xfrm>
            <a:off x="939702" y="3606403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4" name="object 1216"/>
          <p:cNvSpPr/>
          <p:nvPr/>
        </p:nvSpPr>
        <p:spPr>
          <a:xfrm>
            <a:off x="940512" y="3607197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5" name="object 1217"/>
          <p:cNvSpPr/>
          <p:nvPr/>
        </p:nvSpPr>
        <p:spPr>
          <a:xfrm>
            <a:off x="941982" y="3607991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1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6" name="object 1218"/>
          <p:cNvSpPr/>
          <p:nvPr/>
        </p:nvSpPr>
        <p:spPr>
          <a:xfrm>
            <a:off x="943530" y="362154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7" name="object 1219"/>
          <p:cNvSpPr/>
          <p:nvPr/>
        </p:nvSpPr>
        <p:spPr>
          <a:xfrm>
            <a:off x="942496" y="3616722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8" name="object 1220"/>
          <p:cNvSpPr/>
          <p:nvPr/>
        </p:nvSpPr>
        <p:spPr>
          <a:xfrm>
            <a:off x="940710" y="3617515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9" name="object 1221"/>
          <p:cNvSpPr/>
          <p:nvPr/>
        </p:nvSpPr>
        <p:spPr>
          <a:xfrm>
            <a:off x="939815" y="361831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0" name="object 1222"/>
          <p:cNvSpPr/>
          <p:nvPr/>
        </p:nvSpPr>
        <p:spPr>
          <a:xfrm>
            <a:off x="939057" y="36195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1" name="object 1223"/>
          <p:cNvSpPr/>
          <p:nvPr/>
        </p:nvSpPr>
        <p:spPr>
          <a:xfrm>
            <a:off x="938632" y="3621088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2" name="object 1224"/>
          <p:cNvSpPr/>
          <p:nvPr/>
        </p:nvSpPr>
        <p:spPr>
          <a:xfrm>
            <a:off x="938669" y="362227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3" name="object 1225"/>
          <p:cNvSpPr/>
          <p:nvPr/>
        </p:nvSpPr>
        <p:spPr>
          <a:xfrm>
            <a:off x="939006" y="362346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4" name="object 1226"/>
          <p:cNvSpPr/>
          <p:nvPr/>
        </p:nvSpPr>
        <p:spPr>
          <a:xfrm>
            <a:off x="939720" y="3624659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5" name="object 1227"/>
          <p:cNvSpPr/>
          <p:nvPr/>
        </p:nvSpPr>
        <p:spPr>
          <a:xfrm>
            <a:off x="940543" y="3625453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6" name="object 1228"/>
          <p:cNvSpPr/>
          <p:nvPr/>
        </p:nvSpPr>
        <p:spPr>
          <a:xfrm>
            <a:off x="942025" y="3626247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7" name="object 1229"/>
          <p:cNvSpPr/>
          <p:nvPr/>
        </p:nvSpPr>
        <p:spPr>
          <a:xfrm>
            <a:off x="1116203" y="3579535"/>
            <a:ext cx="55729" cy="469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8" name="object 1230"/>
          <p:cNvSpPr/>
          <p:nvPr/>
        </p:nvSpPr>
        <p:spPr>
          <a:xfrm>
            <a:off x="943531" y="3642130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89" name="object 1231"/>
          <p:cNvSpPr/>
          <p:nvPr/>
        </p:nvSpPr>
        <p:spPr>
          <a:xfrm>
            <a:off x="938570" y="3642130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0" name="object 1232"/>
          <p:cNvSpPr/>
          <p:nvPr/>
        </p:nvSpPr>
        <p:spPr>
          <a:xfrm>
            <a:off x="1458771" y="3733951"/>
            <a:ext cx="143039" cy="789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1" name="object 1233"/>
          <p:cNvSpPr/>
          <p:nvPr/>
        </p:nvSpPr>
        <p:spPr>
          <a:xfrm>
            <a:off x="1400350" y="3525678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2" name="object 1234"/>
          <p:cNvSpPr/>
          <p:nvPr/>
        </p:nvSpPr>
        <p:spPr>
          <a:xfrm>
            <a:off x="1395388" y="3520718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3" name="object 1235"/>
          <p:cNvSpPr/>
          <p:nvPr/>
        </p:nvSpPr>
        <p:spPr>
          <a:xfrm>
            <a:off x="1400350" y="3558612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4" name="object 1236"/>
          <p:cNvSpPr/>
          <p:nvPr/>
        </p:nvSpPr>
        <p:spPr>
          <a:xfrm>
            <a:off x="1395388" y="355365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5" name="object 1237"/>
          <p:cNvSpPr/>
          <p:nvPr/>
        </p:nvSpPr>
        <p:spPr>
          <a:xfrm>
            <a:off x="1400350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6" name="object 1238"/>
          <p:cNvSpPr/>
          <p:nvPr/>
        </p:nvSpPr>
        <p:spPr>
          <a:xfrm>
            <a:off x="1400350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7" name="object 1239"/>
          <p:cNvSpPr/>
          <p:nvPr/>
        </p:nvSpPr>
        <p:spPr>
          <a:xfrm>
            <a:off x="1400350" y="355861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8" name="object 1240"/>
          <p:cNvSpPr/>
          <p:nvPr/>
        </p:nvSpPr>
        <p:spPr>
          <a:xfrm>
            <a:off x="1398591" y="3554015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9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9" name="object 1241"/>
          <p:cNvSpPr/>
          <p:nvPr/>
        </p:nvSpPr>
        <p:spPr>
          <a:xfrm>
            <a:off x="1397226" y="355481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0" name="object 1242"/>
          <p:cNvSpPr/>
          <p:nvPr/>
        </p:nvSpPr>
        <p:spPr>
          <a:xfrm>
            <a:off x="1396460" y="3555603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1" name="object 1243"/>
          <p:cNvSpPr/>
          <p:nvPr/>
        </p:nvSpPr>
        <p:spPr>
          <a:xfrm>
            <a:off x="1395779" y="355679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2" name="object 1244"/>
          <p:cNvSpPr/>
          <p:nvPr/>
        </p:nvSpPr>
        <p:spPr>
          <a:xfrm>
            <a:off x="1395470" y="355798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3" name="object 1245"/>
          <p:cNvSpPr/>
          <p:nvPr/>
        </p:nvSpPr>
        <p:spPr>
          <a:xfrm>
            <a:off x="1395461" y="35591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4" name="object 1246"/>
          <p:cNvSpPr/>
          <p:nvPr/>
        </p:nvSpPr>
        <p:spPr>
          <a:xfrm>
            <a:off x="1395750" y="3560366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5" name="object 1247"/>
          <p:cNvSpPr/>
          <p:nvPr/>
        </p:nvSpPr>
        <p:spPr>
          <a:xfrm>
            <a:off x="1396408" y="356155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6" name="object 1248"/>
          <p:cNvSpPr/>
          <p:nvPr/>
        </p:nvSpPr>
        <p:spPr>
          <a:xfrm>
            <a:off x="1397665" y="356274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7" name="object 1249"/>
          <p:cNvSpPr/>
          <p:nvPr/>
        </p:nvSpPr>
        <p:spPr>
          <a:xfrm>
            <a:off x="1400105" y="3563541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101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8" name="object 1250"/>
          <p:cNvSpPr/>
          <p:nvPr/>
        </p:nvSpPr>
        <p:spPr>
          <a:xfrm>
            <a:off x="1413288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09" name="object 1251"/>
          <p:cNvSpPr/>
          <p:nvPr/>
        </p:nvSpPr>
        <p:spPr>
          <a:xfrm>
            <a:off x="1433291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0" name="object 1252"/>
          <p:cNvSpPr/>
          <p:nvPr/>
        </p:nvSpPr>
        <p:spPr>
          <a:xfrm>
            <a:off x="1453285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1" name="object 1253"/>
          <p:cNvSpPr/>
          <p:nvPr/>
        </p:nvSpPr>
        <p:spPr>
          <a:xfrm>
            <a:off x="1419169" y="3584495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2" name="object 1254"/>
          <p:cNvSpPr/>
          <p:nvPr/>
        </p:nvSpPr>
        <p:spPr>
          <a:xfrm>
            <a:off x="1414208" y="3584495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3" name="object 1255"/>
          <p:cNvSpPr/>
          <p:nvPr/>
        </p:nvSpPr>
        <p:spPr>
          <a:xfrm>
            <a:off x="1419170" y="3658600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4" name="object 1256"/>
          <p:cNvSpPr/>
          <p:nvPr/>
        </p:nvSpPr>
        <p:spPr>
          <a:xfrm>
            <a:off x="1417370" y="3654028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5" name="object 1257"/>
          <p:cNvSpPr/>
          <p:nvPr/>
        </p:nvSpPr>
        <p:spPr>
          <a:xfrm>
            <a:off x="1416016" y="3654822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6" name="object 1258"/>
          <p:cNvSpPr/>
          <p:nvPr/>
        </p:nvSpPr>
        <p:spPr>
          <a:xfrm>
            <a:off x="1415262" y="3655616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7" name="object 1259"/>
          <p:cNvSpPr/>
          <p:nvPr/>
        </p:nvSpPr>
        <p:spPr>
          <a:xfrm>
            <a:off x="1414593" y="36568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8" name="object 1260"/>
          <p:cNvSpPr/>
          <p:nvPr/>
        </p:nvSpPr>
        <p:spPr>
          <a:xfrm>
            <a:off x="1414290" y="365799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9" name="object 1261"/>
          <p:cNvSpPr/>
          <p:nvPr/>
        </p:nvSpPr>
        <p:spPr>
          <a:xfrm>
            <a:off x="1414288" y="36591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0" name="object 1262"/>
          <p:cNvSpPr/>
          <p:nvPr/>
        </p:nvSpPr>
        <p:spPr>
          <a:xfrm>
            <a:off x="1414585" y="366037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1" name="object 1263"/>
          <p:cNvSpPr/>
          <p:nvPr/>
        </p:nvSpPr>
        <p:spPr>
          <a:xfrm>
            <a:off x="1415247" y="3661569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2" name="object 1264"/>
          <p:cNvSpPr/>
          <p:nvPr/>
        </p:nvSpPr>
        <p:spPr>
          <a:xfrm>
            <a:off x="1416516" y="3662760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3" name="object 1265"/>
          <p:cNvSpPr/>
          <p:nvPr/>
        </p:nvSpPr>
        <p:spPr>
          <a:xfrm>
            <a:off x="1419170" y="366355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4" name="object 1266"/>
          <p:cNvSpPr/>
          <p:nvPr/>
        </p:nvSpPr>
        <p:spPr>
          <a:xfrm>
            <a:off x="1419169" y="3603315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5" name="object 1267"/>
          <p:cNvSpPr/>
          <p:nvPr/>
        </p:nvSpPr>
        <p:spPr>
          <a:xfrm>
            <a:off x="1418317" y="3598466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9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6" name="object 1268"/>
          <p:cNvSpPr/>
          <p:nvPr/>
        </p:nvSpPr>
        <p:spPr>
          <a:xfrm>
            <a:off x="1416380" y="3599260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7" name="object 1269"/>
          <p:cNvSpPr/>
          <p:nvPr/>
        </p:nvSpPr>
        <p:spPr>
          <a:xfrm>
            <a:off x="1415472" y="3600053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8" name="object 1270"/>
          <p:cNvSpPr/>
          <p:nvPr/>
        </p:nvSpPr>
        <p:spPr>
          <a:xfrm>
            <a:off x="1414706" y="36012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9" name="object 1271"/>
          <p:cNvSpPr/>
          <p:nvPr/>
        </p:nvSpPr>
        <p:spPr>
          <a:xfrm>
            <a:off x="1414274" y="36028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0" name="object 1272"/>
          <p:cNvSpPr/>
          <p:nvPr/>
        </p:nvSpPr>
        <p:spPr>
          <a:xfrm>
            <a:off x="1414304" y="360402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1" name="object 1273"/>
          <p:cNvSpPr/>
          <p:nvPr/>
        </p:nvSpPr>
        <p:spPr>
          <a:xfrm>
            <a:off x="1414636" y="360521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2" name="object 1274"/>
          <p:cNvSpPr/>
          <p:nvPr/>
        </p:nvSpPr>
        <p:spPr>
          <a:xfrm>
            <a:off x="1415341" y="3606403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3" name="object 1275"/>
          <p:cNvSpPr/>
          <p:nvPr/>
        </p:nvSpPr>
        <p:spPr>
          <a:xfrm>
            <a:off x="1416151" y="3607197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4" name="object 1276"/>
          <p:cNvSpPr/>
          <p:nvPr/>
        </p:nvSpPr>
        <p:spPr>
          <a:xfrm>
            <a:off x="1417621" y="3607991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1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5" name="object 1277"/>
          <p:cNvSpPr/>
          <p:nvPr/>
        </p:nvSpPr>
        <p:spPr>
          <a:xfrm>
            <a:off x="1419169" y="362154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6" name="object 1278"/>
          <p:cNvSpPr/>
          <p:nvPr/>
        </p:nvSpPr>
        <p:spPr>
          <a:xfrm>
            <a:off x="1418135" y="3616722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7" name="object 1279"/>
          <p:cNvSpPr/>
          <p:nvPr/>
        </p:nvSpPr>
        <p:spPr>
          <a:xfrm>
            <a:off x="1416349" y="3617515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8" name="object 1280"/>
          <p:cNvSpPr/>
          <p:nvPr/>
        </p:nvSpPr>
        <p:spPr>
          <a:xfrm>
            <a:off x="1415454" y="361831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9" name="object 1281"/>
          <p:cNvSpPr/>
          <p:nvPr/>
        </p:nvSpPr>
        <p:spPr>
          <a:xfrm>
            <a:off x="1414696" y="36195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0" name="object 1282"/>
          <p:cNvSpPr/>
          <p:nvPr/>
        </p:nvSpPr>
        <p:spPr>
          <a:xfrm>
            <a:off x="1414271" y="3621088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1" name="object 1283"/>
          <p:cNvSpPr/>
          <p:nvPr/>
        </p:nvSpPr>
        <p:spPr>
          <a:xfrm>
            <a:off x="1414307" y="362227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2" name="object 1284"/>
          <p:cNvSpPr/>
          <p:nvPr/>
        </p:nvSpPr>
        <p:spPr>
          <a:xfrm>
            <a:off x="1414645" y="362346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3" name="object 1285"/>
          <p:cNvSpPr/>
          <p:nvPr/>
        </p:nvSpPr>
        <p:spPr>
          <a:xfrm>
            <a:off x="1415359" y="3624659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4" name="object 1286"/>
          <p:cNvSpPr/>
          <p:nvPr/>
        </p:nvSpPr>
        <p:spPr>
          <a:xfrm>
            <a:off x="1416182" y="3625453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5" name="object 1287"/>
          <p:cNvSpPr/>
          <p:nvPr/>
        </p:nvSpPr>
        <p:spPr>
          <a:xfrm>
            <a:off x="1417663" y="3626247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6" name="object 1288"/>
          <p:cNvSpPr/>
          <p:nvPr/>
        </p:nvSpPr>
        <p:spPr>
          <a:xfrm>
            <a:off x="1591842" y="3579535"/>
            <a:ext cx="55729" cy="469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7" name="object 1289"/>
          <p:cNvSpPr/>
          <p:nvPr/>
        </p:nvSpPr>
        <p:spPr>
          <a:xfrm>
            <a:off x="1419169" y="3642130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8" name="object 1290"/>
          <p:cNvSpPr/>
          <p:nvPr/>
        </p:nvSpPr>
        <p:spPr>
          <a:xfrm>
            <a:off x="1414208" y="3642130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9" name="object 1291"/>
          <p:cNvSpPr/>
          <p:nvPr/>
        </p:nvSpPr>
        <p:spPr>
          <a:xfrm>
            <a:off x="1934412" y="3733951"/>
            <a:ext cx="143037" cy="7895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0" name="object 1292"/>
          <p:cNvSpPr/>
          <p:nvPr/>
        </p:nvSpPr>
        <p:spPr>
          <a:xfrm>
            <a:off x="1875989" y="3525678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1" name="object 1293"/>
          <p:cNvSpPr/>
          <p:nvPr/>
        </p:nvSpPr>
        <p:spPr>
          <a:xfrm>
            <a:off x="1871028" y="3520718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2" name="object 1294"/>
          <p:cNvSpPr/>
          <p:nvPr/>
        </p:nvSpPr>
        <p:spPr>
          <a:xfrm>
            <a:off x="1875989" y="3558612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3" name="object 1295"/>
          <p:cNvSpPr/>
          <p:nvPr/>
        </p:nvSpPr>
        <p:spPr>
          <a:xfrm>
            <a:off x="1871028" y="355365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4" name="object 1296"/>
          <p:cNvSpPr/>
          <p:nvPr/>
        </p:nvSpPr>
        <p:spPr>
          <a:xfrm>
            <a:off x="1875989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5" name="object 1297"/>
          <p:cNvSpPr/>
          <p:nvPr/>
        </p:nvSpPr>
        <p:spPr>
          <a:xfrm>
            <a:off x="1875989" y="356037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6" name="object 1298"/>
          <p:cNvSpPr/>
          <p:nvPr/>
        </p:nvSpPr>
        <p:spPr>
          <a:xfrm>
            <a:off x="1875989" y="355861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7" name="object 1299"/>
          <p:cNvSpPr/>
          <p:nvPr/>
        </p:nvSpPr>
        <p:spPr>
          <a:xfrm>
            <a:off x="1874230" y="3554015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49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8" name="object 1300"/>
          <p:cNvSpPr/>
          <p:nvPr/>
        </p:nvSpPr>
        <p:spPr>
          <a:xfrm>
            <a:off x="1872866" y="355481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9" name="object 1301"/>
          <p:cNvSpPr/>
          <p:nvPr/>
        </p:nvSpPr>
        <p:spPr>
          <a:xfrm>
            <a:off x="1872099" y="3555603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0" name="object 1302"/>
          <p:cNvSpPr/>
          <p:nvPr/>
        </p:nvSpPr>
        <p:spPr>
          <a:xfrm>
            <a:off x="1871417" y="3556794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9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1" name="object 1303"/>
          <p:cNvSpPr/>
          <p:nvPr/>
        </p:nvSpPr>
        <p:spPr>
          <a:xfrm>
            <a:off x="1871109" y="355798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2" name="object 1304"/>
          <p:cNvSpPr/>
          <p:nvPr/>
        </p:nvSpPr>
        <p:spPr>
          <a:xfrm>
            <a:off x="1871100" y="355917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3" name="object 1305"/>
          <p:cNvSpPr/>
          <p:nvPr/>
        </p:nvSpPr>
        <p:spPr>
          <a:xfrm>
            <a:off x="1871389" y="3560366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0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4" name="object 1306"/>
          <p:cNvSpPr/>
          <p:nvPr/>
        </p:nvSpPr>
        <p:spPr>
          <a:xfrm>
            <a:off x="1872048" y="3561557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5" name="object 1307"/>
          <p:cNvSpPr/>
          <p:nvPr/>
        </p:nvSpPr>
        <p:spPr>
          <a:xfrm>
            <a:off x="1873303" y="356274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6" name="object 1308"/>
          <p:cNvSpPr/>
          <p:nvPr/>
        </p:nvSpPr>
        <p:spPr>
          <a:xfrm>
            <a:off x="1875743" y="3563541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101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7" name="object 1309"/>
          <p:cNvSpPr/>
          <p:nvPr/>
        </p:nvSpPr>
        <p:spPr>
          <a:xfrm>
            <a:off x="1888927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8" name="object 1310"/>
          <p:cNvSpPr/>
          <p:nvPr/>
        </p:nvSpPr>
        <p:spPr>
          <a:xfrm>
            <a:off x="1908929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69" name="object 1311"/>
          <p:cNvSpPr/>
          <p:nvPr/>
        </p:nvSpPr>
        <p:spPr>
          <a:xfrm>
            <a:off x="1928924" y="3536260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0" name="object 1312"/>
          <p:cNvSpPr/>
          <p:nvPr/>
        </p:nvSpPr>
        <p:spPr>
          <a:xfrm>
            <a:off x="1894808" y="3584495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1" name="object 1313"/>
          <p:cNvSpPr/>
          <p:nvPr/>
        </p:nvSpPr>
        <p:spPr>
          <a:xfrm>
            <a:off x="1889847" y="3584495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2" name="object 1314"/>
          <p:cNvSpPr/>
          <p:nvPr/>
        </p:nvSpPr>
        <p:spPr>
          <a:xfrm>
            <a:off x="1894809" y="3658600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3" name="object 1315"/>
          <p:cNvSpPr/>
          <p:nvPr/>
        </p:nvSpPr>
        <p:spPr>
          <a:xfrm>
            <a:off x="1893008" y="3654028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4" name="object 1316"/>
          <p:cNvSpPr/>
          <p:nvPr/>
        </p:nvSpPr>
        <p:spPr>
          <a:xfrm>
            <a:off x="1891654" y="3654822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5" name="object 1317"/>
          <p:cNvSpPr/>
          <p:nvPr/>
        </p:nvSpPr>
        <p:spPr>
          <a:xfrm>
            <a:off x="1890901" y="3655616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6" name="object 1318"/>
          <p:cNvSpPr/>
          <p:nvPr/>
        </p:nvSpPr>
        <p:spPr>
          <a:xfrm>
            <a:off x="1890232" y="36568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7" name="object 1319"/>
          <p:cNvSpPr/>
          <p:nvPr/>
        </p:nvSpPr>
        <p:spPr>
          <a:xfrm>
            <a:off x="1889929" y="365799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8" name="object 1320"/>
          <p:cNvSpPr/>
          <p:nvPr/>
        </p:nvSpPr>
        <p:spPr>
          <a:xfrm>
            <a:off x="1889927" y="365918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9" name="object 1321"/>
          <p:cNvSpPr/>
          <p:nvPr/>
        </p:nvSpPr>
        <p:spPr>
          <a:xfrm>
            <a:off x="1890224" y="366037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0" name="object 1322"/>
          <p:cNvSpPr/>
          <p:nvPr/>
        </p:nvSpPr>
        <p:spPr>
          <a:xfrm>
            <a:off x="1890886" y="3661569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1" name="object 1323"/>
          <p:cNvSpPr/>
          <p:nvPr/>
        </p:nvSpPr>
        <p:spPr>
          <a:xfrm>
            <a:off x="1892155" y="3662760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2" name="object 1324"/>
          <p:cNvSpPr/>
          <p:nvPr/>
        </p:nvSpPr>
        <p:spPr>
          <a:xfrm>
            <a:off x="1894809" y="3663553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3" name="object 1325"/>
          <p:cNvSpPr/>
          <p:nvPr/>
        </p:nvSpPr>
        <p:spPr>
          <a:xfrm>
            <a:off x="1894808" y="3603315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4" name="object 1326"/>
          <p:cNvSpPr/>
          <p:nvPr/>
        </p:nvSpPr>
        <p:spPr>
          <a:xfrm>
            <a:off x="1893956" y="3598466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9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5" name="object 1327"/>
          <p:cNvSpPr/>
          <p:nvPr/>
        </p:nvSpPr>
        <p:spPr>
          <a:xfrm>
            <a:off x="1892019" y="3599260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6" name="object 1328"/>
          <p:cNvSpPr/>
          <p:nvPr/>
        </p:nvSpPr>
        <p:spPr>
          <a:xfrm>
            <a:off x="1891111" y="3600053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7" name="object 1329"/>
          <p:cNvSpPr/>
          <p:nvPr/>
        </p:nvSpPr>
        <p:spPr>
          <a:xfrm>
            <a:off x="1890344" y="36012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8" name="object 1330"/>
          <p:cNvSpPr/>
          <p:nvPr/>
        </p:nvSpPr>
        <p:spPr>
          <a:xfrm>
            <a:off x="1889912" y="36028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9" name="object 1331"/>
          <p:cNvSpPr/>
          <p:nvPr/>
        </p:nvSpPr>
        <p:spPr>
          <a:xfrm>
            <a:off x="1889943" y="360402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0" name="object 1332"/>
          <p:cNvSpPr/>
          <p:nvPr/>
        </p:nvSpPr>
        <p:spPr>
          <a:xfrm>
            <a:off x="1890275" y="3605213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1" name="object 1333"/>
          <p:cNvSpPr/>
          <p:nvPr/>
        </p:nvSpPr>
        <p:spPr>
          <a:xfrm>
            <a:off x="1890980" y="3606403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2" name="object 1334"/>
          <p:cNvSpPr/>
          <p:nvPr/>
        </p:nvSpPr>
        <p:spPr>
          <a:xfrm>
            <a:off x="1891790" y="3607197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3" name="object 1335"/>
          <p:cNvSpPr/>
          <p:nvPr/>
        </p:nvSpPr>
        <p:spPr>
          <a:xfrm>
            <a:off x="1893259" y="3607991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1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4" name="object 1336"/>
          <p:cNvSpPr/>
          <p:nvPr/>
        </p:nvSpPr>
        <p:spPr>
          <a:xfrm>
            <a:off x="1894808" y="3621548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5" name="object 1337"/>
          <p:cNvSpPr/>
          <p:nvPr/>
        </p:nvSpPr>
        <p:spPr>
          <a:xfrm>
            <a:off x="1893773" y="3616722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1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6" name="object 1338"/>
          <p:cNvSpPr/>
          <p:nvPr/>
        </p:nvSpPr>
        <p:spPr>
          <a:xfrm>
            <a:off x="1891987" y="3617515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7" name="object 1339"/>
          <p:cNvSpPr/>
          <p:nvPr/>
        </p:nvSpPr>
        <p:spPr>
          <a:xfrm>
            <a:off x="1891093" y="361831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8" name="object 1340"/>
          <p:cNvSpPr/>
          <p:nvPr/>
        </p:nvSpPr>
        <p:spPr>
          <a:xfrm>
            <a:off x="1890334" y="36195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9" name="object 1341"/>
          <p:cNvSpPr/>
          <p:nvPr/>
        </p:nvSpPr>
        <p:spPr>
          <a:xfrm>
            <a:off x="1889910" y="3621088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0" name="object 1342"/>
          <p:cNvSpPr/>
          <p:nvPr/>
        </p:nvSpPr>
        <p:spPr>
          <a:xfrm>
            <a:off x="1889946" y="3622278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1" name="object 1343"/>
          <p:cNvSpPr/>
          <p:nvPr/>
        </p:nvSpPr>
        <p:spPr>
          <a:xfrm>
            <a:off x="1890285" y="362346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2" name="object 1344"/>
          <p:cNvSpPr/>
          <p:nvPr/>
        </p:nvSpPr>
        <p:spPr>
          <a:xfrm>
            <a:off x="1890998" y="3624659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3" name="object 1345"/>
          <p:cNvSpPr/>
          <p:nvPr/>
        </p:nvSpPr>
        <p:spPr>
          <a:xfrm>
            <a:off x="1891821" y="3625453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4" name="object 1346"/>
          <p:cNvSpPr/>
          <p:nvPr/>
        </p:nvSpPr>
        <p:spPr>
          <a:xfrm>
            <a:off x="1893302" y="3626247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5" name="object 1347"/>
          <p:cNvSpPr/>
          <p:nvPr/>
        </p:nvSpPr>
        <p:spPr>
          <a:xfrm>
            <a:off x="2067480" y="3579535"/>
            <a:ext cx="55793" cy="46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6" name="object 1348"/>
          <p:cNvSpPr/>
          <p:nvPr/>
        </p:nvSpPr>
        <p:spPr>
          <a:xfrm>
            <a:off x="1894808" y="3642130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7" name="object 1349"/>
          <p:cNvSpPr/>
          <p:nvPr/>
        </p:nvSpPr>
        <p:spPr>
          <a:xfrm>
            <a:off x="1889847" y="3642130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8" name="object 1350"/>
          <p:cNvSpPr/>
          <p:nvPr/>
        </p:nvSpPr>
        <p:spPr>
          <a:xfrm>
            <a:off x="507495" y="4304387"/>
            <a:ext cx="143037" cy="789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9" name="object 1351"/>
          <p:cNvSpPr/>
          <p:nvPr/>
        </p:nvSpPr>
        <p:spPr>
          <a:xfrm>
            <a:off x="449072" y="4096115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0" name="object 1352"/>
          <p:cNvSpPr/>
          <p:nvPr/>
        </p:nvSpPr>
        <p:spPr>
          <a:xfrm>
            <a:off x="444111" y="4091154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1" name="object 1353"/>
          <p:cNvSpPr/>
          <p:nvPr/>
        </p:nvSpPr>
        <p:spPr>
          <a:xfrm>
            <a:off x="449072" y="4129048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4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2" name="object 1354"/>
          <p:cNvSpPr/>
          <p:nvPr/>
        </p:nvSpPr>
        <p:spPr>
          <a:xfrm>
            <a:off x="444111" y="4124087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3" name="object 1355"/>
          <p:cNvSpPr/>
          <p:nvPr/>
        </p:nvSpPr>
        <p:spPr>
          <a:xfrm>
            <a:off x="449072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4" name="object 1356"/>
          <p:cNvSpPr/>
          <p:nvPr/>
        </p:nvSpPr>
        <p:spPr>
          <a:xfrm>
            <a:off x="449072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5" name="object 1357"/>
          <p:cNvSpPr/>
          <p:nvPr/>
        </p:nvSpPr>
        <p:spPr>
          <a:xfrm>
            <a:off x="449072" y="412904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6" name="object 1358"/>
          <p:cNvSpPr/>
          <p:nvPr/>
        </p:nvSpPr>
        <p:spPr>
          <a:xfrm>
            <a:off x="446672" y="4124722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7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7" name="object 1359"/>
          <p:cNvSpPr/>
          <p:nvPr/>
        </p:nvSpPr>
        <p:spPr>
          <a:xfrm>
            <a:off x="445595" y="4125516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8" name="object 1360"/>
          <p:cNvSpPr/>
          <p:nvPr/>
        </p:nvSpPr>
        <p:spPr>
          <a:xfrm>
            <a:off x="444977" y="4126310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9" name="object 1361"/>
          <p:cNvSpPr/>
          <p:nvPr/>
        </p:nvSpPr>
        <p:spPr>
          <a:xfrm>
            <a:off x="444555" y="412710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0" name="object 1362"/>
          <p:cNvSpPr/>
          <p:nvPr/>
        </p:nvSpPr>
        <p:spPr>
          <a:xfrm>
            <a:off x="444210" y="412829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1" name="object 1363"/>
          <p:cNvSpPr/>
          <p:nvPr/>
        </p:nvSpPr>
        <p:spPr>
          <a:xfrm>
            <a:off x="444219" y="4129882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2" name="object 1364"/>
          <p:cNvSpPr/>
          <p:nvPr/>
        </p:nvSpPr>
        <p:spPr>
          <a:xfrm>
            <a:off x="444585" y="413107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3" name="object 1365"/>
          <p:cNvSpPr/>
          <p:nvPr/>
        </p:nvSpPr>
        <p:spPr>
          <a:xfrm>
            <a:off x="445034" y="4131866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2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4" name="object 1366"/>
          <p:cNvSpPr/>
          <p:nvPr/>
        </p:nvSpPr>
        <p:spPr>
          <a:xfrm>
            <a:off x="445698" y="4132659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5" name="object 1367"/>
          <p:cNvSpPr/>
          <p:nvPr/>
        </p:nvSpPr>
        <p:spPr>
          <a:xfrm>
            <a:off x="446846" y="4133453"/>
            <a:ext cx="26034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4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6" name="object 1368"/>
          <p:cNvSpPr/>
          <p:nvPr/>
        </p:nvSpPr>
        <p:spPr>
          <a:xfrm>
            <a:off x="462011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7" name="object 1369"/>
          <p:cNvSpPr/>
          <p:nvPr/>
        </p:nvSpPr>
        <p:spPr>
          <a:xfrm>
            <a:off x="482013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8" name="object 1370"/>
          <p:cNvSpPr/>
          <p:nvPr/>
        </p:nvSpPr>
        <p:spPr>
          <a:xfrm>
            <a:off x="502007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9" name="object 1371"/>
          <p:cNvSpPr/>
          <p:nvPr/>
        </p:nvSpPr>
        <p:spPr>
          <a:xfrm>
            <a:off x="467891" y="4154932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0" name="object 1372"/>
          <p:cNvSpPr/>
          <p:nvPr/>
        </p:nvSpPr>
        <p:spPr>
          <a:xfrm>
            <a:off x="462931" y="4154932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1" name="object 1373"/>
          <p:cNvSpPr/>
          <p:nvPr/>
        </p:nvSpPr>
        <p:spPr>
          <a:xfrm>
            <a:off x="467892" y="422903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2" name="object 1374"/>
          <p:cNvSpPr/>
          <p:nvPr/>
        </p:nvSpPr>
        <p:spPr>
          <a:xfrm>
            <a:off x="462931" y="422903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3" name="object 1375"/>
          <p:cNvSpPr/>
          <p:nvPr/>
        </p:nvSpPr>
        <p:spPr>
          <a:xfrm>
            <a:off x="467891" y="4173752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4" name="object 1376"/>
          <p:cNvSpPr/>
          <p:nvPr/>
        </p:nvSpPr>
        <p:spPr>
          <a:xfrm>
            <a:off x="466100" y="416917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5" name="object 1377"/>
          <p:cNvSpPr/>
          <p:nvPr/>
        </p:nvSpPr>
        <p:spPr>
          <a:xfrm>
            <a:off x="464748" y="4169966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2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6" name="object 1378"/>
          <p:cNvSpPr/>
          <p:nvPr/>
        </p:nvSpPr>
        <p:spPr>
          <a:xfrm>
            <a:off x="463987" y="4170759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7" name="object 1379"/>
          <p:cNvSpPr/>
          <p:nvPr/>
        </p:nvSpPr>
        <p:spPr>
          <a:xfrm>
            <a:off x="463317" y="4171950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8" name="object 1380"/>
          <p:cNvSpPr/>
          <p:nvPr/>
        </p:nvSpPr>
        <p:spPr>
          <a:xfrm>
            <a:off x="463014" y="417314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9" name="object 1381"/>
          <p:cNvSpPr/>
          <p:nvPr/>
        </p:nvSpPr>
        <p:spPr>
          <a:xfrm>
            <a:off x="463009" y="41743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0" name="object 1382"/>
          <p:cNvSpPr/>
          <p:nvPr/>
        </p:nvSpPr>
        <p:spPr>
          <a:xfrm>
            <a:off x="463306" y="41755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1" name="object 1383"/>
          <p:cNvSpPr/>
          <p:nvPr/>
        </p:nvSpPr>
        <p:spPr>
          <a:xfrm>
            <a:off x="463966" y="4176712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7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2" name="object 1384"/>
          <p:cNvSpPr/>
          <p:nvPr/>
        </p:nvSpPr>
        <p:spPr>
          <a:xfrm>
            <a:off x="465228" y="4177903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3" name="object 1385"/>
          <p:cNvSpPr/>
          <p:nvPr/>
        </p:nvSpPr>
        <p:spPr>
          <a:xfrm>
            <a:off x="467770" y="417869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4" name="object 1386"/>
          <p:cNvSpPr/>
          <p:nvPr/>
        </p:nvSpPr>
        <p:spPr>
          <a:xfrm>
            <a:off x="467891" y="4191984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5" name="object 1387"/>
          <p:cNvSpPr/>
          <p:nvPr/>
        </p:nvSpPr>
        <p:spPr>
          <a:xfrm>
            <a:off x="466044" y="418742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6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6" name="object 1388"/>
          <p:cNvSpPr/>
          <p:nvPr/>
        </p:nvSpPr>
        <p:spPr>
          <a:xfrm>
            <a:off x="464717" y="4188222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7" name="object 1389"/>
          <p:cNvSpPr/>
          <p:nvPr/>
        </p:nvSpPr>
        <p:spPr>
          <a:xfrm>
            <a:off x="463969" y="4189016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8" name="object 1390"/>
          <p:cNvSpPr/>
          <p:nvPr/>
        </p:nvSpPr>
        <p:spPr>
          <a:xfrm>
            <a:off x="463308" y="4190206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49" name="object 1391"/>
          <p:cNvSpPr/>
          <p:nvPr/>
        </p:nvSpPr>
        <p:spPr>
          <a:xfrm>
            <a:off x="463010" y="419139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0" name="object 1392"/>
          <p:cNvSpPr/>
          <p:nvPr/>
        </p:nvSpPr>
        <p:spPr>
          <a:xfrm>
            <a:off x="463012" y="419258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1" name="object 1393"/>
          <p:cNvSpPr/>
          <p:nvPr/>
        </p:nvSpPr>
        <p:spPr>
          <a:xfrm>
            <a:off x="463315" y="419377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2" name="object 1394"/>
          <p:cNvSpPr/>
          <p:nvPr/>
        </p:nvSpPr>
        <p:spPr>
          <a:xfrm>
            <a:off x="463984" y="4194969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3" name="object 1395"/>
          <p:cNvSpPr/>
          <p:nvPr/>
        </p:nvSpPr>
        <p:spPr>
          <a:xfrm>
            <a:off x="465259" y="4196159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4" name="object 1396"/>
          <p:cNvSpPr/>
          <p:nvPr/>
        </p:nvSpPr>
        <p:spPr>
          <a:xfrm>
            <a:off x="640564" y="4149971"/>
            <a:ext cx="55793" cy="46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5" name="object 1397"/>
          <p:cNvSpPr/>
          <p:nvPr/>
        </p:nvSpPr>
        <p:spPr>
          <a:xfrm>
            <a:off x="467891" y="4212574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6" name="object 1398"/>
          <p:cNvSpPr/>
          <p:nvPr/>
        </p:nvSpPr>
        <p:spPr>
          <a:xfrm>
            <a:off x="462931" y="4212574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7" name="object 1399"/>
          <p:cNvSpPr/>
          <p:nvPr/>
        </p:nvSpPr>
        <p:spPr>
          <a:xfrm>
            <a:off x="983131" y="4304387"/>
            <a:ext cx="143040" cy="7895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8" name="object 1400"/>
          <p:cNvSpPr/>
          <p:nvPr/>
        </p:nvSpPr>
        <p:spPr>
          <a:xfrm>
            <a:off x="924711" y="4096115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59" name="object 1401"/>
          <p:cNvSpPr/>
          <p:nvPr/>
        </p:nvSpPr>
        <p:spPr>
          <a:xfrm>
            <a:off x="919750" y="4091154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0" name="object 1402"/>
          <p:cNvSpPr/>
          <p:nvPr/>
        </p:nvSpPr>
        <p:spPr>
          <a:xfrm>
            <a:off x="924711" y="4129048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1" name="object 1403"/>
          <p:cNvSpPr/>
          <p:nvPr/>
        </p:nvSpPr>
        <p:spPr>
          <a:xfrm>
            <a:off x="919750" y="4124087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2" name="object 1404"/>
          <p:cNvSpPr/>
          <p:nvPr/>
        </p:nvSpPr>
        <p:spPr>
          <a:xfrm>
            <a:off x="924711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3" name="object 1405"/>
          <p:cNvSpPr/>
          <p:nvPr/>
        </p:nvSpPr>
        <p:spPr>
          <a:xfrm>
            <a:off x="924711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4" name="object 1406"/>
          <p:cNvSpPr/>
          <p:nvPr/>
        </p:nvSpPr>
        <p:spPr>
          <a:xfrm>
            <a:off x="924711" y="412904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5" name="object 1407"/>
          <p:cNvSpPr/>
          <p:nvPr/>
        </p:nvSpPr>
        <p:spPr>
          <a:xfrm>
            <a:off x="922311" y="4124722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7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6" name="object 1408"/>
          <p:cNvSpPr/>
          <p:nvPr/>
        </p:nvSpPr>
        <p:spPr>
          <a:xfrm>
            <a:off x="921234" y="4125516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7" name="object 1409"/>
          <p:cNvSpPr/>
          <p:nvPr/>
        </p:nvSpPr>
        <p:spPr>
          <a:xfrm>
            <a:off x="920616" y="4126310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8" name="object 1410"/>
          <p:cNvSpPr/>
          <p:nvPr/>
        </p:nvSpPr>
        <p:spPr>
          <a:xfrm>
            <a:off x="920194" y="412710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69" name="object 1411"/>
          <p:cNvSpPr/>
          <p:nvPr/>
        </p:nvSpPr>
        <p:spPr>
          <a:xfrm>
            <a:off x="919848" y="412829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0" name="object 1412"/>
          <p:cNvSpPr/>
          <p:nvPr/>
        </p:nvSpPr>
        <p:spPr>
          <a:xfrm>
            <a:off x="919858" y="4129882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1" name="object 1413"/>
          <p:cNvSpPr/>
          <p:nvPr/>
        </p:nvSpPr>
        <p:spPr>
          <a:xfrm>
            <a:off x="920224" y="413107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2" name="object 1414"/>
          <p:cNvSpPr/>
          <p:nvPr/>
        </p:nvSpPr>
        <p:spPr>
          <a:xfrm>
            <a:off x="920672" y="4131866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2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3" name="object 1415"/>
          <p:cNvSpPr/>
          <p:nvPr/>
        </p:nvSpPr>
        <p:spPr>
          <a:xfrm>
            <a:off x="921336" y="4132659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4" name="object 1416"/>
          <p:cNvSpPr/>
          <p:nvPr/>
        </p:nvSpPr>
        <p:spPr>
          <a:xfrm>
            <a:off x="922484" y="4133453"/>
            <a:ext cx="26034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4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5" name="object 1417"/>
          <p:cNvSpPr/>
          <p:nvPr/>
        </p:nvSpPr>
        <p:spPr>
          <a:xfrm>
            <a:off x="937649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6" name="object 1418"/>
          <p:cNvSpPr/>
          <p:nvPr/>
        </p:nvSpPr>
        <p:spPr>
          <a:xfrm>
            <a:off x="957652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7" name="object 1419"/>
          <p:cNvSpPr/>
          <p:nvPr/>
        </p:nvSpPr>
        <p:spPr>
          <a:xfrm>
            <a:off x="977646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8" name="object 1420"/>
          <p:cNvSpPr/>
          <p:nvPr/>
        </p:nvSpPr>
        <p:spPr>
          <a:xfrm>
            <a:off x="943531" y="4154932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79" name="object 1421"/>
          <p:cNvSpPr/>
          <p:nvPr/>
        </p:nvSpPr>
        <p:spPr>
          <a:xfrm>
            <a:off x="938570" y="4154932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0" name="object 1422"/>
          <p:cNvSpPr/>
          <p:nvPr/>
        </p:nvSpPr>
        <p:spPr>
          <a:xfrm>
            <a:off x="943531" y="422903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1" name="object 1423"/>
          <p:cNvSpPr/>
          <p:nvPr/>
        </p:nvSpPr>
        <p:spPr>
          <a:xfrm>
            <a:off x="938570" y="422903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2" name="object 1424"/>
          <p:cNvSpPr/>
          <p:nvPr/>
        </p:nvSpPr>
        <p:spPr>
          <a:xfrm>
            <a:off x="943531" y="4173752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3" name="object 1425"/>
          <p:cNvSpPr/>
          <p:nvPr/>
        </p:nvSpPr>
        <p:spPr>
          <a:xfrm>
            <a:off x="941739" y="416917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4" name="object 1426"/>
          <p:cNvSpPr/>
          <p:nvPr/>
        </p:nvSpPr>
        <p:spPr>
          <a:xfrm>
            <a:off x="940387" y="4169966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2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5" name="object 1427"/>
          <p:cNvSpPr/>
          <p:nvPr/>
        </p:nvSpPr>
        <p:spPr>
          <a:xfrm>
            <a:off x="939627" y="4170759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6" name="object 1428"/>
          <p:cNvSpPr/>
          <p:nvPr/>
        </p:nvSpPr>
        <p:spPr>
          <a:xfrm>
            <a:off x="938956" y="4171950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7" name="object 1429"/>
          <p:cNvSpPr/>
          <p:nvPr/>
        </p:nvSpPr>
        <p:spPr>
          <a:xfrm>
            <a:off x="938652" y="417314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8" name="object 1430"/>
          <p:cNvSpPr/>
          <p:nvPr/>
        </p:nvSpPr>
        <p:spPr>
          <a:xfrm>
            <a:off x="938648" y="41743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89" name="object 1431"/>
          <p:cNvSpPr/>
          <p:nvPr/>
        </p:nvSpPr>
        <p:spPr>
          <a:xfrm>
            <a:off x="938945" y="41755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0" name="object 1432"/>
          <p:cNvSpPr/>
          <p:nvPr/>
        </p:nvSpPr>
        <p:spPr>
          <a:xfrm>
            <a:off x="939605" y="4176712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7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1" name="object 1433"/>
          <p:cNvSpPr/>
          <p:nvPr/>
        </p:nvSpPr>
        <p:spPr>
          <a:xfrm>
            <a:off x="940867" y="4177903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2" name="object 1434"/>
          <p:cNvSpPr/>
          <p:nvPr/>
        </p:nvSpPr>
        <p:spPr>
          <a:xfrm>
            <a:off x="943409" y="417869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3" name="object 1435"/>
          <p:cNvSpPr/>
          <p:nvPr/>
        </p:nvSpPr>
        <p:spPr>
          <a:xfrm>
            <a:off x="943530" y="4191984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4" name="object 1436"/>
          <p:cNvSpPr/>
          <p:nvPr/>
        </p:nvSpPr>
        <p:spPr>
          <a:xfrm>
            <a:off x="941682" y="418742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5" name="object 1437"/>
          <p:cNvSpPr/>
          <p:nvPr/>
        </p:nvSpPr>
        <p:spPr>
          <a:xfrm>
            <a:off x="940355" y="4188222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6" name="object 1438"/>
          <p:cNvSpPr/>
          <p:nvPr/>
        </p:nvSpPr>
        <p:spPr>
          <a:xfrm>
            <a:off x="939608" y="4189016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7" name="object 1439"/>
          <p:cNvSpPr/>
          <p:nvPr/>
        </p:nvSpPr>
        <p:spPr>
          <a:xfrm>
            <a:off x="938946" y="4190206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8" name="object 1440"/>
          <p:cNvSpPr/>
          <p:nvPr/>
        </p:nvSpPr>
        <p:spPr>
          <a:xfrm>
            <a:off x="938649" y="419139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99" name="object 1441"/>
          <p:cNvSpPr/>
          <p:nvPr/>
        </p:nvSpPr>
        <p:spPr>
          <a:xfrm>
            <a:off x="938651" y="419258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0" name="object 1442"/>
          <p:cNvSpPr/>
          <p:nvPr/>
        </p:nvSpPr>
        <p:spPr>
          <a:xfrm>
            <a:off x="938954" y="419377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1" name="object 1443"/>
          <p:cNvSpPr/>
          <p:nvPr/>
        </p:nvSpPr>
        <p:spPr>
          <a:xfrm>
            <a:off x="939623" y="4194969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2" name="object 1444"/>
          <p:cNvSpPr/>
          <p:nvPr/>
        </p:nvSpPr>
        <p:spPr>
          <a:xfrm>
            <a:off x="940898" y="4196159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3" name="object 1445"/>
          <p:cNvSpPr/>
          <p:nvPr/>
        </p:nvSpPr>
        <p:spPr>
          <a:xfrm>
            <a:off x="1116202" y="4149971"/>
            <a:ext cx="55718" cy="4697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4" name="object 1446"/>
          <p:cNvSpPr/>
          <p:nvPr/>
        </p:nvSpPr>
        <p:spPr>
          <a:xfrm>
            <a:off x="943531" y="4212574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5" name="object 1447"/>
          <p:cNvSpPr/>
          <p:nvPr/>
        </p:nvSpPr>
        <p:spPr>
          <a:xfrm>
            <a:off x="938570" y="4212574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6" name="object 1448"/>
          <p:cNvSpPr/>
          <p:nvPr/>
        </p:nvSpPr>
        <p:spPr>
          <a:xfrm>
            <a:off x="1458771" y="4304387"/>
            <a:ext cx="143039" cy="789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7" name="object 1449"/>
          <p:cNvSpPr/>
          <p:nvPr/>
        </p:nvSpPr>
        <p:spPr>
          <a:xfrm>
            <a:off x="1400350" y="4096115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8" name="object 1450"/>
          <p:cNvSpPr/>
          <p:nvPr/>
        </p:nvSpPr>
        <p:spPr>
          <a:xfrm>
            <a:off x="1395388" y="4091154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66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09" name="object 1451"/>
          <p:cNvSpPr/>
          <p:nvPr/>
        </p:nvSpPr>
        <p:spPr>
          <a:xfrm>
            <a:off x="1400350" y="4129048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0" name="object 1452"/>
          <p:cNvSpPr/>
          <p:nvPr/>
        </p:nvSpPr>
        <p:spPr>
          <a:xfrm>
            <a:off x="1395388" y="4124087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1" name="object 1453"/>
          <p:cNvSpPr/>
          <p:nvPr/>
        </p:nvSpPr>
        <p:spPr>
          <a:xfrm>
            <a:off x="1400350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2" name="object 1454"/>
          <p:cNvSpPr/>
          <p:nvPr/>
        </p:nvSpPr>
        <p:spPr>
          <a:xfrm>
            <a:off x="1400350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3" name="object 1455"/>
          <p:cNvSpPr/>
          <p:nvPr/>
        </p:nvSpPr>
        <p:spPr>
          <a:xfrm>
            <a:off x="1400350" y="412904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4" name="object 1456"/>
          <p:cNvSpPr/>
          <p:nvPr/>
        </p:nvSpPr>
        <p:spPr>
          <a:xfrm>
            <a:off x="1397950" y="4124722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70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5" name="object 1457"/>
          <p:cNvSpPr/>
          <p:nvPr/>
        </p:nvSpPr>
        <p:spPr>
          <a:xfrm>
            <a:off x="1396872" y="4125516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4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6" name="object 1458"/>
          <p:cNvSpPr/>
          <p:nvPr/>
        </p:nvSpPr>
        <p:spPr>
          <a:xfrm>
            <a:off x="1396255" y="4126310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7" name="object 1459"/>
          <p:cNvSpPr/>
          <p:nvPr/>
        </p:nvSpPr>
        <p:spPr>
          <a:xfrm>
            <a:off x="1395833" y="412710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8" name="object 1460"/>
          <p:cNvSpPr/>
          <p:nvPr/>
        </p:nvSpPr>
        <p:spPr>
          <a:xfrm>
            <a:off x="1395487" y="412829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19" name="object 1461"/>
          <p:cNvSpPr/>
          <p:nvPr/>
        </p:nvSpPr>
        <p:spPr>
          <a:xfrm>
            <a:off x="1395496" y="4129882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0" name="object 1462"/>
          <p:cNvSpPr/>
          <p:nvPr/>
        </p:nvSpPr>
        <p:spPr>
          <a:xfrm>
            <a:off x="1395863" y="413107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1" name="object 1463"/>
          <p:cNvSpPr/>
          <p:nvPr/>
        </p:nvSpPr>
        <p:spPr>
          <a:xfrm>
            <a:off x="1396312" y="4131866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2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2" name="object 1464"/>
          <p:cNvSpPr/>
          <p:nvPr/>
        </p:nvSpPr>
        <p:spPr>
          <a:xfrm>
            <a:off x="1396975" y="4132659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3" name="object 1465"/>
          <p:cNvSpPr/>
          <p:nvPr/>
        </p:nvSpPr>
        <p:spPr>
          <a:xfrm>
            <a:off x="1398123" y="4133453"/>
            <a:ext cx="26034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4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4" name="object 1466"/>
          <p:cNvSpPr/>
          <p:nvPr/>
        </p:nvSpPr>
        <p:spPr>
          <a:xfrm>
            <a:off x="1413288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5" name="object 1467"/>
          <p:cNvSpPr/>
          <p:nvPr/>
        </p:nvSpPr>
        <p:spPr>
          <a:xfrm>
            <a:off x="1433291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6" name="object 1468"/>
          <p:cNvSpPr/>
          <p:nvPr/>
        </p:nvSpPr>
        <p:spPr>
          <a:xfrm>
            <a:off x="1453285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7" name="object 1469"/>
          <p:cNvSpPr/>
          <p:nvPr/>
        </p:nvSpPr>
        <p:spPr>
          <a:xfrm>
            <a:off x="1419169" y="4154932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8" name="object 1470"/>
          <p:cNvSpPr/>
          <p:nvPr/>
        </p:nvSpPr>
        <p:spPr>
          <a:xfrm>
            <a:off x="1414208" y="4154932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29" name="object 1471"/>
          <p:cNvSpPr/>
          <p:nvPr/>
        </p:nvSpPr>
        <p:spPr>
          <a:xfrm>
            <a:off x="1419170" y="422903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0" name="object 1472"/>
          <p:cNvSpPr/>
          <p:nvPr/>
        </p:nvSpPr>
        <p:spPr>
          <a:xfrm>
            <a:off x="1414208" y="422903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1" name="object 1473"/>
          <p:cNvSpPr/>
          <p:nvPr/>
        </p:nvSpPr>
        <p:spPr>
          <a:xfrm>
            <a:off x="1419169" y="4173752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2" name="object 1474"/>
          <p:cNvSpPr/>
          <p:nvPr/>
        </p:nvSpPr>
        <p:spPr>
          <a:xfrm>
            <a:off x="1417378" y="416917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3" name="object 1475"/>
          <p:cNvSpPr/>
          <p:nvPr/>
        </p:nvSpPr>
        <p:spPr>
          <a:xfrm>
            <a:off x="1416026" y="4169966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2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4" name="object 1476"/>
          <p:cNvSpPr/>
          <p:nvPr/>
        </p:nvSpPr>
        <p:spPr>
          <a:xfrm>
            <a:off x="1415266" y="4170759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5" name="object 1477"/>
          <p:cNvSpPr/>
          <p:nvPr/>
        </p:nvSpPr>
        <p:spPr>
          <a:xfrm>
            <a:off x="1414595" y="4171950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6" name="object 1478"/>
          <p:cNvSpPr/>
          <p:nvPr/>
        </p:nvSpPr>
        <p:spPr>
          <a:xfrm>
            <a:off x="1414291" y="417314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7" name="object 1479"/>
          <p:cNvSpPr/>
          <p:nvPr/>
        </p:nvSpPr>
        <p:spPr>
          <a:xfrm>
            <a:off x="1414287" y="41743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8" name="object 1480"/>
          <p:cNvSpPr/>
          <p:nvPr/>
        </p:nvSpPr>
        <p:spPr>
          <a:xfrm>
            <a:off x="1414583" y="41755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39" name="object 1481"/>
          <p:cNvSpPr/>
          <p:nvPr/>
        </p:nvSpPr>
        <p:spPr>
          <a:xfrm>
            <a:off x="1415244" y="4176712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7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0" name="object 1482"/>
          <p:cNvSpPr/>
          <p:nvPr/>
        </p:nvSpPr>
        <p:spPr>
          <a:xfrm>
            <a:off x="1416505" y="4177903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1" name="object 1483"/>
          <p:cNvSpPr/>
          <p:nvPr/>
        </p:nvSpPr>
        <p:spPr>
          <a:xfrm>
            <a:off x="1419047" y="417869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2" name="object 1484"/>
          <p:cNvSpPr/>
          <p:nvPr/>
        </p:nvSpPr>
        <p:spPr>
          <a:xfrm>
            <a:off x="1419169" y="4191984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3" name="object 1485"/>
          <p:cNvSpPr/>
          <p:nvPr/>
        </p:nvSpPr>
        <p:spPr>
          <a:xfrm>
            <a:off x="1417321" y="418742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4" name="object 1486"/>
          <p:cNvSpPr/>
          <p:nvPr/>
        </p:nvSpPr>
        <p:spPr>
          <a:xfrm>
            <a:off x="1415994" y="4188222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5" name="object 1487"/>
          <p:cNvSpPr/>
          <p:nvPr/>
        </p:nvSpPr>
        <p:spPr>
          <a:xfrm>
            <a:off x="1415246" y="4189016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6" name="object 1488"/>
          <p:cNvSpPr/>
          <p:nvPr/>
        </p:nvSpPr>
        <p:spPr>
          <a:xfrm>
            <a:off x="1414585" y="4190206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7" name="object 1489"/>
          <p:cNvSpPr/>
          <p:nvPr/>
        </p:nvSpPr>
        <p:spPr>
          <a:xfrm>
            <a:off x="1414288" y="419139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8" name="object 1490"/>
          <p:cNvSpPr/>
          <p:nvPr/>
        </p:nvSpPr>
        <p:spPr>
          <a:xfrm>
            <a:off x="1414290" y="419258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49" name="object 1491"/>
          <p:cNvSpPr/>
          <p:nvPr/>
        </p:nvSpPr>
        <p:spPr>
          <a:xfrm>
            <a:off x="1414593" y="419377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0" name="object 1492"/>
          <p:cNvSpPr/>
          <p:nvPr/>
        </p:nvSpPr>
        <p:spPr>
          <a:xfrm>
            <a:off x="1415262" y="4194969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1" name="object 1493"/>
          <p:cNvSpPr/>
          <p:nvPr/>
        </p:nvSpPr>
        <p:spPr>
          <a:xfrm>
            <a:off x="1416537" y="4196159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2" name="object 1494"/>
          <p:cNvSpPr/>
          <p:nvPr/>
        </p:nvSpPr>
        <p:spPr>
          <a:xfrm>
            <a:off x="1591841" y="4149971"/>
            <a:ext cx="55718" cy="4697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3" name="object 1495"/>
          <p:cNvSpPr/>
          <p:nvPr/>
        </p:nvSpPr>
        <p:spPr>
          <a:xfrm>
            <a:off x="1419169" y="4212574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4" name="object 1496"/>
          <p:cNvSpPr/>
          <p:nvPr/>
        </p:nvSpPr>
        <p:spPr>
          <a:xfrm>
            <a:off x="1414208" y="4212574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5" name="object 1497"/>
          <p:cNvSpPr/>
          <p:nvPr/>
        </p:nvSpPr>
        <p:spPr>
          <a:xfrm>
            <a:off x="1934410" y="4304387"/>
            <a:ext cx="143047" cy="7895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6" name="object 1498"/>
          <p:cNvSpPr/>
          <p:nvPr/>
        </p:nvSpPr>
        <p:spPr>
          <a:xfrm>
            <a:off x="1792708" y="4043338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7" name="object 1499"/>
          <p:cNvSpPr/>
          <p:nvPr/>
        </p:nvSpPr>
        <p:spPr>
          <a:xfrm>
            <a:off x="1875989" y="4096115"/>
            <a:ext cx="255984" cy="162719"/>
          </a:xfrm>
          <a:custGeom>
            <a:avLst/>
            <a:gdLst/>
            <a:ahLst/>
            <a:cxnLst/>
            <a:rect l="l" t="t" r="r" b="b"/>
            <a:pathLst>
              <a:path w="409575" h="260350">
                <a:moveTo>
                  <a:pt x="0" y="0"/>
                </a:moveTo>
                <a:lnTo>
                  <a:pt x="409371" y="0"/>
                </a:lnTo>
                <a:lnTo>
                  <a:pt x="409371" y="259740"/>
                </a:lnTo>
                <a:lnTo>
                  <a:pt x="0" y="259740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8" name="object 1500"/>
          <p:cNvSpPr/>
          <p:nvPr/>
        </p:nvSpPr>
        <p:spPr>
          <a:xfrm>
            <a:off x="1871028" y="4091154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59" name="object 1501"/>
          <p:cNvSpPr/>
          <p:nvPr/>
        </p:nvSpPr>
        <p:spPr>
          <a:xfrm>
            <a:off x="1875989" y="4129048"/>
            <a:ext cx="182959" cy="129778"/>
          </a:xfrm>
          <a:custGeom>
            <a:avLst/>
            <a:gdLst/>
            <a:ahLst/>
            <a:cxnLst/>
            <a:rect l="l" t="t" r="r" b="b"/>
            <a:pathLst>
              <a:path w="292735" h="207645">
                <a:moveTo>
                  <a:pt x="0" y="0"/>
                </a:moveTo>
                <a:lnTo>
                  <a:pt x="292671" y="0"/>
                </a:lnTo>
                <a:lnTo>
                  <a:pt x="292671" y="207035"/>
                </a:lnTo>
                <a:lnTo>
                  <a:pt x="0" y="207035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0" name="object 1502"/>
          <p:cNvSpPr/>
          <p:nvPr/>
        </p:nvSpPr>
        <p:spPr>
          <a:xfrm>
            <a:off x="1871028" y="4124087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1" name="object 1503"/>
          <p:cNvSpPr/>
          <p:nvPr/>
        </p:nvSpPr>
        <p:spPr>
          <a:xfrm>
            <a:off x="1875989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2" name="object 1504"/>
          <p:cNvSpPr/>
          <p:nvPr/>
        </p:nvSpPr>
        <p:spPr>
          <a:xfrm>
            <a:off x="1875989" y="413081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3" name="object 1505"/>
          <p:cNvSpPr/>
          <p:nvPr/>
        </p:nvSpPr>
        <p:spPr>
          <a:xfrm>
            <a:off x="1875989" y="4129048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4" name="object 1506"/>
          <p:cNvSpPr/>
          <p:nvPr/>
        </p:nvSpPr>
        <p:spPr>
          <a:xfrm>
            <a:off x="1873589" y="4124722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0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5" name="object 1507"/>
          <p:cNvSpPr/>
          <p:nvPr/>
        </p:nvSpPr>
        <p:spPr>
          <a:xfrm>
            <a:off x="1872512" y="4125516"/>
            <a:ext cx="263128" cy="0"/>
          </a:xfrm>
          <a:custGeom>
            <a:avLst/>
            <a:gdLst/>
            <a:ahLst/>
            <a:cxnLst/>
            <a:rect l="l" t="t" r="r" b="b"/>
            <a:pathLst>
              <a:path w="421004">
                <a:moveTo>
                  <a:pt x="0" y="0"/>
                </a:moveTo>
                <a:lnTo>
                  <a:pt x="4204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6" name="object 1508"/>
          <p:cNvSpPr/>
          <p:nvPr/>
        </p:nvSpPr>
        <p:spPr>
          <a:xfrm>
            <a:off x="1871894" y="4126310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7" name="object 1509"/>
          <p:cNvSpPr/>
          <p:nvPr/>
        </p:nvSpPr>
        <p:spPr>
          <a:xfrm>
            <a:off x="1871472" y="412710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8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8" name="object 1510"/>
          <p:cNvSpPr/>
          <p:nvPr/>
        </p:nvSpPr>
        <p:spPr>
          <a:xfrm>
            <a:off x="1871126" y="4128294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69" name="object 1511"/>
          <p:cNvSpPr/>
          <p:nvPr/>
        </p:nvSpPr>
        <p:spPr>
          <a:xfrm>
            <a:off x="1871135" y="4129882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8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0" name="object 1512"/>
          <p:cNvSpPr/>
          <p:nvPr/>
        </p:nvSpPr>
        <p:spPr>
          <a:xfrm>
            <a:off x="1871502" y="4131072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7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1" name="object 1513"/>
          <p:cNvSpPr/>
          <p:nvPr/>
        </p:nvSpPr>
        <p:spPr>
          <a:xfrm>
            <a:off x="1871950" y="4131866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2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2" name="object 1514"/>
          <p:cNvSpPr/>
          <p:nvPr/>
        </p:nvSpPr>
        <p:spPr>
          <a:xfrm>
            <a:off x="1872614" y="4132659"/>
            <a:ext cx="262731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3" name="object 1515"/>
          <p:cNvSpPr/>
          <p:nvPr/>
        </p:nvSpPr>
        <p:spPr>
          <a:xfrm>
            <a:off x="1873762" y="4133453"/>
            <a:ext cx="26034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4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4" name="object 1516"/>
          <p:cNvSpPr/>
          <p:nvPr/>
        </p:nvSpPr>
        <p:spPr>
          <a:xfrm>
            <a:off x="1888927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5" name="object 1517"/>
          <p:cNvSpPr/>
          <p:nvPr/>
        </p:nvSpPr>
        <p:spPr>
          <a:xfrm>
            <a:off x="1908929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31" y="16941"/>
                </a:moveTo>
                <a:lnTo>
                  <a:pt x="3949" y="16941"/>
                </a:lnTo>
                <a:lnTo>
                  <a:pt x="0" y="13030"/>
                </a:lnTo>
                <a:lnTo>
                  <a:pt x="0" y="3695"/>
                </a:lnTo>
                <a:lnTo>
                  <a:pt x="3949" y="0"/>
                </a:lnTo>
                <a:lnTo>
                  <a:pt x="13931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31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6" name="object 1518"/>
          <p:cNvSpPr/>
          <p:nvPr/>
        </p:nvSpPr>
        <p:spPr>
          <a:xfrm>
            <a:off x="1928924" y="4106696"/>
            <a:ext cx="11509" cy="1071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3982" y="16941"/>
                </a:moveTo>
                <a:lnTo>
                  <a:pt x="4127" y="16941"/>
                </a:lnTo>
                <a:lnTo>
                  <a:pt x="0" y="13030"/>
                </a:lnTo>
                <a:lnTo>
                  <a:pt x="0" y="3695"/>
                </a:lnTo>
                <a:lnTo>
                  <a:pt x="4127" y="0"/>
                </a:lnTo>
                <a:lnTo>
                  <a:pt x="13982" y="0"/>
                </a:lnTo>
                <a:lnTo>
                  <a:pt x="17881" y="3695"/>
                </a:lnTo>
                <a:lnTo>
                  <a:pt x="17881" y="13030"/>
                </a:lnTo>
                <a:lnTo>
                  <a:pt x="13982" y="16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7" name="object 1519"/>
          <p:cNvSpPr/>
          <p:nvPr/>
        </p:nvSpPr>
        <p:spPr>
          <a:xfrm>
            <a:off x="1894808" y="4154932"/>
            <a:ext cx="146844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8" name="object 1520"/>
          <p:cNvSpPr/>
          <p:nvPr/>
        </p:nvSpPr>
        <p:spPr>
          <a:xfrm>
            <a:off x="1889847" y="4154932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79" name="object 1521"/>
          <p:cNvSpPr/>
          <p:nvPr/>
        </p:nvSpPr>
        <p:spPr>
          <a:xfrm>
            <a:off x="1894809" y="4229037"/>
            <a:ext cx="128984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0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0" name="object 1522"/>
          <p:cNvSpPr/>
          <p:nvPr/>
        </p:nvSpPr>
        <p:spPr>
          <a:xfrm>
            <a:off x="1889847" y="4229037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1" name="object 1523"/>
          <p:cNvSpPr/>
          <p:nvPr/>
        </p:nvSpPr>
        <p:spPr>
          <a:xfrm>
            <a:off x="1894808" y="4173752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2" name="object 1524"/>
          <p:cNvSpPr/>
          <p:nvPr/>
        </p:nvSpPr>
        <p:spPr>
          <a:xfrm>
            <a:off x="1893016" y="416917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79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3" name="object 1525"/>
          <p:cNvSpPr/>
          <p:nvPr/>
        </p:nvSpPr>
        <p:spPr>
          <a:xfrm>
            <a:off x="1891664" y="4169966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2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4" name="object 1526"/>
          <p:cNvSpPr/>
          <p:nvPr/>
        </p:nvSpPr>
        <p:spPr>
          <a:xfrm>
            <a:off x="1890904" y="4170759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5" name="object 1527"/>
          <p:cNvSpPr/>
          <p:nvPr/>
        </p:nvSpPr>
        <p:spPr>
          <a:xfrm>
            <a:off x="1890234" y="4171950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6" name="object 1528"/>
          <p:cNvSpPr/>
          <p:nvPr/>
        </p:nvSpPr>
        <p:spPr>
          <a:xfrm>
            <a:off x="1889930" y="417314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7" name="object 1529"/>
          <p:cNvSpPr/>
          <p:nvPr/>
        </p:nvSpPr>
        <p:spPr>
          <a:xfrm>
            <a:off x="1889926" y="4174331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8" name="object 1530"/>
          <p:cNvSpPr/>
          <p:nvPr/>
        </p:nvSpPr>
        <p:spPr>
          <a:xfrm>
            <a:off x="1890222" y="41755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89" name="object 1531"/>
          <p:cNvSpPr/>
          <p:nvPr/>
        </p:nvSpPr>
        <p:spPr>
          <a:xfrm>
            <a:off x="1890883" y="4176712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7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0" name="object 1532"/>
          <p:cNvSpPr/>
          <p:nvPr/>
        </p:nvSpPr>
        <p:spPr>
          <a:xfrm>
            <a:off x="1892144" y="4177903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7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1" name="object 1533"/>
          <p:cNvSpPr/>
          <p:nvPr/>
        </p:nvSpPr>
        <p:spPr>
          <a:xfrm>
            <a:off x="1894686" y="417869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2" name="object 1534"/>
          <p:cNvSpPr/>
          <p:nvPr/>
        </p:nvSpPr>
        <p:spPr>
          <a:xfrm>
            <a:off x="1894808" y="4191984"/>
            <a:ext cx="10318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6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3" name="object 1535"/>
          <p:cNvSpPr/>
          <p:nvPr/>
        </p:nvSpPr>
        <p:spPr>
          <a:xfrm>
            <a:off x="1892960" y="418742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6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4" name="object 1536"/>
          <p:cNvSpPr/>
          <p:nvPr/>
        </p:nvSpPr>
        <p:spPr>
          <a:xfrm>
            <a:off x="1891633" y="4188222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5" name="object 1537"/>
          <p:cNvSpPr/>
          <p:nvPr/>
        </p:nvSpPr>
        <p:spPr>
          <a:xfrm>
            <a:off x="1890886" y="4189016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6" name="object 1538"/>
          <p:cNvSpPr/>
          <p:nvPr/>
        </p:nvSpPr>
        <p:spPr>
          <a:xfrm>
            <a:off x="1890224" y="4190206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7" name="object 1539"/>
          <p:cNvSpPr/>
          <p:nvPr/>
        </p:nvSpPr>
        <p:spPr>
          <a:xfrm>
            <a:off x="1889927" y="419139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8" name="object 1540"/>
          <p:cNvSpPr/>
          <p:nvPr/>
        </p:nvSpPr>
        <p:spPr>
          <a:xfrm>
            <a:off x="1889929" y="4192587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99" name="object 1541"/>
          <p:cNvSpPr/>
          <p:nvPr/>
        </p:nvSpPr>
        <p:spPr>
          <a:xfrm>
            <a:off x="1890232" y="419377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0" name="object 1542"/>
          <p:cNvSpPr/>
          <p:nvPr/>
        </p:nvSpPr>
        <p:spPr>
          <a:xfrm>
            <a:off x="1890901" y="4194969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1" name="object 1543"/>
          <p:cNvSpPr/>
          <p:nvPr/>
        </p:nvSpPr>
        <p:spPr>
          <a:xfrm>
            <a:off x="1892175" y="4196159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1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2" name="object 1544"/>
          <p:cNvSpPr/>
          <p:nvPr/>
        </p:nvSpPr>
        <p:spPr>
          <a:xfrm>
            <a:off x="2067480" y="4149971"/>
            <a:ext cx="55793" cy="46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3" name="object 1545"/>
          <p:cNvSpPr/>
          <p:nvPr/>
        </p:nvSpPr>
        <p:spPr>
          <a:xfrm>
            <a:off x="1894808" y="4212574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4" name="object 1546"/>
          <p:cNvSpPr/>
          <p:nvPr/>
        </p:nvSpPr>
        <p:spPr>
          <a:xfrm>
            <a:off x="1889847" y="4212574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5" name="object 1547"/>
          <p:cNvSpPr txBox="1"/>
          <p:nvPr/>
        </p:nvSpPr>
        <p:spPr>
          <a:xfrm>
            <a:off x="6039890" y="1972144"/>
            <a:ext cx="6512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b="1" dirty="0">
                <a:solidFill>
                  <a:srgbClr val="FFFFFF"/>
                </a:solidFill>
                <a:latin typeface="微软雅黑"/>
                <a:cs typeface="微软雅黑"/>
              </a:rPr>
              <a:t>交付管</a:t>
            </a:r>
            <a:r>
              <a:rPr sz="1250" b="1" spc="3" dirty="0">
                <a:solidFill>
                  <a:srgbClr val="FFFFFF"/>
                </a:solidFill>
                <a:latin typeface="微软雅黑"/>
                <a:cs typeface="微软雅黑"/>
              </a:rPr>
              <a:t>道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3106" name="object 1548"/>
          <p:cNvSpPr txBox="1">
            <a:spLocks noGrp="1"/>
          </p:cNvSpPr>
          <p:nvPr>
            <p:ph type="title"/>
          </p:nvPr>
        </p:nvSpPr>
        <p:spPr>
          <a:xfrm>
            <a:off x="308292" y="71940"/>
            <a:ext cx="3112294" cy="897682"/>
          </a:xfrm>
          <a:prstGeom prst="rect">
            <a:avLst/>
          </a:prstGeom>
        </p:spPr>
        <p:txBody>
          <a:bodyPr vert="horz" wrap="square" lIns="0" tIns="190500" rIns="0" bIns="0" rtlCol="0" anchor="ctr">
            <a:spAutoFit/>
          </a:bodyPr>
          <a:lstStyle/>
          <a:p>
            <a:pPr marL="7938">
              <a:spcBef>
                <a:spcPts val="1500"/>
              </a:spcBef>
            </a:pPr>
            <a:r>
              <a:rPr sz="2750" spc="-75" dirty="0">
                <a:solidFill>
                  <a:srgbClr val="FFFFFF"/>
                </a:solidFill>
                <a:latin typeface="微软雅黑"/>
                <a:cs typeface="微软雅黑"/>
              </a:rPr>
              <a:t>单体架构的开发周</a:t>
            </a:r>
            <a:r>
              <a:rPr sz="2750" spc="3" dirty="0">
                <a:solidFill>
                  <a:srgbClr val="FFFFFF"/>
                </a:solidFill>
                <a:latin typeface="微软雅黑"/>
                <a:cs typeface="微软雅黑"/>
              </a:rPr>
              <a:t>期</a:t>
            </a:r>
            <a:endParaRPr sz="2750">
              <a:latin typeface="微软雅黑"/>
              <a:cs typeface="微软雅黑"/>
            </a:endParaRPr>
          </a:p>
          <a:p>
            <a:pPr marL="715566">
              <a:spcBef>
                <a:spcPts val="656"/>
              </a:spcBef>
              <a:tabLst>
                <a:tab pos="2786063" algn="l"/>
              </a:tabLst>
            </a:pPr>
            <a:r>
              <a:rPr sz="1250" dirty="0">
                <a:solidFill>
                  <a:srgbClr val="FF5252"/>
                </a:solidFill>
              </a:rPr>
              <a:t>开发</a:t>
            </a:r>
            <a:r>
              <a:rPr sz="1250" spc="3" dirty="0">
                <a:solidFill>
                  <a:srgbClr val="FF5252"/>
                </a:solidFill>
              </a:rPr>
              <a:t>者</a:t>
            </a:r>
            <a:r>
              <a:rPr sz="1250" dirty="0">
                <a:solidFill>
                  <a:srgbClr val="FF5252"/>
                </a:solidFill>
              </a:rPr>
              <a:t>	</a:t>
            </a:r>
            <a:r>
              <a:rPr sz="1875" baseline="1388" dirty="0">
                <a:solidFill>
                  <a:srgbClr val="FF5252"/>
                </a:solidFill>
              </a:rPr>
              <a:t>服</a:t>
            </a:r>
            <a:r>
              <a:rPr sz="1875" spc="4" baseline="1388" dirty="0">
                <a:solidFill>
                  <a:srgbClr val="FF5252"/>
                </a:solidFill>
              </a:rPr>
              <a:t>务</a:t>
            </a:r>
            <a:endParaRPr sz="1875" baseline="1388"/>
          </a:p>
        </p:txBody>
      </p:sp>
      <p:sp>
        <p:nvSpPr>
          <p:cNvPr id="3107" name="object 1549"/>
          <p:cNvSpPr/>
          <p:nvPr/>
        </p:nvSpPr>
        <p:spPr>
          <a:xfrm>
            <a:off x="367744" y="4043799"/>
            <a:ext cx="422458" cy="26788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8" name="object 1550"/>
          <p:cNvSpPr/>
          <p:nvPr/>
        </p:nvSpPr>
        <p:spPr>
          <a:xfrm>
            <a:off x="1812314" y="3462504"/>
            <a:ext cx="422458" cy="2678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09" name="object 1551"/>
          <p:cNvSpPr/>
          <p:nvPr/>
        </p:nvSpPr>
        <p:spPr>
          <a:xfrm>
            <a:off x="1324499" y="4039299"/>
            <a:ext cx="422458" cy="2678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10" name="object 1552"/>
          <p:cNvSpPr/>
          <p:nvPr/>
        </p:nvSpPr>
        <p:spPr>
          <a:xfrm>
            <a:off x="371927" y="3473363"/>
            <a:ext cx="422449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11" name="object 1553"/>
          <p:cNvSpPr/>
          <p:nvPr/>
        </p:nvSpPr>
        <p:spPr>
          <a:xfrm>
            <a:off x="853344" y="3464615"/>
            <a:ext cx="422458" cy="2678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12" name="object 1554"/>
          <p:cNvSpPr/>
          <p:nvPr/>
        </p:nvSpPr>
        <p:spPr>
          <a:xfrm>
            <a:off x="1334770" y="3471109"/>
            <a:ext cx="422458" cy="2678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13" name="object 1555"/>
          <p:cNvSpPr/>
          <p:nvPr/>
        </p:nvSpPr>
        <p:spPr>
          <a:xfrm>
            <a:off x="853344" y="4036504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</p:spTree>
    <p:extLst>
      <p:ext uri="{BB962C8B-B14F-4D97-AF65-F5344CB8AC3E}">
        <p14:creationId xmlns:p14="http://schemas.microsoft.com/office/powerpoint/2010/main" val="35293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文本框 2728"/>
          <p:cNvSpPr txBox="1"/>
          <p:nvPr/>
        </p:nvSpPr>
        <p:spPr>
          <a:xfrm>
            <a:off x="0" y="124272"/>
            <a:ext cx="9144000" cy="50208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092" name="object 2"/>
          <p:cNvSpPr/>
          <p:nvPr/>
        </p:nvSpPr>
        <p:spPr>
          <a:xfrm>
            <a:off x="2488375" y="1264174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3" name="object 3"/>
          <p:cNvSpPr txBox="1">
            <a:spLocks noGrp="1"/>
          </p:cNvSpPr>
          <p:nvPr>
            <p:ph type="title"/>
          </p:nvPr>
        </p:nvSpPr>
        <p:spPr>
          <a:xfrm>
            <a:off x="308293" y="71940"/>
            <a:ext cx="3762772" cy="897682"/>
          </a:xfrm>
          <a:prstGeom prst="rect">
            <a:avLst/>
          </a:prstGeom>
        </p:spPr>
        <p:txBody>
          <a:bodyPr vert="horz" wrap="square" lIns="0" tIns="190500" rIns="0" bIns="0" rtlCol="0" anchor="ctr">
            <a:spAutoFit/>
          </a:bodyPr>
          <a:lstStyle/>
          <a:p>
            <a:pPr marL="7938">
              <a:spcBef>
                <a:spcPts val="1500"/>
              </a:spcBef>
            </a:pPr>
            <a:r>
              <a:rPr sz="2750" spc="-75" dirty="0">
                <a:solidFill>
                  <a:srgbClr val="FFFFFF"/>
                </a:solidFill>
                <a:latin typeface="微软雅黑"/>
                <a:cs typeface="微软雅黑"/>
              </a:rPr>
              <a:t>无服务器架构的开发周</a:t>
            </a:r>
            <a:r>
              <a:rPr sz="2750" spc="3" dirty="0">
                <a:solidFill>
                  <a:srgbClr val="FFFFFF"/>
                </a:solidFill>
                <a:latin typeface="微软雅黑"/>
                <a:cs typeface="微软雅黑"/>
              </a:rPr>
              <a:t>期</a:t>
            </a:r>
            <a:endParaRPr sz="2750" dirty="0">
              <a:latin typeface="微软雅黑"/>
              <a:cs typeface="微软雅黑"/>
            </a:endParaRPr>
          </a:p>
          <a:p>
            <a:pPr marL="57150">
              <a:spcBef>
                <a:spcPts val="656"/>
              </a:spcBef>
              <a:tabLst>
                <a:tab pos="2127647" algn="l"/>
              </a:tabLst>
            </a:pPr>
            <a:r>
              <a:rPr sz="1250" dirty="0">
                <a:solidFill>
                  <a:srgbClr val="FF5252"/>
                </a:solidFill>
              </a:rPr>
              <a:t>开发</a:t>
            </a:r>
            <a:r>
              <a:rPr sz="1250" spc="3" dirty="0">
                <a:solidFill>
                  <a:srgbClr val="FF5252"/>
                </a:solidFill>
              </a:rPr>
              <a:t>者	</a:t>
            </a:r>
            <a:r>
              <a:rPr sz="1875" baseline="1388" dirty="0">
                <a:solidFill>
                  <a:srgbClr val="FF5252"/>
                </a:solidFill>
              </a:rPr>
              <a:t>服</a:t>
            </a:r>
            <a:r>
              <a:rPr sz="1875" spc="4" baseline="1388" dirty="0">
                <a:solidFill>
                  <a:srgbClr val="FF5252"/>
                </a:solidFill>
              </a:rPr>
              <a:t>务</a:t>
            </a:r>
            <a:endParaRPr sz="1875" baseline="1388" dirty="0"/>
          </a:p>
        </p:txBody>
      </p:sp>
      <p:sp>
        <p:nvSpPr>
          <p:cNvPr id="4094" name="object 4"/>
          <p:cNvSpPr/>
          <p:nvPr/>
        </p:nvSpPr>
        <p:spPr>
          <a:xfrm>
            <a:off x="3031950" y="1045543"/>
            <a:ext cx="379650" cy="37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5" name="object 5"/>
          <p:cNvSpPr/>
          <p:nvPr/>
        </p:nvSpPr>
        <p:spPr>
          <a:xfrm>
            <a:off x="3031950" y="1661200"/>
            <a:ext cx="379650" cy="37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6" name="object 6"/>
          <p:cNvSpPr/>
          <p:nvPr/>
        </p:nvSpPr>
        <p:spPr>
          <a:xfrm>
            <a:off x="3031950" y="2260029"/>
            <a:ext cx="379650" cy="379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7" name="object 7"/>
          <p:cNvSpPr/>
          <p:nvPr/>
        </p:nvSpPr>
        <p:spPr>
          <a:xfrm>
            <a:off x="3031950" y="2868946"/>
            <a:ext cx="379650" cy="379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8" name="object 8"/>
          <p:cNvSpPr/>
          <p:nvPr/>
        </p:nvSpPr>
        <p:spPr>
          <a:xfrm>
            <a:off x="3031950" y="3476792"/>
            <a:ext cx="379650" cy="37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99" name="object 9"/>
          <p:cNvSpPr/>
          <p:nvPr/>
        </p:nvSpPr>
        <p:spPr>
          <a:xfrm>
            <a:off x="3031950" y="4024725"/>
            <a:ext cx="379650" cy="3796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0" name="object 10"/>
          <p:cNvSpPr/>
          <p:nvPr/>
        </p:nvSpPr>
        <p:spPr>
          <a:xfrm>
            <a:off x="2488375" y="1852081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1" name="object 11"/>
          <p:cNvSpPr/>
          <p:nvPr/>
        </p:nvSpPr>
        <p:spPr>
          <a:xfrm>
            <a:off x="2488375" y="2439972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2" name="object 12"/>
          <p:cNvSpPr/>
          <p:nvPr/>
        </p:nvSpPr>
        <p:spPr>
          <a:xfrm>
            <a:off x="2488375" y="3027870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3" name="object 13"/>
          <p:cNvSpPr/>
          <p:nvPr/>
        </p:nvSpPr>
        <p:spPr>
          <a:xfrm>
            <a:off x="2488375" y="3615769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4" name="object 14"/>
          <p:cNvSpPr/>
          <p:nvPr/>
        </p:nvSpPr>
        <p:spPr>
          <a:xfrm>
            <a:off x="2488375" y="4203668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5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5" name="object 15"/>
          <p:cNvSpPr/>
          <p:nvPr/>
        </p:nvSpPr>
        <p:spPr>
          <a:xfrm>
            <a:off x="7458075" y="1079977"/>
            <a:ext cx="1306116" cy="310753"/>
          </a:xfrm>
          <a:custGeom>
            <a:avLst/>
            <a:gdLst/>
            <a:ahLst/>
            <a:cxnLst/>
            <a:rect l="l" t="t" r="r" b="b"/>
            <a:pathLst>
              <a:path w="2089784" h="497205">
                <a:moveTo>
                  <a:pt x="1946147" y="496823"/>
                </a:moveTo>
                <a:lnTo>
                  <a:pt x="0" y="496823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8411"/>
                </a:lnTo>
                <a:lnTo>
                  <a:pt x="1946147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6" name="object 16"/>
          <p:cNvSpPr/>
          <p:nvPr/>
        </p:nvSpPr>
        <p:spPr>
          <a:xfrm>
            <a:off x="7450883" y="1072896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14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39" y="508800"/>
                </a:lnTo>
                <a:lnTo>
                  <a:pt x="1967153" y="514337"/>
                </a:lnTo>
                <a:lnTo>
                  <a:pt x="1965782" y="516229"/>
                </a:lnTo>
                <a:lnTo>
                  <a:pt x="1964055" y="517779"/>
                </a:lnTo>
                <a:lnTo>
                  <a:pt x="1962048" y="518947"/>
                </a:lnTo>
                <a:lnTo>
                  <a:pt x="1959825" y="519671"/>
                </a:lnTo>
                <a:lnTo>
                  <a:pt x="1957514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87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31" y="16662"/>
                </a:lnTo>
                <a:lnTo>
                  <a:pt x="1947887" y="16662"/>
                </a:lnTo>
                <a:lnTo>
                  <a:pt x="1951087" y="22225"/>
                </a:lnTo>
                <a:close/>
              </a:path>
              <a:path w="2112009" h="520064">
                <a:moveTo>
                  <a:pt x="2087853" y="259962"/>
                </a:moveTo>
                <a:lnTo>
                  <a:pt x="1947887" y="16662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19"/>
                </a:lnTo>
                <a:lnTo>
                  <a:pt x="2091042" y="254419"/>
                </a:lnTo>
                <a:lnTo>
                  <a:pt x="2087853" y="259962"/>
                </a:lnTo>
                <a:close/>
              </a:path>
              <a:path w="2112009" h="520064">
                <a:moveTo>
                  <a:pt x="1976732" y="22225"/>
                </a:moveTo>
                <a:lnTo>
                  <a:pt x="1957514" y="22225"/>
                </a:lnTo>
                <a:lnTo>
                  <a:pt x="1947887" y="16662"/>
                </a:lnTo>
                <a:lnTo>
                  <a:pt x="1973531" y="16662"/>
                </a:lnTo>
                <a:lnTo>
                  <a:pt x="1976732" y="22225"/>
                </a:lnTo>
                <a:close/>
              </a:path>
              <a:path w="2112009" h="520064">
                <a:moveTo>
                  <a:pt x="2091042" y="265506"/>
                </a:moveTo>
                <a:lnTo>
                  <a:pt x="2087853" y="259962"/>
                </a:lnTo>
                <a:lnTo>
                  <a:pt x="2091042" y="254419"/>
                </a:lnTo>
                <a:lnTo>
                  <a:pt x="2091042" y="265506"/>
                </a:lnTo>
                <a:close/>
              </a:path>
              <a:path w="2112009" h="520064">
                <a:moveTo>
                  <a:pt x="2110308" y="265506"/>
                </a:moveTo>
                <a:lnTo>
                  <a:pt x="2091042" y="265506"/>
                </a:lnTo>
                <a:lnTo>
                  <a:pt x="2091042" y="254419"/>
                </a:lnTo>
                <a:lnTo>
                  <a:pt x="2110308" y="254419"/>
                </a:lnTo>
                <a:lnTo>
                  <a:pt x="2111248" y="256540"/>
                </a:lnTo>
                <a:lnTo>
                  <a:pt x="2111730" y="258800"/>
                </a:lnTo>
                <a:lnTo>
                  <a:pt x="2111730" y="261112"/>
                </a:lnTo>
                <a:lnTo>
                  <a:pt x="2111248" y="263385"/>
                </a:lnTo>
                <a:lnTo>
                  <a:pt x="2110308" y="265506"/>
                </a:lnTo>
                <a:close/>
              </a:path>
              <a:path w="2112009" h="520064">
                <a:moveTo>
                  <a:pt x="1947887" y="503262"/>
                </a:moveTo>
                <a:lnTo>
                  <a:pt x="2087853" y="259962"/>
                </a:lnTo>
                <a:lnTo>
                  <a:pt x="2091042" y="265506"/>
                </a:lnTo>
                <a:lnTo>
                  <a:pt x="2110308" y="265506"/>
                </a:lnTo>
                <a:lnTo>
                  <a:pt x="1976732" y="497687"/>
                </a:lnTo>
                <a:lnTo>
                  <a:pt x="1957514" y="497687"/>
                </a:lnTo>
                <a:lnTo>
                  <a:pt x="1947887" y="503262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3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95" y="497687"/>
                </a:lnTo>
                <a:lnTo>
                  <a:pt x="1947887" y="503262"/>
                </a:lnTo>
                <a:lnTo>
                  <a:pt x="1973524" y="503262"/>
                </a:lnTo>
                <a:lnTo>
                  <a:pt x="1970339" y="508800"/>
                </a:lnTo>
                <a:close/>
              </a:path>
              <a:path w="2112009" h="520064">
                <a:moveTo>
                  <a:pt x="1973524" y="503262"/>
                </a:moveTo>
                <a:lnTo>
                  <a:pt x="1947887" y="503262"/>
                </a:lnTo>
                <a:lnTo>
                  <a:pt x="1957514" y="497687"/>
                </a:lnTo>
                <a:lnTo>
                  <a:pt x="1976732" y="497687"/>
                </a:lnTo>
                <a:lnTo>
                  <a:pt x="1973524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7" name="object 17"/>
          <p:cNvSpPr txBox="1"/>
          <p:nvPr/>
        </p:nvSpPr>
        <p:spPr>
          <a:xfrm>
            <a:off x="7921379" y="112072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08" name="object 18"/>
          <p:cNvSpPr/>
          <p:nvPr/>
        </p:nvSpPr>
        <p:spPr>
          <a:xfrm>
            <a:off x="6233160" y="1079977"/>
            <a:ext cx="1306116" cy="310753"/>
          </a:xfrm>
          <a:custGeom>
            <a:avLst/>
            <a:gdLst/>
            <a:ahLst/>
            <a:cxnLst/>
            <a:rect l="l" t="t" r="r" b="b"/>
            <a:pathLst>
              <a:path w="2089784" h="497205">
                <a:moveTo>
                  <a:pt x="1946148" y="496823"/>
                </a:moveTo>
                <a:lnTo>
                  <a:pt x="0" y="496823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8411"/>
                </a:lnTo>
                <a:lnTo>
                  <a:pt x="1946148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09" name="object 19"/>
          <p:cNvSpPr/>
          <p:nvPr/>
        </p:nvSpPr>
        <p:spPr>
          <a:xfrm>
            <a:off x="6225953" y="1072896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01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26" y="508800"/>
                </a:lnTo>
                <a:lnTo>
                  <a:pt x="1967141" y="514337"/>
                </a:lnTo>
                <a:lnTo>
                  <a:pt x="1965769" y="516229"/>
                </a:lnTo>
                <a:lnTo>
                  <a:pt x="1964042" y="517779"/>
                </a:lnTo>
                <a:lnTo>
                  <a:pt x="1962035" y="518947"/>
                </a:lnTo>
                <a:lnTo>
                  <a:pt x="1959825" y="519671"/>
                </a:lnTo>
                <a:lnTo>
                  <a:pt x="1957501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7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9" y="16662"/>
                </a:lnTo>
                <a:lnTo>
                  <a:pt x="1947875" y="16662"/>
                </a:lnTo>
                <a:lnTo>
                  <a:pt x="1951075" y="22225"/>
                </a:lnTo>
                <a:close/>
              </a:path>
              <a:path w="2112009" h="520064">
                <a:moveTo>
                  <a:pt x="2087852" y="259962"/>
                </a:moveTo>
                <a:lnTo>
                  <a:pt x="1947875" y="16662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19"/>
                </a:lnTo>
                <a:lnTo>
                  <a:pt x="2091042" y="254419"/>
                </a:lnTo>
                <a:lnTo>
                  <a:pt x="2087852" y="259962"/>
                </a:lnTo>
                <a:close/>
              </a:path>
              <a:path w="2112009" h="520064">
                <a:moveTo>
                  <a:pt x="1976719" y="22225"/>
                </a:moveTo>
                <a:lnTo>
                  <a:pt x="1957501" y="22225"/>
                </a:lnTo>
                <a:lnTo>
                  <a:pt x="1947875" y="16662"/>
                </a:lnTo>
                <a:lnTo>
                  <a:pt x="1973519" y="16662"/>
                </a:lnTo>
                <a:lnTo>
                  <a:pt x="1976719" y="22225"/>
                </a:lnTo>
                <a:close/>
              </a:path>
              <a:path w="2112009" h="520064">
                <a:moveTo>
                  <a:pt x="2091042" y="265506"/>
                </a:moveTo>
                <a:lnTo>
                  <a:pt x="2087852" y="259962"/>
                </a:lnTo>
                <a:lnTo>
                  <a:pt x="2091042" y="254419"/>
                </a:lnTo>
                <a:lnTo>
                  <a:pt x="2091042" y="265506"/>
                </a:lnTo>
                <a:close/>
              </a:path>
              <a:path w="2112009" h="520064">
                <a:moveTo>
                  <a:pt x="2110295" y="265506"/>
                </a:moveTo>
                <a:lnTo>
                  <a:pt x="2091042" y="265506"/>
                </a:lnTo>
                <a:lnTo>
                  <a:pt x="2091042" y="254419"/>
                </a:lnTo>
                <a:lnTo>
                  <a:pt x="2110295" y="254419"/>
                </a:lnTo>
                <a:lnTo>
                  <a:pt x="2111235" y="256540"/>
                </a:lnTo>
                <a:lnTo>
                  <a:pt x="2111717" y="258800"/>
                </a:lnTo>
                <a:lnTo>
                  <a:pt x="2111717" y="261112"/>
                </a:lnTo>
                <a:lnTo>
                  <a:pt x="2111235" y="263385"/>
                </a:lnTo>
                <a:lnTo>
                  <a:pt x="2110295" y="265506"/>
                </a:lnTo>
                <a:close/>
              </a:path>
              <a:path w="2112009" h="520064">
                <a:moveTo>
                  <a:pt x="1947875" y="503262"/>
                </a:moveTo>
                <a:lnTo>
                  <a:pt x="2087852" y="259962"/>
                </a:lnTo>
                <a:lnTo>
                  <a:pt x="2091042" y="265506"/>
                </a:lnTo>
                <a:lnTo>
                  <a:pt x="2110295" y="265506"/>
                </a:lnTo>
                <a:lnTo>
                  <a:pt x="1976719" y="497687"/>
                </a:lnTo>
                <a:lnTo>
                  <a:pt x="1957501" y="497687"/>
                </a:lnTo>
                <a:lnTo>
                  <a:pt x="1947875" y="503262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26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82" y="497687"/>
                </a:lnTo>
                <a:lnTo>
                  <a:pt x="1947875" y="503262"/>
                </a:lnTo>
                <a:lnTo>
                  <a:pt x="1973512" y="503262"/>
                </a:lnTo>
                <a:lnTo>
                  <a:pt x="1970326" y="508800"/>
                </a:lnTo>
                <a:close/>
              </a:path>
              <a:path w="2112009" h="520064">
                <a:moveTo>
                  <a:pt x="1973512" y="503262"/>
                </a:moveTo>
                <a:lnTo>
                  <a:pt x="1947875" y="503262"/>
                </a:lnTo>
                <a:lnTo>
                  <a:pt x="1957501" y="497687"/>
                </a:lnTo>
                <a:lnTo>
                  <a:pt x="1976719" y="497687"/>
                </a:lnTo>
                <a:lnTo>
                  <a:pt x="1973512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0" name="object 20"/>
          <p:cNvSpPr txBox="1"/>
          <p:nvPr/>
        </p:nvSpPr>
        <p:spPr>
          <a:xfrm>
            <a:off x="6696448" y="112072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11" name="object 21"/>
          <p:cNvSpPr/>
          <p:nvPr/>
        </p:nvSpPr>
        <p:spPr>
          <a:xfrm>
            <a:off x="5120639" y="1079977"/>
            <a:ext cx="1193800" cy="310753"/>
          </a:xfrm>
          <a:custGeom>
            <a:avLst/>
            <a:gdLst/>
            <a:ahLst/>
            <a:cxnLst/>
            <a:rect l="l" t="t" r="r" b="b"/>
            <a:pathLst>
              <a:path w="1910079" h="497205">
                <a:moveTo>
                  <a:pt x="1766316" y="496823"/>
                </a:moveTo>
                <a:lnTo>
                  <a:pt x="0" y="496823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8411"/>
                </a:lnTo>
                <a:lnTo>
                  <a:pt x="1766316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2" name="object 22"/>
          <p:cNvSpPr/>
          <p:nvPr/>
        </p:nvSpPr>
        <p:spPr>
          <a:xfrm>
            <a:off x="5113718" y="1072896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87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54" y="516229"/>
                </a:lnTo>
                <a:lnTo>
                  <a:pt x="1783727" y="517779"/>
                </a:lnTo>
                <a:lnTo>
                  <a:pt x="1781708" y="518947"/>
                </a:lnTo>
                <a:lnTo>
                  <a:pt x="1779498" y="519671"/>
                </a:lnTo>
                <a:lnTo>
                  <a:pt x="1777187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2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25" y="259962"/>
                </a:moveTo>
                <a:lnTo>
                  <a:pt x="1767547" y="16662"/>
                </a:lnTo>
                <a:lnTo>
                  <a:pt x="1777187" y="22225"/>
                </a:lnTo>
                <a:lnTo>
                  <a:pt x="1796392" y="22225"/>
                </a:lnTo>
                <a:lnTo>
                  <a:pt x="1929980" y="254419"/>
                </a:lnTo>
                <a:lnTo>
                  <a:pt x="1910714" y="254419"/>
                </a:lnTo>
                <a:lnTo>
                  <a:pt x="1907525" y="259962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87" y="22225"/>
                </a:lnTo>
                <a:lnTo>
                  <a:pt x="1767547" y="16662"/>
                </a:lnTo>
                <a:lnTo>
                  <a:pt x="1793192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14" y="265506"/>
                </a:moveTo>
                <a:lnTo>
                  <a:pt x="1907525" y="259962"/>
                </a:lnTo>
                <a:lnTo>
                  <a:pt x="1910714" y="254419"/>
                </a:lnTo>
                <a:lnTo>
                  <a:pt x="1910714" y="265506"/>
                </a:lnTo>
                <a:close/>
              </a:path>
              <a:path w="1931670" h="520064">
                <a:moveTo>
                  <a:pt x="1929980" y="265506"/>
                </a:moveTo>
                <a:lnTo>
                  <a:pt x="1910714" y="265506"/>
                </a:lnTo>
                <a:lnTo>
                  <a:pt x="1910714" y="254419"/>
                </a:lnTo>
                <a:lnTo>
                  <a:pt x="1929980" y="254419"/>
                </a:lnTo>
                <a:lnTo>
                  <a:pt x="1930920" y="256540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20" y="263385"/>
                </a:lnTo>
                <a:lnTo>
                  <a:pt x="1929980" y="265506"/>
                </a:lnTo>
                <a:close/>
              </a:path>
              <a:path w="1931670" h="520064">
                <a:moveTo>
                  <a:pt x="1767547" y="503262"/>
                </a:moveTo>
                <a:lnTo>
                  <a:pt x="1907525" y="259962"/>
                </a:lnTo>
                <a:lnTo>
                  <a:pt x="1910714" y="265506"/>
                </a:lnTo>
                <a:lnTo>
                  <a:pt x="1929980" y="265506"/>
                </a:lnTo>
                <a:lnTo>
                  <a:pt x="1796393" y="497687"/>
                </a:lnTo>
                <a:lnTo>
                  <a:pt x="1777187" y="497687"/>
                </a:lnTo>
                <a:lnTo>
                  <a:pt x="1767547" y="503262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55" y="497687"/>
                </a:lnTo>
                <a:lnTo>
                  <a:pt x="1767547" y="503262"/>
                </a:lnTo>
                <a:lnTo>
                  <a:pt x="1793185" y="503262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85" y="503262"/>
                </a:moveTo>
                <a:lnTo>
                  <a:pt x="1767547" y="503262"/>
                </a:lnTo>
                <a:lnTo>
                  <a:pt x="1777187" y="497687"/>
                </a:lnTo>
                <a:lnTo>
                  <a:pt x="1796393" y="497687"/>
                </a:lnTo>
                <a:lnTo>
                  <a:pt x="1793185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3" name="object 23"/>
          <p:cNvSpPr txBox="1"/>
          <p:nvPr/>
        </p:nvSpPr>
        <p:spPr>
          <a:xfrm>
            <a:off x="5527857" y="112072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14" name="object 24"/>
          <p:cNvSpPr/>
          <p:nvPr/>
        </p:nvSpPr>
        <p:spPr>
          <a:xfrm>
            <a:off x="4008119" y="1079977"/>
            <a:ext cx="1193800" cy="310753"/>
          </a:xfrm>
          <a:custGeom>
            <a:avLst/>
            <a:gdLst/>
            <a:ahLst/>
            <a:cxnLst/>
            <a:rect l="l" t="t" r="r" b="b"/>
            <a:pathLst>
              <a:path w="1910079" h="497205">
                <a:moveTo>
                  <a:pt x="1766315" y="496823"/>
                </a:moveTo>
                <a:lnTo>
                  <a:pt x="0" y="496823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8411"/>
                </a:lnTo>
                <a:lnTo>
                  <a:pt x="1766315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5" name="object 25"/>
          <p:cNvSpPr/>
          <p:nvPr/>
        </p:nvSpPr>
        <p:spPr>
          <a:xfrm>
            <a:off x="4001492" y="1072896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74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42" y="516229"/>
                </a:lnTo>
                <a:lnTo>
                  <a:pt x="1783715" y="517779"/>
                </a:lnTo>
                <a:lnTo>
                  <a:pt x="1781708" y="518947"/>
                </a:lnTo>
                <a:lnTo>
                  <a:pt x="1779485" y="519671"/>
                </a:lnTo>
                <a:lnTo>
                  <a:pt x="1777174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7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1" y="16662"/>
                </a:lnTo>
                <a:lnTo>
                  <a:pt x="1767547" y="16662"/>
                </a:lnTo>
                <a:lnTo>
                  <a:pt x="1770747" y="22225"/>
                </a:lnTo>
                <a:close/>
              </a:path>
              <a:path w="1931670" h="520064">
                <a:moveTo>
                  <a:pt x="1907513" y="259962"/>
                </a:moveTo>
                <a:lnTo>
                  <a:pt x="1767547" y="16662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19"/>
                </a:lnTo>
                <a:lnTo>
                  <a:pt x="1910702" y="254419"/>
                </a:lnTo>
                <a:lnTo>
                  <a:pt x="1907513" y="259962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74" y="22225"/>
                </a:lnTo>
                <a:lnTo>
                  <a:pt x="1767547" y="16662"/>
                </a:lnTo>
                <a:lnTo>
                  <a:pt x="1793191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02" y="265506"/>
                </a:moveTo>
                <a:lnTo>
                  <a:pt x="1907513" y="259962"/>
                </a:lnTo>
                <a:lnTo>
                  <a:pt x="1910702" y="254419"/>
                </a:lnTo>
                <a:lnTo>
                  <a:pt x="1910702" y="265506"/>
                </a:lnTo>
                <a:close/>
              </a:path>
              <a:path w="1931670" h="520064">
                <a:moveTo>
                  <a:pt x="1929968" y="265506"/>
                </a:moveTo>
                <a:lnTo>
                  <a:pt x="1910702" y="265506"/>
                </a:lnTo>
                <a:lnTo>
                  <a:pt x="1910702" y="254419"/>
                </a:lnTo>
                <a:lnTo>
                  <a:pt x="1929968" y="254419"/>
                </a:lnTo>
                <a:lnTo>
                  <a:pt x="1930907" y="256540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07" y="263385"/>
                </a:lnTo>
                <a:lnTo>
                  <a:pt x="1929968" y="265506"/>
                </a:lnTo>
                <a:close/>
              </a:path>
              <a:path w="1931670" h="520064">
                <a:moveTo>
                  <a:pt x="1767547" y="503262"/>
                </a:moveTo>
                <a:lnTo>
                  <a:pt x="1907513" y="259962"/>
                </a:lnTo>
                <a:lnTo>
                  <a:pt x="1910702" y="265506"/>
                </a:lnTo>
                <a:lnTo>
                  <a:pt x="1929968" y="265506"/>
                </a:lnTo>
                <a:lnTo>
                  <a:pt x="1796392" y="497687"/>
                </a:lnTo>
                <a:lnTo>
                  <a:pt x="1777174" y="497687"/>
                </a:lnTo>
                <a:lnTo>
                  <a:pt x="1767547" y="503262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55" y="497687"/>
                </a:lnTo>
                <a:lnTo>
                  <a:pt x="1767547" y="503262"/>
                </a:lnTo>
                <a:lnTo>
                  <a:pt x="1793184" y="503262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84" y="503262"/>
                </a:moveTo>
                <a:lnTo>
                  <a:pt x="1767547" y="503262"/>
                </a:lnTo>
                <a:lnTo>
                  <a:pt x="1777174" y="497687"/>
                </a:lnTo>
                <a:lnTo>
                  <a:pt x="1796392" y="497687"/>
                </a:lnTo>
                <a:lnTo>
                  <a:pt x="1793184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6" name="object 26"/>
          <p:cNvSpPr txBox="1"/>
          <p:nvPr/>
        </p:nvSpPr>
        <p:spPr>
          <a:xfrm>
            <a:off x="4415631" y="1120720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17" name="object 27"/>
          <p:cNvSpPr/>
          <p:nvPr/>
        </p:nvSpPr>
        <p:spPr>
          <a:xfrm>
            <a:off x="4104926" y="720646"/>
            <a:ext cx="4521597" cy="290909"/>
          </a:xfrm>
          <a:custGeom>
            <a:avLst/>
            <a:gdLst/>
            <a:ahLst/>
            <a:cxnLst/>
            <a:rect l="l" t="t" r="r" b="b"/>
            <a:pathLst>
              <a:path w="7234555" h="465455">
                <a:moveTo>
                  <a:pt x="7234415" y="465035"/>
                </a:moveTo>
                <a:lnTo>
                  <a:pt x="0" y="465035"/>
                </a:lnTo>
                <a:lnTo>
                  <a:pt x="0" y="0"/>
                </a:lnTo>
                <a:lnTo>
                  <a:pt x="7234415" y="0"/>
                </a:lnTo>
                <a:lnTo>
                  <a:pt x="723441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55510"/>
                </a:lnTo>
                <a:lnTo>
                  <a:pt x="4762" y="455510"/>
                </a:lnTo>
                <a:lnTo>
                  <a:pt x="9525" y="460273"/>
                </a:lnTo>
                <a:lnTo>
                  <a:pt x="7234415" y="460273"/>
                </a:lnTo>
                <a:lnTo>
                  <a:pt x="7234415" y="465035"/>
                </a:lnTo>
                <a:close/>
              </a:path>
              <a:path w="7234555" h="46545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7234555" h="465455">
                <a:moveTo>
                  <a:pt x="722489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7224890" y="4762"/>
                </a:lnTo>
                <a:lnTo>
                  <a:pt x="7224890" y="9524"/>
                </a:lnTo>
                <a:close/>
              </a:path>
              <a:path w="7234555" h="465455">
                <a:moveTo>
                  <a:pt x="7224890" y="460273"/>
                </a:moveTo>
                <a:lnTo>
                  <a:pt x="7224890" y="4762"/>
                </a:lnTo>
                <a:lnTo>
                  <a:pt x="7229652" y="9524"/>
                </a:lnTo>
                <a:lnTo>
                  <a:pt x="7234415" y="9524"/>
                </a:lnTo>
                <a:lnTo>
                  <a:pt x="7234415" y="455510"/>
                </a:lnTo>
                <a:lnTo>
                  <a:pt x="7229652" y="455510"/>
                </a:lnTo>
                <a:lnTo>
                  <a:pt x="7224890" y="460273"/>
                </a:lnTo>
                <a:close/>
              </a:path>
              <a:path w="7234555" h="465455">
                <a:moveTo>
                  <a:pt x="7234415" y="9524"/>
                </a:moveTo>
                <a:lnTo>
                  <a:pt x="7229652" y="9524"/>
                </a:lnTo>
                <a:lnTo>
                  <a:pt x="7224890" y="4762"/>
                </a:lnTo>
                <a:lnTo>
                  <a:pt x="7234415" y="4762"/>
                </a:lnTo>
                <a:lnTo>
                  <a:pt x="7234415" y="9524"/>
                </a:lnTo>
                <a:close/>
              </a:path>
              <a:path w="7234555" h="465455">
                <a:moveTo>
                  <a:pt x="9525" y="460273"/>
                </a:moveTo>
                <a:lnTo>
                  <a:pt x="4762" y="455510"/>
                </a:lnTo>
                <a:lnTo>
                  <a:pt x="9525" y="455510"/>
                </a:lnTo>
                <a:lnTo>
                  <a:pt x="9525" y="460273"/>
                </a:lnTo>
                <a:close/>
              </a:path>
              <a:path w="7234555" h="465455">
                <a:moveTo>
                  <a:pt x="7224890" y="460273"/>
                </a:moveTo>
                <a:lnTo>
                  <a:pt x="9525" y="460273"/>
                </a:lnTo>
                <a:lnTo>
                  <a:pt x="9525" y="455510"/>
                </a:lnTo>
                <a:lnTo>
                  <a:pt x="7224890" y="455510"/>
                </a:lnTo>
                <a:lnTo>
                  <a:pt x="7224890" y="460273"/>
                </a:lnTo>
                <a:close/>
              </a:path>
              <a:path w="7234555" h="465455">
                <a:moveTo>
                  <a:pt x="7234415" y="460273"/>
                </a:moveTo>
                <a:lnTo>
                  <a:pt x="7224890" y="460273"/>
                </a:lnTo>
                <a:lnTo>
                  <a:pt x="7229652" y="455510"/>
                </a:lnTo>
                <a:lnTo>
                  <a:pt x="7234415" y="455510"/>
                </a:lnTo>
                <a:lnTo>
                  <a:pt x="7234415" y="460273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18" name="object 28"/>
          <p:cNvSpPr txBox="1"/>
          <p:nvPr/>
        </p:nvSpPr>
        <p:spPr>
          <a:xfrm>
            <a:off x="6039890" y="756960"/>
            <a:ext cx="6512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b="1" dirty="0">
                <a:solidFill>
                  <a:srgbClr val="FF5252"/>
                </a:solidFill>
                <a:latin typeface="微软雅黑"/>
                <a:cs typeface="微软雅黑"/>
              </a:rPr>
              <a:t>交付管</a:t>
            </a:r>
            <a:r>
              <a:rPr sz="1250" b="1" spc="3" dirty="0">
                <a:solidFill>
                  <a:srgbClr val="FF5252"/>
                </a:solidFill>
                <a:latin typeface="微软雅黑"/>
                <a:cs typeface="微软雅黑"/>
              </a:rPr>
              <a:t>道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19" name="object 29"/>
          <p:cNvSpPr/>
          <p:nvPr/>
        </p:nvSpPr>
        <p:spPr>
          <a:xfrm>
            <a:off x="7458075" y="1696244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7" y="498347"/>
                </a:moveTo>
                <a:lnTo>
                  <a:pt x="0" y="498347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9935"/>
                </a:lnTo>
                <a:lnTo>
                  <a:pt x="1946147" y="498347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0" name="object 30"/>
          <p:cNvSpPr/>
          <p:nvPr/>
        </p:nvSpPr>
        <p:spPr>
          <a:xfrm>
            <a:off x="7450883" y="1689608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14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39" y="508800"/>
                </a:lnTo>
                <a:lnTo>
                  <a:pt x="1967153" y="514337"/>
                </a:lnTo>
                <a:lnTo>
                  <a:pt x="1965782" y="516229"/>
                </a:lnTo>
                <a:lnTo>
                  <a:pt x="1964055" y="517778"/>
                </a:lnTo>
                <a:lnTo>
                  <a:pt x="1962048" y="518947"/>
                </a:lnTo>
                <a:lnTo>
                  <a:pt x="1959825" y="519671"/>
                </a:lnTo>
                <a:lnTo>
                  <a:pt x="1957514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8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31" y="16662"/>
                </a:lnTo>
                <a:lnTo>
                  <a:pt x="1947887" y="16662"/>
                </a:lnTo>
                <a:lnTo>
                  <a:pt x="1951088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87" y="16662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32" y="22225"/>
                </a:moveTo>
                <a:lnTo>
                  <a:pt x="1957514" y="22225"/>
                </a:lnTo>
                <a:lnTo>
                  <a:pt x="1947887" y="16662"/>
                </a:lnTo>
                <a:lnTo>
                  <a:pt x="1973531" y="16662"/>
                </a:lnTo>
                <a:lnTo>
                  <a:pt x="1976732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308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308" y="254419"/>
                </a:lnTo>
                <a:lnTo>
                  <a:pt x="2111248" y="256539"/>
                </a:lnTo>
                <a:lnTo>
                  <a:pt x="2111730" y="258800"/>
                </a:lnTo>
                <a:lnTo>
                  <a:pt x="2111730" y="261112"/>
                </a:lnTo>
                <a:lnTo>
                  <a:pt x="2111248" y="263385"/>
                </a:lnTo>
                <a:lnTo>
                  <a:pt x="2110308" y="265493"/>
                </a:lnTo>
                <a:close/>
              </a:path>
              <a:path w="2112009" h="520064">
                <a:moveTo>
                  <a:pt x="1947887" y="503262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308" y="265493"/>
                </a:lnTo>
                <a:lnTo>
                  <a:pt x="1976732" y="497687"/>
                </a:lnTo>
                <a:lnTo>
                  <a:pt x="1957514" y="497687"/>
                </a:lnTo>
                <a:lnTo>
                  <a:pt x="1947887" y="503262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3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95" y="497687"/>
                </a:lnTo>
                <a:lnTo>
                  <a:pt x="1947887" y="503262"/>
                </a:lnTo>
                <a:lnTo>
                  <a:pt x="1973524" y="503262"/>
                </a:lnTo>
                <a:lnTo>
                  <a:pt x="1970339" y="508800"/>
                </a:lnTo>
                <a:close/>
              </a:path>
              <a:path w="2112009" h="520064">
                <a:moveTo>
                  <a:pt x="1973524" y="503262"/>
                </a:moveTo>
                <a:lnTo>
                  <a:pt x="1947887" y="503262"/>
                </a:lnTo>
                <a:lnTo>
                  <a:pt x="1957514" y="497687"/>
                </a:lnTo>
                <a:lnTo>
                  <a:pt x="1976732" y="497687"/>
                </a:lnTo>
                <a:lnTo>
                  <a:pt x="1973524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1" name="object 31"/>
          <p:cNvSpPr txBox="1"/>
          <p:nvPr/>
        </p:nvSpPr>
        <p:spPr>
          <a:xfrm>
            <a:off x="7921379" y="17374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22" name="object 32"/>
          <p:cNvSpPr/>
          <p:nvPr/>
        </p:nvSpPr>
        <p:spPr>
          <a:xfrm>
            <a:off x="6233160" y="1696244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8" y="498347"/>
                </a:moveTo>
                <a:lnTo>
                  <a:pt x="0" y="498347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9935"/>
                </a:lnTo>
                <a:lnTo>
                  <a:pt x="1946148" y="498347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3" name="object 33"/>
          <p:cNvSpPr/>
          <p:nvPr/>
        </p:nvSpPr>
        <p:spPr>
          <a:xfrm>
            <a:off x="6225953" y="1689608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01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26" y="508800"/>
                </a:lnTo>
                <a:lnTo>
                  <a:pt x="1967141" y="514337"/>
                </a:lnTo>
                <a:lnTo>
                  <a:pt x="1965769" y="516229"/>
                </a:lnTo>
                <a:lnTo>
                  <a:pt x="1964042" y="517778"/>
                </a:lnTo>
                <a:lnTo>
                  <a:pt x="1962035" y="518947"/>
                </a:lnTo>
                <a:lnTo>
                  <a:pt x="1959825" y="519671"/>
                </a:lnTo>
                <a:lnTo>
                  <a:pt x="1957501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7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9" y="16662"/>
                </a:lnTo>
                <a:lnTo>
                  <a:pt x="1947875" y="16662"/>
                </a:lnTo>
                <a:lnTo>
                  <a:pt x="1951075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75" y="16662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19" y="22225"/>
                </a:moveTo>
                <a:lnTo>
                  <a:pt x="1957501" y="22225"/>
                </a:lnTo>
                <a:lnTo>
                  <a:pt x="1947875" y="16662"/>
                </a:lnTo>
                <a:lnTo>
                  <a:pt x="1973519" y="16662"/>
                </a:lnTo>
                <a:lnTo>
                  <a:pt x="1976719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295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295" y="254419"/>
                </a:lnTo>
                <a:lnTo>
                  <a:pt x="2111235" y="256539"/>
                </a:lnTo>
                <a:lnTo>
                  <a:pt x="2111717" y="258800"/>
                </a:lnTo>
                <a:lnTo>
                  <a:pt x="2111717" y="261112"/>
                </a:lnTo>
                <a:lnTo>
                  <a:pt x="2111235" y="263385"/>
                </a:lnTo>
                <a:lnTo>
                  <a:pt x="2110295" y="265493"/>
                </a:lnTo>
                <a:close/>
              </a:path>
              <a:path w="2112009" h="520064">
                <a:moveTo>
                  <a:pt x="1947875" y="503262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295" y="265493"/>
                </a:lnTo>
                <a:lnTo>
                  <a:pt x="1976719" y="497687"/>
                </a:lnTo>
                <a:lnTo>
                  <a:pt x="1957501" y="497687"/>
                </a:lnTo>
                <a:lnTo>
                  <a:pt x="1947875" y="503262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26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82" y="497687"/>
                </a:lnTo>
                <a:lnTo>
                  <a:pt x="1947875" y="503262"/>
                </a:lnTo>
                <a:lnTo>
                  <a:pt x="1973511" y="503262"/>
                </a:lnTo>
                <a:lnTo>
                  <a:pt x="1970326" y="508800"/>
                </a:lnTo>
                <a:close/>
              </a:path>
              <a:path w="2112009" h="520064">
                <a:moveTo>
                  <a:pt x="1973511" y="503262"/>
                </a:moveTo>
                <a:lnTo>
                  <a:pt x="1947875" y="503262"/>
                </a:lnTo>
                <a:lnTo>
                  <a:pt x="1957501" y="497687"/>
                </a:lnTo>
                <a:lnTo>
                  <a:pt x="1976719" y="497687"/>
                </a:lnTo>
                <a:lnTo>
                  <a:pt x="1973511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4" name="object 34"/>
          <p:cNvSpPr txBox="1"/>
          <p:nvPr/>
        </p:nvSpPr>
        <p:spPr>
          <a:xfrm>
            <a:off x="6696448" y="17374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25" name="object 35"/>
          <p:cNvSpPr/>
          <p:nvPr/>
        </p:nvSpPr>
        <p:spPr>
          <a:xfrm>
            <a:off x="5120639" y="1696244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6" y="498347"/>
                </a:moveTo>
                <a:lnTo>
                  <a:pt x="0" y="498347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9935"/>
                </a:lnTo>
                <a:lnTo>
                  <a:pt x="1766316" y="498347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6" name="object 36"/>
          <p:cNvSpPr/>
          <p:nvPr/>
        </p:nvSpPr>
        <p:spPr>
          <a:xfrm>
            <a:off x="5113718" y="1689608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87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54" y="516229"/>
                </a:lnTo>
                <a:lnTo>
                  <a:pt x="1783727" y="517778"/>
                </a:lnTo>
                <a:lnTo>
                  <a:pt x="1781708" y="518947"/>
                </a:lnTo>
                <a:lnTo>
                  <a:pt x="1779498" y="519671"/>
                </a:lnTo>
                <a:lnTo>
                  <a:pt x="1777187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2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29" y="259956"/>
                </a:moveTo>
                <a:lnTo>
                  <a:pt x="1767547" y="16662"/>
                </a:lnTo>
                <a:lnTo>
                  <a:pt x="1777187" y="22225"/>
                </a:lnTo>
                <a:lnTo>
                  <a:pt x="1796392" y="22225"/>
                </a:lnTo>
                <a:lnTo>
                  <a:pt x="1929980" y="254419"/>
                </a:lnTo>
                <a:lnTo>
                  <a:pt x="1910714" y="254419"/>
                </a:lnTo>
                <a:lnTo>
                  <a:pt x="1907529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87" y="22225"/>
                </a:lnTo>
                <a:lnTo>
                  <a:pt x="1767547" y="16662"/>
                </a:lnTo>
                <a:lnTo>
                  <a:pt x="1793192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14" y="265493"/>
                </a:moveTo>
                <a:lnTo>
                  <a:pt x="1907529" y="259956"/>
                </a:lnTo>
                <a:lnTo>
                  <a:pt x="1910714" y="254419"/>
                </a:lnTo>
                <a:lnTo>
                  <a:pt x="1910714" y="265493"/>
                </a:lnTo>
                <a:close/>
              </a:path>
              <a:path w="1931670" h="520064">
                <a:moveTo>
                  <a:pt x="1929980" y="265493"/>
                </a:moveTo>
                <a:lnTo>
                  <a:pt x="1910714" y="265493"/>
                </a:lnTo>
                <a:lnTo>
                  <a:pt x="1910714" y="254419"/>
                </a:lnTo>
                <a:lnTo>
                  <a:pt x="1929980" y="254419"/>
                </a:lnTo>
                <a:lnTo>
                  <a:pt x="1930920" y="256539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20" y="263385"/>
                </a:lnTo>
                <a:lnTo>
                  <a:pt x="1929980" y="265493"/>
                </a:lnTo>
                <a:close/>
              </a:path>
              <a:path w="1931670" h="520064">
                <a:moveTo>
                  <a:pt x="1767547" y="503262"/>
                </a:moveTo>
                <a:lnTo>
                  <a:pt x="1907529" y="259956"/>
                </a:lnTo>
                <a:lnTo>
                  <a:pt x="1910714" y="265493"/>
                </a:lnTo>
                <a:lnTo>
                  <a:pt x="1929980" y="265493"/>
                </a:lnTo>
                <a:lnTo>
                  <a:pt x="1796392" y="497687"/>
                </a:lnTo>
                <a:lnTo>
                  <a:pt x="1777187" y="497687"/>
                </a:lnTo>
                <a:lnTo>
                  <a:pt x="1767547" y="503262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55" y="497687"/>
                </a:lnTo>
                <a:lnTo>
                  <a:pt x="1767547" y="503262"/>
                </a:lnTo>
                <a:lnTo>
                  <a:pt x="1793185" y="503262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85" y="503262"/>
                </a:moveTo>
                <a:lnTo>
                  <a:pt x="1767547" y="503262"/>
                </a:lnTo>
                <a:lnTo>
                  <a:pt x="1777187" y="497687"/>
                </a:lnTo>
                <a:lnTo>
                  <a:pt x="1796392" y="497687"/>
                </a:lnTo>
                <a:lnTo>
                  <a:pt x="1793185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7" name="object 37"/>
          <p:cNvSpPr txBox="1"/>
          <p:nvPr/>
        </p:nvSpPr>
        <p:spPr>
          <a:xfrm>
            <a:off x="5527857" y="17374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28" name="object 38"/>
          <p:cNvSpPr/>
          <p:nvPr/>
        </p:nvSpPr>
        <p:spPr>
          <a:xfrm>
            <a:off x="4008119" y="1696244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5" y="498347"/>
                </a:moveTo>
                <a:lnTo>
                  <a:pt x="0" y="498347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9935"/>
                </a:lnTo>
                <a:lnTo>
                  <a:pt x="1766315" y="498347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29" name="object 39"/>
          <p:cNvSpPr/>
          <p:nvPr/>
        </p:nvSpPr>
        <p:spPr>
          <a:xfrm>
            <a:off x="4001492" y="1689608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74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42" y="516229"/>
                </a:lnTo>
                <a:lnTo>
                  <a:pt x="1783715" y="517778"/>
                </a:lnTo>
                <a:lnTo>
                  <a:pt x="1781708" y="518947"/>
                </a:lnTo>
                <a:lnTo>
                  <a:pt x="1779485" y="519671"/>
                </a:lnTo>
                <a:lnTo>
                  <a:pt x="1777174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1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16" y="259956"/>
                </a:moveTo>
                <a:lnTo>
                  <a:pt x="1767547" y="16662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19"/>
                </a:lnTo>
                <a:lnTo>
                  <a:pt x="1910702" y="254419"/>
                </a:lnTo>
                <a:lnTo>
                  <a:pt x="1907516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74" y="22225"/>
                </a:lnTo>
                <a:lnTo>
                  <a:pt x="1767547" y="16662"/>
                </a:lnTo>
                <a:lnTo>
                  <a:pt x="1793191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02" y="265493"/>
                </a:moveTo>
                <a:lnTo>
                  <a:pt x="1907516" y="259956"/>
                </a:lnTo>
                <a:lnTo>
                  <a:pt x="1910702" y="254419"/>
                </a:lnTo>
                <a:lnTo>
                  <a:pt x="1910702" y="265493"/>
                </a:lnTo>
                <a:close/>
              </a:path>
              <a:path w="1931670" h="520064">
                <a:moveTo>
                  <a:pt x="1929968" y="265493"/>
                </a:moveTo>
                <a:lnTo>
                  <a:pt x="1910702" y="265493"/>
                </a:lnTo>
                <a:lnTo>
                  <a:pt x="1910702" y="254419"/>
                </a:lnTo>
                <a:lnTo>
                  <a:pt x="1929968" y="254419"/>
                </a:lnTo>
                <a:lnTo>
                  <a:pt x="1930907" y="256539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07" y="263385"/>
                </a:lnTo>
                <a:lnTo>
                  <a:pt x="1929968" y="265493"/>
                </a:lnTo>
                <a:close/>
              </a:path>
              <a:path w="1931670" h="520064">
                <a:moveTo>
                  <a:pt x="1767547" y="503262"/>
                </a:moveTo>
                <a:lnTo>
                  <a:pt x="1907516" y="259956"/>
                </a:lnTo>
                <a:lnTo>
                  <a:pt x="1910702" y="265493"/>
                </a:lnTo>
                <a:lnTo>
                  <a:pt x="1929968" y="265493"/>
                </a:lnTo>
                <a:lnTo>
                  <a:pt x="1796392" y="497687"/>
                </a:lnTo>
                <a:lnTo>
                  <a:pt x="1777174" y="497687"/>
                </a:lnTo>
                <a:lnTo>
                  <a:pt x="1767547" y="503262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55" y="497687"/>
                </a:lnTo>
                <a:lnTo>
                  <a:pt x="1767547" y="503262"/>
                </a:lnTo>
                <a:lnTo>
                  <a:pt x="1793184" y="503262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84" y="503262"/>
                </a:moveTo>
                <a:lnTo>
                  <a:pt x="1767547" y="503262"/>
                </a:lnTo>
                <a:lnTo>
                  <a:pt x="1777174" y="497687"/>
                </a:lnTo>
                <a:lnTo>
                  <a:pt x="1796392" y="497687"/>
                </a:lnTo>
                <a:lnTo>
                  <a:pt x="1793184" y="50326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0" name="object 40"/>
          <p:cNvSpPr txBox="1"/>
          <p:nvPr/>
        </p:nvSpPr>
        <p:spPr>
          <a:xfrm>
            <a:off x="4415631" y="17374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31" name="object 41"/>
          <p:cNvSpPr/>
          <p:nvPr/>
        </p:nvSpPr>
        <p:spPr>
          <a:xfrm>
            <a:off x="7458075" y="2295366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7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8412"/>
                </a:lnTo>
                <a:lnTo>
                  <a:pt x="1946147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2" name="object 42"/>
          <p:cNvSpPr/>
          <p:nvPr/>
        </p:nvSpPr>
        <p:spPr>
          <a:xfrm>
            <a:off x="7450883" y="2288445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14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39" y="508800"/>
                </a:lnTo>
                <a:lnTo>
                  <a:pt x="1967153" y="514337"/>
                </a:lnTo>
                <a:lnTo>
                  <a:pt x="1965782" y="516216"/>
                </a:lnTo>
                <a:lnTo>
                  <a:pt x="1964055" y="517778"/>
                </a:lnTo>
                <a:lnTo>
                  <a:pt x="1962048" y="518947"/>
                </a:lnTo>
                <a:lnTo>
                  <a:pt x="1959825" y="519671"/>
                </a:lnTo>
                <a:lnTo>
                  <a:pt x="1957514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8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31" y="16662"/>
                </a:lnTo>
                <a:lnTo>
                  <a:pt x="1947887" y="16662"/>
                </a:lnTo>
                <a:lnTo>
                  <a:pt x="1951088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87" y="16662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32" y="22225"/>
                </a:moveTo>
                <a:lnTo>
                  <a:pt x="1957514" y="22225"/>
                </a:lnTo>
                <a:lnTo>
                  <a:pt x="1947887" y="16662"/>
                </a:lnTo>
                <a:lnTo>
                  <a:pt x="1973531" y="16662"/>
                </a:lnTo>
                <a:lnTo>
                  <a:pt x="1976732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308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308" y="254419"/>
                </a:lnTo>
                <a:lnTo>
                  <a:pt x="2111248" y="256527"/>
                </a:lnTo>
                <a:lnTo>
                  <a:pt x="2111730" y="258800"/>
                </a:lnTo>
                <a:lnTo>
                  <a:pt x="2111730" y="261111"/>
                </a:lnTo>
                <a:lnTo>
                  <a:pt x="2111248" y="263385"/>
                </a:lnTo>
                <a:lnTo>
                  <a:pt x="2110308" y="265493"/>
                </a:lnTo>
                <a:close/>
              </a:path>
              <a:path w="2112009" h="520064">
                <a:moveTo>
                  <a:pt x="1947887" y="503250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308" y="265493"/>
                </a:lnTo>
                <a:lnTo>
                  <a:pt x="1976732" y="497687"/>
                </a:lnTo>
                <a:lnTo>
                  <a:pt x="1957514" y="497687"/>
                </a:lnTo>
                <a:lnTo>
                  <a:pt x="1947887" y="503250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3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88" y="497687"/>
                </a:lnTo>
                <a:lnTo>
                  <a:pt x="1947887" y="503250"/>
                </a:lnTo>
                <a:lnTo>
                  <a:pt x="1973531" y="503250"/>
                </a:lnTo>
                <a:lnTo>
                  <a:pt x="1970339" y="508800"/>
                </a:lnTo>
                <a:close/>
              </a:path>
              <a:path w="2112009" h="520064">
                <a:moveTo>
                  <a:pt x="1973531" y="503250"/>
                </a:moveTo>
                <a:lnTo>
                  <a:pt x="1947887" y="503250"/>
                </a:lnTo>
                <a:lnTo>
                  <a:pt x="1957514" y="497687"/>
                </a:lnTo>
                <a:lnTo>
                  <a:pt x="1976732" y="497687"/>
                </a:lnTo>
                <a:lnTo>
                  <a:pt x="197353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3" name="object 43"/>
          <p:cNvSpPr txBox="1"/>
          <p:nvPr/>
        </p:nvSpPr>
        <p:spPr>
          <a:xfrm>
            <a:off x="7921379" y="2336269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34" name="object 44"/>
          <p:cNvSpPr/>
          <p:nvPr/>
        </p:nvSpPr>
        <p:spPr>
          <a:xfrm>
            <a:off x="6233160" y="2295366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8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8412"/>
                </a:lnTo>
                <a:lnTo>
                  <a:pt x="1946148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5" name="object 45"/>
          <p:cNvSpPr/>
          <p:nvPr/>
        </p:nvSpPr>
        <p:spPr>
          <a:xfrm>
            <a:off x="6225953" y="2288445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01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26" y="508800"/>
                </a:lnTo>
                <a:lnTo>
                  <a:pt x="1967141" y="514337"/>
                </a:lnTo>
                <a:lnTo>
                  <a:pt x="1965769" y="516216"/>
                </a:lnTo>
                <a:lnTo>
                  <a:pt x="1964042" y="517778"/>
                </a:lnTo>
                <a:lnTo>
                  <a:pt x="1962035" y="518947"/>
                </a:lnTo>
                <a:lnTo>
                  <a:pt x="1959825" y="519671"/>
                </a:lnTo>
                <a:lnTo>
                  <a:pt x="1957501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7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9" y="16662"/>
                </a:lnTo>
                <a:lnTo>
                  <a:pt x="1947875" y="16662"/>
                </a:lnTo>
                <a:lnTo>
                  <a:pt x="1951075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75" y="16662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19" y="22225"/>
                </a:moveTo>
                <a:lnTo>
                  <a:pt x="1957501" y="22225"/>
                </a:lnTo>
                <a:lnTo>
                  <a:pt x="1947875" y="16662"/>
                </a:lnTo>
                <a:lnTo>
                  <a:pt x="1973519" y="16662"/>
                </a:lnTo>
                <a:lnTo>
                  <a:pt x="1976719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295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295" y="254419"/>
                </a:lnTo>
                <a:lnTo>
                  <a:pt x="2111235" y="256527"/>
                </a:lnTo>
                <a:lnTo>
                  <a:pt x="2111717" y="258800"/>
                </a:lnTo>
                <a:lnTo>
                  <a:pt x="2111717" y="261111"/>
                </a:lnTo>
                <a:lnTo>
                  <a:pt x="2111235" y="263385"/>
                </a:lnTo>
                <a:lnTo>
                  <a:pt x="2110295" y="265493"/>
                </a:lnTo>
                <a:close/>
              </a:path>
              <a:path w="2112009" h="520064">
                <a:moveTo>
                  <a:pt x="1947875" y="503250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295" y="265493"/>
                </a:lnTo>
                <a:lnTo>
                  <a:pt x="1976719" y="497687"/>
                </a:lnTo>
                <a:lnTo>
                  <a:pt x="1957501" y="497687"/>
                </a:lnTo>
                <a:lnTo>
                  <a:pt x="1947875" y="503250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26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75" y="497687"/>
                </a:lnTo>
                <a:lnTo>
                  <a:pt x="1947875" y="503250"/>
                </a:lnTo>
                <a:lnTo>
                  <a:pt x="1973519" y="503250"/>
                </a:lnTo>
                <a:lnTo>
                  <a:pt x="1970326" y="508800"/>
                </a:lnTo>
                <a:close/>
              </a:path>
              <a:path w="2112009" h="520064">
                <a:moveTo>
                  <a:pt x="1973519" y="503250"/>
                </a:moveTo>
                <a:lnTo>
                  <a:pt x="1947875" y="503250"/>
                </a:lnTo>
                <a:lnTo>
                  <a:pt x="1957501" y="497687"/>
                </a:lnTo>
                <a:lnTo>
                  <a:pt x="1976719" y="497687"/>
                </a:lnTo>
                <a:lnTo>
                  <a:pt x="1973519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6" name="object 46"/>
          <p:cNvSpPr txBox="1"/>
          <p:nvPr/>
        </p:nvSpPr>
        <p:spPr>
          <a:xfrm>
            <a:off x="6696448" y="2336269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37" name="object 47"/>
          <p:cNvSpPr/>
          <p:nvPr/>
        </p:nvSpPr>
        <p:spPr>
          <a:xfrm>
            <a:off x="5120639" y="2295366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6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8412"/>
                </a:lnTo>
                <a:lnTo>
                  <a:pt x="1766316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8" name="object 48"/>
          <p:cNvSpPr/>
          <p:nvPr/>
        </p:nvSpPr>
        <p:spPr>
          <a:xfrm>
            <a:off x="5113718" y="2288445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87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54" y="516216"/>
                </a:lnTo>
                <a:lnTo>
                  <a:pt x="1783727" y="517778"/>
                </a:lnTo>
                <a:lnTo>
                  <a:pt x="1781708" y="518947"/>
                </a:lnTo>
                <a:lnTo>
                  <a:pt x="1779498" y="519671"/>
                </a:lnTo>
                <a:lnTo>
                  <a:pt x="1777187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2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29" y="259956"/>
                </a:moveTo>
                <a:lnTo>
                  <a:pt x="1767547" y="16662"/>
                </a:lnTo>
                <a:lnTo>
                  <a:pt x="1777187" y="22225"/>
                </a:lnTo>
                <a:lnTo>
                  <a:pt x="1796392" y="22225"/>
                </a:lnTo>
                <a:lnTo>
                  <a:pt x="1929980" y="254419"/>
                </a:lnTo>
                <a:lnTo>
                  <a:pt x="1910714" y="254419"/>
                </a:lnTo>
                <a:lnTo>
                  <a:pt x="1907529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87" y="22225"/>
                </a:lnTo>
                <a:lnTo>
                  <a:pt x="1767547" y="16662"/>
                </a:lnTo>
                <a:lnTo>
                  <a:pt x="1793192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14" y="265493"/>
                </a:moveTo>
                <a:lnTo>
                  <a:pt x="1907529" y="259956"/>
                </a:lnTo>
                <a:lnTo>
                  <a:pt x="1910714" y="254419"/>
                </a:lnTo>
                <a:lnTo>
                  <a:pt x="1910714" y="265493"/>
                </a:lnTo>
                <a:close/>
              </a:path>
              <a:path w="1931670" h="520064">
                <a:moveTo>
                  <a:pt x="1929980" y="265493"/>
                </a:moveTo>
                <a:lnTo>
                  <a:pt x="1910714" y="265493"/>
                </a:lnTo>
                <a:lnTo>
                  <a:pt x="1910714" y="254419"/>
                </a:lnTo>
                <a:lnTo>
                  <a:pt x="1929980" y="254419"/>
                </a:lnTo>
                <a:lnTo>
                  <a:pt x="1930920" y="256527"/>
                </a:lnTo>
                <a:lnTo>
                  <a:pt x="1931390" y="258800"/>
                </a:lnTo>
                <a:lnTo>
                  <a:pt x="1931390" y="261111"/>
                </a:lnTo>
                <a:lnTo>
                  <a:pt x="1930920" y="263385"/>
                </a:lnTo>
                <a:lnTo>
                  <a:pt x="1929980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29" y="259956"/>
                </a:lnTo>
                <a:lnTo>
                  <a:pt x="1910714" y="265493"/>
                </a:lnTo>
                <a:lnTo>
                  <a:pt x="1929980" y="265493"/>
                </a:lnTo>
                <a:lnTo>
                  <a:pt x="1796392" y="497687"/>
                </a:lnTo>
                <a:lnTo>
                  <a:pt x="1777187" y="497687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48" y="497687"/>
                </a:lnTo>
                <a:lnTo>
                  <a:pt x="1767547" y="503250"/>
                </a:lnTo>
                <a:lnTo>
                  <a:pt x="1793192" y="503250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92" y="503250"/>
                </a:moveTo>
                <a:lnTo>
                  <a:pt x="1767547" y="503250"/>
                </a:lnTo>
                <a:lnTo>
                  <a:pt x="1777187" y="497687"/>
                </a:lnTo>
                <a:lnTo>
                  <a:pt x="1796392" y="497687"/>
                </a:lnTo>
                <a:lnTo>
                  <a:pt x="1793192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39" name="object 49"/>
          <p:cNvSpPr txBox="1"/>
          <p:nvPr/>
        </p:nvSpPr>
        <p:spPr>
          <a:xfrm>
            <a:off x="5527857" y="2336269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40" name="object 50"/>
          <p:cNvSpPr/>
          <p:nvPr/>
        </p:nvSpPr>
        <p:spPr>
          <a:xfrm>
            <a:off x="4008119" y="2295366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5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8412"/>
                </a:lnTo>
                <a:lnTo>
                  <a:pt x="1766315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1" name="object 51"/>
          <p:cNvSpPr/>
          <p:nvPr/>
        </p:nvSpPr>
        <p:spPr>
          <a:xfrm>
            <a:off x="4001492" y="2288445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74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42" y="516216"/>
                </a:lnTo>
                <a:lnTo>
                  <a:pt x="1783715" y="517778"/>
                </a:lnTo>
                <a:lnTo>
                  <a:pt x="1781708" y="518947"/>
                </a:lnTo>
                <a:lnTo>
                  <a:pt x="1779485" y="519671"/>
                </a:lnTo>
                <a:lnTo>
                  <a:pt x="1777174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1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16" y="259956"/>
                </a:moveTo>
                <a:lnTo>
                  <a:pt x="1767547" y="16662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19"/>
                </a:lnTo>
                <a:lnTo>
                  <a:pt x="1910702" y="254419"/>
                </a:lnTo>
                <a:lnTo>
                  <a:pt x="1907516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74" y="22225"/>
                </a:lnTo>
                <a:lnTo>
                  <a:pt x="1767547" y="16662"/>
                </a:lnTo>
                <a:lnTo>
                  <a:pt x="1793191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02" y="265493"/>
                </a:moveTo>
                <a:lnTo>
                  <a:pt x="1907516" y="259956"/>
                </a:lnTo>
                <a:lnTo>
                  <a:pt x="1910702" y="254419"/>
                </a:lnTo>
                <a:lnTo>
                  <a:pt x="1910702" y="265493"/>
                </a:lnTo>
                <a:close/>
              </a:path>
              <a:path w="1931670" h="520064">
                <a:moveTo>
                  <a:pt x="1929968" y="265493"/>
                </a:moveTo>
                <a:lnTo>
                  <a:pt x="1910702" y="265493"/>
                </a:lnTo>
                <a:lnTo>
                  <a:pt x="1910702" y="254419"/>
                </a:lnTo>
                <a:lnTo>
                  <a:pt x="1929968" y="254419"/>
                </a:lnTo>
                <a:lnTo>
                  <a:pt x="1930907" y="256527"/>
                </a:lnTo>
                <a:lnTo>
                  <a:pt x="1931390" y="258800"/>
                </a:lnTo>
                <a:lnTo>
                  <a:pt x="1931390" y="261111"/>
                </a:lnTo>
                <a:lnTo>
                  <a:pt x="1930907" y="263385"/>
                </a:lnTo>
                <a:lnTo>
                  <a:pt x="1929968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16" y="259956"/>
                </a:lnTo>
                <a:lnTo>
                  <a:pt x="1910702" y="265493"/>
                </a:lnTo>
                <a:lnTo>
                  <a:pt x="1929968" y="265493"/>
                </a:lnTo>
                <a:lnTo>
                  <a:pt x="1796392" y="497687"/>
                </a:lnTo>
                <a:lnTo>
                  <a:pt x="1777174" y="497687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48" y="497687"/>
                </a:lnTo>
                <a:lnTo>
                  <a:pt x="1767547" y="503250"/>
                </a:lnTo>
                <a:lnTo>
                  <a:pt x="1793191" y="503250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91" y="503250"/>
                </a:moveTo>
                <a:lnTo>
                  <a:pt x="1767547" y="503250"/>
                </a:lnTo>
                <a:lnTo>
                  <a:pt x="1777174" y="497687"/>
                </a:lnTo>
                <a:lnTo>
                  <a:pt x="1796392" y="497687"/>
                </a:lnTo>
                <a:lnTo>
                  <a:pt x="179319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2" name="object 52"/>
          <p:cNvSpPr txBox="1"/>
          <p:nvPr/>
        </p:nvSpPr>
        <p:spPr>
          <a:xfrm>
            <a:off x="4415631" y="2336269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43" name="object 53"/>
          <p:cNvSpPr/>
          <p:nvPr/>
        </p:nvSpPr>
        <p:spPr>
          <a:xfrm>
            <a:off x="7458075" y="2904014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7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9936"/>
                </a:lnTo>
                <a:lnTo>
                  <a:pt x="1946147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4" name="object 54"/>
          <p:cNvSpPr/>
          <p:nvPr/>
        </p:nvSpPr>
        <p:spPr>
          <a:xfrm>
            <a:off x="7450883" y="2897354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14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39" y="508800"/>
                </a:lnTo>
                <a:lnTo>
                  <a:pt x="1967153" y="514337"/>
                </a:lnTo>
                <a:lnTo>
                  <a:pt x="1965782" y="516216"/>
                </a:lnTo>
                <a:lnTo>
                  <a:pt x="1964055" y="517778"/>
                </a:lnTo>
                <a:lnTo>
                  <a:pt x="1962048" y="518947"/>
                </a:lnTo>
                <a:lnTo>
                  <a:pt x="1959825" y="519671"/>
                </a:lnTo>
                <a:lnTo>
                  <a:pt x="1957514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8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31" y="16662"/>
                </a:lnTo>
                <a:lnTo>
                  <a:pt x="1947887" y="16662"/>
                </a:lnTo>
                <a:lnTo>
                  <a:pt x="1951088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87" y="16662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32" y="22225"/>
                </a:moveTo>
                <a:lnTo>
                  <a:pt x="1957514" y="22225"/>
                </a:lnTo>
                <a:lnTo>
                  <a:pt x="1947887" y="16662"/>
                </a:lnTo>
                <a:lnTo>
                  <a:pt x="1973531" y="16662"/>
                </a:lnTo>
                <a:lnTo>
                  <a:pt x="1976732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308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308" y="254419"/>
                </a:lnTo>
                <a:lnTo>
                  <a:pt x="2111248" y="256527"/>
                </a:lnTo>
                <a:lnTo>
                  <a:pt x="2111730" y="258800"/>
                </a:lnTo>
                <a:lnTo>
                  <a:pt x="2111730" y="261112"/>
                </a:lnTo>
                <a:lnTo>
                  <a:pt x="2111248" y="263385"/>
                </a:lnTo>
                <a:lnTo>
                  <a:pt x="2110308" y="265493"/>
                </a:lnTo>
                <a:close/>
              </a:path>
              <a:path w="2112009" h="520064">
                <a:moveTo>
                  <a:pt x="1947887" y="503250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308" y="265493"/>
                </a:lnTo>
                <a:lnTo>
                  <a:pt x="1976732" y="497687"/>
                </a:lnTo>
                <a:lnTo>
                  <a:pt x="1957514" y="497687"/>
                </a:lnTo>
                <a:lnTo>
                  <a:pt x="1947887" y="503250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3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88" y="497687"/>
                </a:lnTo>
                <a:lnTo>
                  <a:pt x="1947887" y="503250"/>
                </a:lnTo>
                <a:lnTo>
                  <a:pt x="1973531" y="503250"/>
                </a:lnTo>
                <a:lnTo>
                  <a:pt x="1970339" y="508800"/>
                </a:lnTo>
                <a:close/>
              </a:path>
              <a:path w="2112009" h="520064">
                <a:moveTo>
                  <a:pt x="1973531" y="503250"/>
                </a:moveTo>
                <a:lnTo>
                  <a:pt x="1947887" y="503250"/>
                </a:lnTo>
                <a:lnTo>
                  <a:pt x="1957514" y="497687"/>
                </a:lnTo>
                <a:lnTo>
                  <a:pt x="1976732" y="497687"/>
                </a:lnTo>
                <a:lnTo>
                  <a:pt x="197353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5" name="object 55"/>
          <p:cNvSpPr txBox="1"/>
          <p:nvPr/>
        </p:nvSpPr>
        <p:spPr>
          <a:xfrm>
            <a:off x="7921379" y="2945178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46" name="object 56"/>
          <p:cNvSpPr/>
          <p:nvPr/>
        </p:nvSpPr>
        <p:spPr>
          <a:xfrm>
            <a:off x="6233160" y="2904014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8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9936"/>
                </a:lnTo>
                <a:lnTo>
                  <a:pt x="1946148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7" name="object 57"/>
          <p:cNvSpPr/>
          <p:nvPr/>
        </p:nvSpPr>
        <p:spPr>
          <a:xfrm>
            <a:off x="6225953" y="2897354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01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970326" y="508800"/>
                </a:lnTo>
                <a:lnTo>
                  <a:pt x="1967141" y="514337"/>
                </a:lnTo>
                <a:lnTo>
                  <a:pt x="1965769" y="516216"/>
                </a:lnTo>
                <a:lnTo>
                  <a:pt x="1964042" y="517778"/>
                </a:lnTo>
                <a:lnTo>
                  <a:pt x="1962035" y="518947"/>
                </a:lnTo>
                <a:lnTo>
                  <a:pt x="1959825" y="519671"/>
                </a:lnTo>
                <a:lnTo>
                  <a:pt x="1957501" y="519912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7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9" y="16662"/>
                </a:lnTo>
                <a:lnTo>
                  <a:pt x="1947875" y="16662"/>
                </a:lnTo>
                <a:lnTo>
                  <a:pt x="1951075" y="22225"/>
                </a:lnTo>
                <a:close/>
              </a:path>
              <a:path w="2112009" h="520064">
                <a:moveTo>
                  <a:pt x="2087856" y="259956"/>
                </a:moveTo>
                <a:lnTo>
                  <a:pt x="1947875" y="16662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19"/>
                </a:lnTo>
                <a:lnTo>
                  <a:pt x="2091042" y="254419"/>
                </a:lnTo>
                <a:lnTo>
                  <a:pt x="2087856" y="259956"/>
                </a:lnTo>
                <a:close/>
              </a:path>
              <a:path w="2112009" h="520064">
                <a:moveTo>
                  <a:pt x="1976719" y="22225"/>
                </a:moveTo>
                <a:lnTo>
                  <a:pt x="1957501" y="22225"/>
                </a:lnTo>
                <a:lnTo>
                  <a:pt x="1947875" y="16662"/>
                </a:lnTo>
                <a:lnTo>
                  <a:pt x="1973519" y="16662"/>
                </a:lnTo>
                <a:lnTo>
                  <a:pt x="1976719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6" y="259956"/>
                </a:lnTo>
                <a:lnTo>
                  <a:pt x="2091042" y="254419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295" y="265493"/>
                </a:moveTo>
                <a:lnTo>
                  <a:pt x="2091042" y="265493"/>
                </a:lnTo>
                <a:lnTo>
                  <a:pt x="2091042" y="254419"/>
                </a:lnTo>
                <a:lnTo>
                  <a:pt x="2110295" y="254419"/>
                </a:lnTo>
                <a:lnTo>
                  <a:pt x="2111235" y="256527"/>
                </a:lnTo>
                <a:lnTo>
                  <a:pt x="2111717" y="258800"/>
                </a:lnTo>
                <a:lnTo>
                  <a:pt x="2111717" y="261112"/>
                </a:lnTo>
                <a:lnTo>
                  <a:pt x="2111235" y="263385"/>
                </a:lnTo>
                <a:lnTo>
                  <a:pt x="2110295" y="265493"/>
                </a:lnTo>
                <a:close/>
              </a:path>
              <a:path w="2112009" h="520064">
                <a:moveTo>
                  <a:pt x="1947875" y="503250"/>
                </a:moveTo>
                <a:lnTo>
                  <a:pt x="2087856" y="259956"/>
                </a:lnTo>
                <a:lnTo>
                  <a:pt x="2091042" y="265493"/>
                </a:lnTo>
                <a:lnTo>
                  <a:pt x="2110295" y="265493"/>
                </a:lnTo>
                <a:lnTo>
                  <a:pt x="1976719" y="497687"/>
                </a:lnTo>
                <a:lnTo>
                  <a:pt x="1957501" y="497687"/>
                </a:lnTo>
                <a:lnTo>
                  <a:pt x="1947875" y="503250"/>
                </a:lnTo>
                <a:close/>
              </a:path>
              <a:path w="2112009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2112009" h="520064">
                <a:moveTo>
                  <a:pt x="1970326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951075" y="497687"/>
                </a:lnTo>
                <a:lnTo>
                  <a:pt x="1947875" y="503250"/>
                </a:lnTo>
                <a:lnTo>
                  <a:pt x="1973519" y="503250"/>
                </a:lnTo>
                <a:lnTo>
                  <a:pt x="1970326" y="508800"/>
                </a:lnTo>
                <a:close/>
              </a:path>
              <a:path w="2112009" h="520064">
                <a:moveTo>
                  <a:pt x="1973519" y="503250"/>
                </a:moveTo>
                <a:lnTo>
                  <a:pt x="1947875" y="503250"/>
                </a:lnTo>
                <a:lnTo>
                  <a:pt x="1957501" y="497687"/>
                </a:lnTo>
                <a:lnTo>
                  <a:pt x="1976719" y="497687"/>
                </a:lnTo>
                <a:lnTo>
                  <a:pt x="1973519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48" name="object 58"/>
          <p:cNvSpPr txBox="1"/>
          <p:nvPr/>
        </p:nvSpPr>
        <p:spPr>
          <a:xfrm>
            <a:off x="6696448" y="2945178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49" name="object 59"/>
          <p:cNvSpPr/>
          <p:nvPr/>
        </p:nvSpPr>
        <p:spPr>
          <a:xfrm>
            <a:off x="5120639" y="2904014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6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9936"/>
                </a:lnTo>
                <a:lnTo>
                  <a:pt x="1766316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0" name="object 60"/>
          <p:cNvSpPr/>
          <p:nvPr/>
        </p:nvSpPr>
        <p:spPr>
          <a:xfrm>
            <a:off x="5113718" y="2897354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87" y="519912"/>
                </a:moveTo>
                <a:lnTo>
                  <a:pt x="11112" y="519912"/>
                </a:lnTo>
                <a:lnTo>
                  <a:pt x="8648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54" y="516216"/>
                </a:lnTo>
                <a:lnTo>
                  <a:pt x="1783727" y="517778"/>
                </a:lnTo>
                <a:lnTo>
                  <a:pt x="1781708" y="518947"/>
                </a:lnTo>
                <a:lnTo>
                  <a:pt x="1779498" y="519671"/>
                </a:lnTo>
                <a:lnTo>
                  <a:pt x="1777187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2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29" y="259956"/>
                </a:moveTo>
                <a:lnTo>
                  <a:pt x="1767547" y="16662"/>
                </a:lnTo>
                <a:lnTo>
                  <a:pt x="1777187" y="22225"/>
                </a:lnTo>
                <a:lnTo>
                  <a:pt x="1796392" y="22225"/>
                </a:lnTo>
                <a:lnTo>
                  <a:pt x="1929980" y="254419"/>
                </a:lnTo>
                <a:lnTo>
                  <a:pt x="1910714" y="254419"/>
                </a:lnTo>
                <a:lnTo>
                  <a:pt x="1907529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87" y="22225"/>
                </a:lnTo>
                <a:lnTo>
                  <a:pt x="1767547" y="16662"/>
                </a:lnTo>
                <a:lnTo>
                  <a:pt x="1793192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14" y="265493"/>
                </a:moveTo>
                <a:lnTo>
                  <a:pt x="1907529" y="259956"/>
                </a:lnTo>
                <a:lnTo>
                  <a:pt x="1910714" y="254419"/>
                </a:lnTo>
                <a:lnTo>
                  <a:pt x="1910714" y="265493"/>
                </a:lnTo>
                <a:close/>
              </a:path>
              <a:path w="1931670" h="520064">
                <a:moveTo>
                  <a:pt x="1929980" y="265493"/>
                </a:moveTo>
                <a:lnTo>
                  <a:pt x="1910714" y="265493"/>
                </a:lnTo>
                <a:lnTo>
                  <a:pt x="1910714" y="254419"/>
                </a:lnTo>
                <a:lnTo>
                  <a:pt x="1929980" y="254419"/>
                </a:lnTo>
                <a:lnTo>
                  <a:pt x="1930920" y="256527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20" y="263385"/>
                </a:lnTo>
                <a:lnTo>
                  <a:pt x="1929980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29" y="259956"/>
                </a:lnTo>
                <a:lnTo>
                  <a:pt x="1910714" y="265493"/>
                </a:lnTo>
                <a:lnTo>
                  <a:pt x="1929980" y="265493"/>
                </a:lnTo>
                <a:lnTo>
                  <a:pt x="1796392" y="497687"/>
                </a:lnTo>
                <a:lnTo>
                  <a:pt x="1777187" y="497687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48" y="497687"/>
                </a:lnTo>
                <a:lnTo>
                  <a:pt x="1767547" y="503250"/>
                </a:lnTo>
                <a:lnTo>
                  <a:pt x="1793192" y="503250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92" y="503250"/>
                </a:moveTo>
                <a:lnTo>
                  <a:pt x="1767547" y="503250"/>
                </a:lnTo>
                <a:lnTo>
                  <a:pt x="1777187" y="497687"/>
                </a:lnTo>
                <a:lnTo>
                  <a:pt x="1796392" y="497687"/>
                </a:lnTo>
                <a:lnTo>
                  <a:pt x="1793192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1" name="object 61"/>
          <p:cNvSpPr txBox="1"/>
          <p:nvPr/>
        </p:nvSpPr>
        <p:spPr>
          <a:xfrm>
            <a:off x="5527857" y="2945178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52" name="object 62"/>
          <p:cNvSpPr/>
          <p:nvPr/>
        </p:nvSpPr>
        <p:spPr>
          <a:xfrm>
            <a:off x="4008119" y="2904014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5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9936"/>
                </a:lnTo>
                <a:lnTo>
                  <a:pt x="1766315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3" name="object 63"/>
          <p:cNvSpPr/>
          <p:nvPr/>
        </p:nvSpPr>
        <p:spPr>
          <a:xfrm>
            <a:off x="4001492" y="2897354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74" y="519912"/>
                </a:moveTo>
                <a:lnTo>
                  <a:pt x="11112" y="519912"/>
                </a:lnTo>
                <a:lnTo>
                  <a:pt x="8636" y="519633"/>
                </a:lnTo>
                <a:lnTo>
                  <a:pt x="0" y="508800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87"/>
                </a:lnTo>
                <a:lnTo>
                  <a:pt x="11112" y="497687"/>
                </a:lnTo>
                <a:lnTo>
                  <a:pt x="22225" y="508800"/>
                </a:lnTo>
                <a:lnTo>
                  <a:pt x="1789999" y="508800"/>
                </a:lnTo>
                <a:lnTo>
                  <a:pt x="1786813" y="514337"/>
                </a:lnTo>
                <a:lnTo>
                  <a:pt x="1785442" y="516216"/>
                </a:lnTo>
                <a:lnTo>
                  <a:pt x="1783715" y="517778"/>
                </a:lnTo>
                <a:lnTo>
                  <a:pt x="1781708" y="518947"/>
                </a:lnTo>
                <a:lnTo>
                  <a:pt x="1779485" y="519671"/>
                </a:lnTo>
                <a:lnTo>
                  <a:pt x="1777174" y="519912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48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91" y="16662"/>
                </a:lnTo>
                <a:lnTo>
                  <a:pt x="1767547" y="16662"/>
                </a:lnTo>
                <a:lnTo>
                  <a:pt x="1770748" y="22225"/>
                </a:lnTo>
                <a:close/>
              </a:path>
              <a:path w="1931670" h="520064">
                <a:moveTo>
                  <a:pt x="1907516" y="259956"/>
                </a:moveTo>
                <a:lnTo>
                  <a:pt x="1767547" y="16662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19"/>
                </a:lnTo>
                <a:lnTo>
                  <a:pt x="1910702" y="254419"/>
                </a:lnTo>
                <a:lnTo>
                  <a:pt x="1907516" y="259956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74" y="22225"/>
                </a:lnTo>
                <a:lnTo>
                  <a:pt x="1767547" y="16662"/>
                </a:lnTo>
                <a:lnTo>
                  <a:pt x="1793191" y="16662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02" y="265493"/>
                </a:moveTo>
                <a:lnTo>
                  <a:pt x="1907516" y="259956"/>
                </a:lnTo>
                <a:lnTo>
                  <a:pt x="1910702" y="254419"/>
                </a:lnTo>
                <a:lnTo>
                  <a:pt x="1910702" y="265493"/>
                </a:lnTo>
                <a:close/>
              </a:path>
              <a:path w="1931670" h="520064">
                <a:moveTo>
                  <a:pt x="1929968" y="265493"/>
                </a:moveTo>
                <a:lnTo>
                  <a:pt x="1910702" y="265493"/>
                </a:lnTo>
                <a:lnTo>
                  <a:pt x="1910702" y="254419"/>
                </a:lnTo>
                <a:lnTo>
                  <a:pt x="1929968" y="254419"/>
                </a:lnTo>
                <a:lnTo>
                  <a:pt x="1930907" y="256527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07" y="263385"/>
                </a:lnTo>
                <a:lnTo>
                  <a:pt x="1929968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16" y="259956"/>
                </a:lnTo>
                <a:lnTo>
                  <a:pt x="1910702" y="265493"/>
                </a:lnTo>
                <a:lnTo>
                  <a:pt x="1929968" y="265493"/>
                </a:lnTo>
                <a:lnTo>
                  <a:pt x="1796392" y="497687"/>
                </a:lnTo>
                <a:lnTo>
                  <a:pt x="1777174" y="497687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800"/>
                </a:moveTo>
                <a:lnTo>
                  <a:pt x="11112" y="497687"/>
                </a:lnTo>
                <a:lnTo>
                  <a:pt x="22225" y="497687"/>
                </a:lnTo>
                <a:lnTo>
                  <a:pt x="22225" y="508800"/>
                </a:lnTo>
                <a:close/>
              </a:path>
              <a:path w="1931670" h="520064">
                <a:moveTo>
                  <a:pt x="1789999" y="508800"/>
                </a:moveTo>
                <a:lnTo>
                  <a:pt x="22225" y="508800"/>
                </a:lnTo>
                <a:lnTo>
                  <a:pt x="22225" y="497687"/>
                </a:lnTo>
                <a:lnTo>
                  <a:pt x="1770748" y="497687"/>
                </a:lnTo>
                <a:lnTo>
                  <a:pt x="1767547" y="503250"/>
                </a:lnTo>
                <a:lnTo>
                  <a:pt x="1793191" y="503250"/>
                </a:lnTo>
                <a:lnTo>
                  <a:pt x="1789999" y="508800"/>
                </a:lnTo>
                <a:close/>
              </a:path>
              <a:path w="1931670" h="520064">
                <a:moveTo>
                  <a:pt x="1793191" y="503250"/>
                </a:moveTo>
                <a:lnTo>
                  <a:pt x="1767547" y="503250"/>
                </a:lnTo>
                <a:lnTo>
                  <a:pt x="1777174" y="497687"/>
                </a:lnTo>
                <a:lnTo>
                  <a:pt x="1796392" y="497687"/>
                </a:lnTo>
                <a:lnTo>
                  <a:pt x="179319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4" name="object 64"/>
          <p:cNvSpPr txBox="1"/>
          <p:nvPr/>
        </p:nvSpPr>
        <p:spPr>
          <a:xfrm>
            <a:off x="4415631" y="2945178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55" name="object 65"/>
          <p:cNvSpPr/>
          <p:nvPr/>
        </p:nvSpPr>
        <p:spPr>
          <a:xfrm>
            <a:off x="7458075" y="3511709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7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9936"/>
                </a:lnTo>
                <a:lnTo>
                  <a:pt x="1946147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6" name="object 66"/>
          <p:cNvSpPr/>
          <p:nvPr/>
        </p:nvSpPr>
        <p:spPr>
          <a:xfrm>
            <a:off x="7450883" y="3505208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14" y="519899"/>
                </a:moveTo>
                <a:lnTo>
                  <a:pt x="11112" y="519899"/>
                </a:lnTo>
                <a:lnTo>
                  <a:pt x="8648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970346" y="508787"/>
                </a:lnTo>
                <a:lnTo>
                  <a:pt x="1967153" y="514337"/>
                </a:lnTo>
                <a:lnTo>
                  <a:pt x="1965782" y="516216"/>
                </a:lnTo>
                <a:lnTo>
                  <a:pt x="1964055" y="517779"/>
                </a:lnTo>
                <a:lnTo>
                  <a:pt x="1962048" y="518934"/>
                </a:lnTo>
                <a:lnTo>
                  <a:pt x="1959825" y="519658"/>
                </a:lnTo>
                <a:lnTo>
                  <a:pt x="1957514" y="519899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9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24" y="16649"/>
                </a:lnTo>
                <a:lnTo>
                  <a:pt x="1947887" y="16649"/>
                </a:lnTo>
                <a:lnTo>
                  <a:pt x="1951095" y="22225"/>
                </a:lnTo>
                <a:close/>
              </a:path>
              <a:path w="2112009" h="520064">
                <a:moveTo>
                  <a:pt x="2087853" y="259949"/>
                </a:moveTo>
                <a:lnTo>
                  <a:pt x="1947887" y="16649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06"/>
                </a:lnTo>
                <a:lnTo>
                  <a:pt x="2091042" y="254406"/>
                </a:lnTo>
                <a:lnTo>
                  <a:pt x="2087853" y="259949"/>
                </a:lnTo>
                <a:close/>
              </a:path>
              <a:path w="2112009" h="520064">
                <a:moveTo>
                  <a:pt x="1976732" y="22225"/>
                </a:moveTo>
                <a:lnTo>
                  <a:pt x="1957514" y="22225"/>
                </a:lnTo>
                <a:lnTo>
                  <a:pt x="1947887" y="16649"/>
                </a:lnTo>
                <a:lnTo>
                  <a:pt x="1973524" y="16649"/>
                </a:lnTo>
                <a:lnTo>
                  <a:pt x="1976732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3" y="259949"/>
                </a:lnTo>
                <a:lnTo>
                  <a:pt x="2091042" y="254406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308" y="265493"/>
                </a:moveTo>
                <a:lnTo>
                  <a:pt x="2091042" y="265493"/>
                </a:lnTo>
                <a:lnTo>
                  <a:pt x="2091042" y="254406"/>
                </a:lnTo>
                <a:lnTo>
                  <a:pt x="2110308" y="254406"/>
                </a:lnTo>
                <a:lnTo>
                  <a:pt x="2111248" y="256527"/>
                </a:lnTo>
                <a:lnTo>
                  <a:pt x="2111730" y="258787"/>
                </a:lnTo>
                <a:lnTo>
                  <a:pt x="2111730" y="261112"/>
                </a:lnTo>
                <a:lnTo>
                  <a:pt x="2111248" y="263372"/>
                </a:lnTo>
                <a:lnTo>
                  <a:pt x="2110308" y="265493"/>
                </a:lnTo>
                <a:close/>
              </a:path>
              <a:path w="2112009" h="520064">
                <a:moveTo>
                  <a:pt x="1947887" y="503250"/>
                </a:moveTo>
                <a:lnTo>
                  <a:pt x="2087853" y="259949"/>
                </a:lnTo>
                <a:lnTo>
                  <a:pt x="2091042" y="265493"/>
                </a:lnTo>
                <a:lnTo>
                  <a:pt x="2110308" y="265493"/>
                </a:lnTo>
                <a:lnTo>
                  <a:pt x="1976739" y="497674"/>
                </a:lnTo>
                <a:lnTo>
                  <a:pt x="1957514" y="497674"/>
                </a:lnTo>
                <a:lnTo>
                  <a:pt x="1947887" y="503250"/>
                </a:lnTo>
                <a:close/>
              </a:path>
              <a:path w="2112009" h="520064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2112009" h="520064">
                <a:moveTo>
                  <a:pt x="197034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951095" y="497674"/>
                </a:lnTo>
                <a:lnTo>
                  <a:pt x="1947887" y="503250"/>
                </a:lnTo>
                <a:lnTo>
                  <a:pt x="1973531" y="503250"/>
                </a:lnTo>
                <a:lnTo>
                  <a:pt x="1970346" y="508787"/>
                </a:lnTo>
                <a:close/>
              </a:path>
              <a:path w="2112009" h="520064">
                <a:moveTo>
                  <a:pt x="1973531" y="503250"/>
                </a:moveTo>
                <a:lnTo>
                  <a:pt x="1947887" y="503250"/>
                </a:lnTo>
                <a:lnTo>
                  <a:pt x="1957514" y="497674"/>
                </a:lnTo>
                <a:lnTo>
                  <a:pt x="1976739" y="497674"/>
                </a:lnTo>
                <a:lnTo>
                  <a:pt x="197353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7" name="object 67"/>
          <p:cNvSpPr txBox="1"/>
          <p:nvPr/>
        </p:nvSpPr>
        <p:spPr>
          <a:xfrm>
            <a:off x="7921379" y="35530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58" name="object 68"/>
          <p:cNvSpPr/>
          <p:nvPr/>
        </p:nvSpPr>
        <p:spPr>
          <a:xfrm>
            <a:off x="6233160" y="3511709"/>
            <a:ext cx="1306116" cy="311547"/>
          </a:xfrm>
          <a:custGeom>
            <a:avLst/>
            <a:gdLst/>
            <a:ahLst/>
            <a:cxnLst/>
            <a:rect l="l" t="t" r="r" b="b"/>
            <a:pathLst>
              <a:path w="2089784" h="498475">
                <a:moveTo>
                  <a:pt x="1946148" y="498348"/>
                </a:moveTo>
                <a:lnTo>
                  <a:pt x="0" y="498348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9936"/>
                </a:lnTo>
                <a:lnTo>
                  <a:pt x="1946148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59" name="object 69"/>
          <p:cNvSpPr/>
          <p:nvPr/>
        </p:nvSpPr>
        <p:spPr>
          <a:xfrm>
            <a:off x="6225953" y="3505208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4">
                <a:moveTo>
                  <a:pt x="1957501" y="519899"/>
                </a:moveTo>
                <a:lnTo>
                  <a:pt x="11112" y="519899"/>
                </a:lnTo>
                <a:lnTo>
                  <a:pt x="8636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970333" y="508787"/>
                </a:lnTo>
                <a:lnTo>
                  <a:pt x="1967141" y="514337"/>
                </a:lnTo>
                <a:lnTo>
                  <a:pt x="1965769" y="516216"/>
                </a:lnTo>
                <a:lnTo>
                  <a:pt x="1964042" y="517779"/>
                </a:lnTo>
                <a:lnTo>
                  <a:pt x="1962035" y="518934"/>
                </a:lnTo>
                <a:lnTo>
                  <a:pt x="1959825" y="519658"/>
                </a:lnTo>
                <a:lnTo>
                  <a:pt x="1957501" y="519899"/>
                </a:lnTo>
                <a:close/>
              </a:path>
              <a:path w="2112009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4">
                <a:moveTo>
                  <a:pt x="1951082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2" y="16649"/>
                </a:lnTo>
                <a:lnTo>
                  <a:pt x="1947875" y="16649"/>
                </a:lnTo>
                <a:lnTo>
                  <a:pt x="1951082" y="22225"/>
                </a:lnTo>
                <a:close/>
              </a:path>
              <a:path w="2112009" h="520064">
                <a:moveTo>
                  <a:pt x="2087852" y="259949"/>
                </a:moveTo>
                <a:lnTo>
                  <a:pt x="1947875" y="16649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06"/>
                </a:lnTo>
                <a:lnTo>
                  <a:pt x="2091042" y="254406"/>
                </a:lnTo>
                <a:lnTo>
                  <a:pt x="2087852" y="259949"/>
                </a:lnTo>
                <a:close/>
              </a:path>
              <a:path w="2112009" h="520064">
                <a:moveTo>
                  <a:pt x="1976719" y="22225"/>
                </a:moveTo>
                <a:lnTo>
                  <a:pt x="1957501" y="22225"/>
                </a:lnTo>
                <a:lnTo>
                  <a:pt x="1947875" y="16649"/>
                </a:lnTo>
                <a:lnTo>
                  <a:pt x="1973512" y="16649"/>
                </a:lnTo>
                <a:lnTo>
                  <a:pt x="1976719" y="22225"/>
                </a:lnTo>
                <a:close/>
              </a:path>
              <a:path w="2112009" h="520064">
                <a:moveTo>
                  <a:pt x="2091042" y="265493"/>
                </a:moveTo>
                <a:lnTo>
                  <a:pt x="2087852" y="259949"/>
                </a:lnTo>
                <a:lnTo>
                  <a:pt x="2091042" y="254406"/>
                </a:lnTo>
                <a:lnTo>
                  <a:pt x="2091042" y="265493"/>
                </a:lnTo>
                <a:close/>
              </a:path>
              <a:path w="2112009" h="520064">
                <a:moveTo>
                  <a:pt x="2110295" y="265493"/>
                </a:moveTo>
                <a:lnTo>
                  <a:pt x="2091042" y="265493"/>
                </a:lnTo>
                <a:lnTo>
                  <a:pt x="2091042" y="254406"/>
                </a:lnTo>
                <a:lnTo>
                  <a:pt x="2110295" y="254406"/>
                </a:lnTo>
                <a:lnTo>
                  <a:pt x="2111235" y="256527"/>
                </a:lnTo>
                <a:lnTo>
                  <a:pt x="2111717" y="258787"/>
                </a:lnTo>
                <a:lnTo>
                  <a:pt x="2111717" y="261112"/>
                </a:lnTo>
                <a:lnTo>
                  <a:pt x="2111235" y="263372"/>
                </a:lnTo>
                <a:lnTo>
                  <a:pt x="2110295" y="265493"/>
                </a:lnTo>
                <a:close/>
              </a:path>
              <a:path w="2112009" h="520064">
                <a:moveTo>
                  <a:pt x="1947875" y="503250"/>
                </a:moveTo>
                <a:lnTo>
                  <a:pt x="2087852" y="259949"/>
                </a:lnTo>
                <a:lnTo>
                  <a:pt x="2091042" y="265493"/>
                </a:lnTo>
                <a:lnTo>
                  <a:pt x="2110295" y="265493"/>
                </a:lnTo>
                <a:lnTo>
                  <a:pt x="1976726" y="497674"/>
                </a:lnTo>
                <a:lnTo>
                  <a:pt x="1957501" y="497674"/>
                </a:lnTo>
                <a:lnTo>
                  <a:pt x="1947875" y="503250"/>
                </a:lnTo>
                <a:close/>
              </a:path>
              <a:path w="2112009" h="520064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2112009" h="520064">
                <a:moveTo>
                  <a:pt x="1970333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951082" y="497674"/>
                </a:lnTo>
                <a:lnTo>
                  <a:pt x="1947875" y="503250"/>
                </a:lnTo>
                <a:lnTo>
                  <a:pt x="1973519" y="503250"/>
                </a:lnTo>
                <a:lnTo>
                  <a:pt x="1970333" y="508787"/>
                </a:lnTo>
                <a:close/>
              </a:path>
              <a:path w="2112009" h="520064">
                <a:moveTo>
                  <a:pt x="1973519" y="503250"/>
                </a:moveTo>
                <a:lnTo>
                  <a:pt x="1947875" y="503250"/>
                </a:lnTo>
                <a:lnTo>
                  <a:pt x="1957501" y="497674"/>
                </a:lnTo>
                <a:lnTo>
                  <a:pt x="1976726" y="497674"/>
                </a:lnTo>
                <a:lnTo>
                  <a:pt x="1973519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0" name="object 70"/>
          <p:cNvSpPr txBox="1"/>
          <p:nvPr/>
        </p:nvSpPr>
        <p:spPr>
          <a:xfrm>
            <a:off x="6696448" y="35530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61" name="object 71"/>
          <p:cNvSpPr/>
          <p:nvPr/>
        </p:nvSpPr>
        <p:spPr>
          <a:xfrm>
            <a:off x="5120639" y="3511709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6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9936"/>
                </a:lnTo>
                <a:lnTo>
                  <a:pt x="1766316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2" name="object 72"/>
          <p:cNvSpPr/>
          <p:nvPr/>
        </p:nvSpPr>
        <p:spPr>
          <a:xfrm>
            <a:off x="5113718" y="3505208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87" y="519899"/>
                </a:moveTo>
                <a:lnTo>
                  <a:pt x="11112" y="519899"/>
                </a:lnTo>
                <a:lnTo>
                  <a:pt x="8648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790006" y="508787"/>
                </a:lnTo>
                <a:lnTo>
                  <a:pt x="1786813" y="514337"/>
                </a:lnTo>
                <a:lnTo>
                  <a:pt x="1785454" y="516216"/>
                </a:lnTo>
                <a:lnTo>
                  <a:pt x="1783727" y="517779"/>
                </a:lnTo>
                <a:lnTo>
                  <a:pt x="1781708" y="518934"/>
                </a:lnTo>
                <a:lnTo>
                  <a:pt x="1779498" y="519658"/>
                </a:lnTo>
                <a:lnTo>
                  <a:pt x="1777187" y="519899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5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85" y="16649"/>
                </a:lnTo>
                <a:lnTo>
                  <a:pt x="1767547" y="16649"/>
                </a:lnTo>
                <a:lnTo>
                  <a:pt x="1770755" y="22225"/>
                </a:lnTo>
                <a:close/>
              </a:path>
              <a:path w="1931670" h="520064">
                <a:moveTo>
                  <a:pt x="1907525" y="259949"/>
                </a:moveTo>
                <a:lnTo>
                  <a:pt x="1767547" y="16649"/>
                </a:lnTo>
                <a:lnTo>
                  <a:pt x="1777187" y="22225"/>
                </a:lnTo>
                <a:lnTo>
                  <a:pt x="1796393" y="22225"/>
                </a:lnTo>
                <a:lnTo>
                  <a:pt x="1929980" y="254406"/>
                </a:lnTo>
                <a:lnTo>
                  <a:pt x="1910714" y="254406"/>
                </a:lnTo>
                <a:lnTo>
                  <a:pt x="1907525" y="259949"/>
                </a:lnTo>
                <a:close/>
              </a:path>
              <a:path w="1931670" h="520064">
                <a:moveTo>
                  <a:pt x="1796393" y="22225"/>
                </a:moveTo>
                <a:lnTo>
                  <a:pt x="1777187" y="22225"/>
                </a:lnTo>
                <a:lnTo>
                  <a:pt x="1767547" y="16649"/>
                </a:lnTo>
                <a:lnTo>
                  <a:pt x="1793185" y="16649"/>
                </a:lnTo>
                <a:lnTo>
                  <a:pt x="1796393" y="22225"/>
                </a:lnTo>
                <a:close/>
              </a:path>
              <a:path w="1931670" h="520064">
                <a:moveTo>
                  <a:pt x="1910714" y="265493"/>
                </a:moveTo>
                <a:lnTo>
                  <a:pt x="1907525" y="259949"/>
                </a:lnTo>
                <a:lnTo>
                  <a:pt x="1910714" y="254406"/>
                </a:lnTo>
                <a:lnTo>
                  <a:pt x="1910714" y="265493"/>
                </a:lnTo>
                <a:close/>
              </a:path>
              <a:path w="1931670" h="520064">
                <a:moveTo>
                  <a:pt x="1929980" y="265493"/>
                </a:moveTo>
                <a:lnTo>
                  <a:pt x="1910714" y="265493"/>
                </a:lnTo>
                <a:lnTo>
                  <a:pt x="1910714" y="254406"/>
                </a:lnTo>
                <a:lnTo>
                  <a:pt x="1929980" y="254406"/>
                </a:lnTo>
                <a:lnTo>
                  <a:pt x="1930920" y="256527"/>
                </a:lnTo>
                <a:lnTo>
                  <a:pt x="1931390" y="258787"/>
                </a:lnTo>
                <a:lnTo>
                  <a:pt x="1931390" y="261112"/>
                </a:lnTo>
                <a:lnTo>
                  <a:pt x="1930920" y="263372"/>
                </a:lnTo>
                <a:lnTo>
                  <a:pt x="1929980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25" y="259949"/>
                </a:lnTo>
                <a:lnTo>
                  <a:pt x="1910714" y="265493"/>
                </a:lnTo>
                <a:lnTo>
                  <a:pt x="1929980" y="265493"/>
                </a:lnTo>
                <a:lnTo>
                  <a:pt x="1796400" y="497674"/>
                </a:lnTo>
                <a:lnTo>
                  <a:pt x="1777187" y="497674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1931670" h="520064">
                <a:moveTo>
                  <a:pt x="179000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770755" y="497674"/>
                </a:lnTo>
                <a:lnTo>
                  <a:pt x="1767547" y="503250"/>
                </a:lnTo>
                <a:lnTo>
                  <a:pt x="1793192" y="503250"/>
                </a:lnTo>
                <a:lnTo>
                  <a:pt x="1790006" y="508787"/>
                </a:lnTo>
                <a:close/>
              </a:path>
              <a:path w="1931670" h="520064">
                <a:moveTo>
                  <a:pt x="1793192" y="503250"/>
                </a:moveTo>
                <a:lnTo>
                  <a:pt x="1767547" y="503250"/>
                </a:lnTo>
                <a:lnTo>
                  <a:pt x="1777187" y="497674"/>
                </a:lnTo>
                <a:lnTo>
                  <a:pt x="1796400" y="497674"/>
                </a:lnTo>
                <a:lnTo>
                  <a:pt x="1793192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3" name="object 73"/>
          <p:cNvSpPr txBox="1"/>
          <p:nvPr/>
        </p:nvSpPr>
        <p:spPr>
          <a:xfrm>
            <a:off x="5527857" y="35530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64" name="object 74"/>
          <p:cNvSpPr/>
          <p:nvPr/>
        </p:nvSpPr>
        <p:spPr>
          <a:xfrm>
            <a:off x="4008119" y="3511709"/>
            <a:ext cx="1193800" cy="311547"/>
          </a:xfrm>
          <a:custGeom>
            <a:avLst/>
            <a:gdLst/>
            <a:ahLst/>
            <a:cxnLst/>
            <a:rect l="l" t="t" r="r" b="b"/>
            <a:pathLst>
              <a:path w="1910079" h="498475">
                <a:moveTo>
                  <a:pt x="1766315" y="498348"/>
                </a:moveTo>
                <a:lnTo>
                  <a:pt x="0" y="498348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9936"/>
                </a:lnTo>
                <a:lnTo>
                  <a:pt x="1766315" y="49834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5" name="object 75"/>
          <p:cNvSpPr/>
          <p:nvPr/>
        </p:nvSpPr>
        <p:spPr>
          <a:xfrm>
            <a:off x="4001492" y="3505208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4">
                <a:moveTo>
                  <a:pt x="1777174" y="519899"/>
                </a:moveTo>
                <a:lnTo>
                  <a:pt x="11112" y="519899"/>
                </a:lnTo>
                <a:lnTo>
                  <a:pt x="8636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790006" y="508787"/>
                </a:lnTo>
                <a:lnTo>
                  <a:pt x="1786813" y="514337"/>
                </a:lnTo>
                <a:lnTo>
                  <a:pt x="1785442" y="516216"/>
                </a:lnTo>
                <a:lnTo>
                  <a:pt x="1783715" y="517779"/>
                </a:lnTo>
                <a:lnTo>
                  <a:pt x="1781708" y="518934"/>
                </a:lnTo>
                <a:lnTo>
                  <a:pt x="1779485" y="519658"/>
                </a:lnTo>
                <a:lnTo>
                  <a:pt x="1777174" y="519899"/>
                </a:lnTo>
                <a:close/>
              </a:path>
              <a:path w="1931670" h="520064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4">
                <a:moveTo>
                  <a:pt x="177075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84" y="16649"/>
                </a:lnTo>
                <a:lnTo>
                  <a:pt x="1767547" y="16649"/>
                </a:lnTo>
                <a:lnTo>
                  <a:pt x="1770755" y="22225"/>
                </a:lnTo>
                <a:close/>
              </a:path>
              <a:path w="1931670" h="520064">
                <a:moveTo>
                  <a:pt x="1907513" y="259949"/>
                </a:moveTo>
                <a:lnTo>
                  <a:pt x="1767547" y="16649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06"/>
                </a:lnTo>
                <a:lnTo>
                  <a:pt x="1910702" y="254406"/>
                </a:lnTo>
                <a:lnTo>
                  <a:pt x="1907513" y="259949"/>
                </a:lnTo>
                <a:close/>
              </a:path>
              <a:path w="1931670" h="520064">
                <a:moveTo>
                  <a:pt x="1796392" y="22225"/>
                </a:moveTo>
                <a:lnTo>
                  <a:pt x="1777174" y="22225"/>
                </a:lnTo>
                <a:lnTo>
                  <a:pt x="1767547" y="16649"/>
                </a:lnTo>
                <a:lnTo>
                  <a:pt x="1793184" y="16649"/>
                </a:lnTo>
                <a:lnTo>
                  <a:pt x="1796392" y="22225"/>
                </a:lnTo>
                <a:close/>
              </a:path>
              <a:path w="1931670" h="520064">
                <a:moveTo>
                  <a:pt x="1910702" y="265493"/>
                </a:moveTo>
                <a:lnTo>
                  <a:pt x="1907513" y="259949"/>
                </a:lnTo>
                <a:lnTo>
                  <a:pt x="1910702" y="254406"/>
                </a:lnTo>
                <a:lnTo>
                  <a:pt x="1910702" y="265493"/>
                </a:lnTo>
                <a:close/>
              </a:path>
              <a:path w="1931670" h="520064">
                <a:moveTo>
                  <a:pt x="1929968" y="265493"/>
                </a:moveTo>
                <a:lnTo>
                  <a:pt x="1910702" y="265493"/>
                </a:lnTo>
                <a:lnTo>
                  <a:pt x="1910702" y="254406"/>
                </a:lnTo>
                <a:lnTo>
                  <a:pt x="1929968" y="254406"/>
                </a:lnTo>
                <a:lnTo>
                  <a:pt x="1930907" y="256527"/>
                </a:lnTo>
                <a:lnTo>
                  <a:pt x="1931390" y="258787"/>
                </a:lnTo>
                <a:lnTo>
                  <a:pt x="1931390" y="261112"/>
                </a:lnTo>
                <a:lnTo>
                  <a:pt x="1930907" y="263372"/>
                </a:lnTo>
                <a:lnTo>
                  <a:pt x="1929968" y="265493"/>
                </a:lnTo>
                <a:close/>
              </a:path>
              <a:path w="1931670" h="520064">
                <a:moveTo>
                  <a:pt x="1767547" y="503250"/>
                </a:moveTo>
                <a:lnTo>
                  <a:pt x="1907513" y="259949"/>
                </a:lnTo>
                <a:lnTo>
                  <a:pt x="1910702" y="265493"/>
                </a:lnTo>
                <a:lnTo>
                  <a:pt x="1929968" y="265493"/>
                </a:lnTo>
                <a:lnTo>
                  <a:pt x="1796399" y="497674"/>
                </a:lnTo>
                <a:lnTo>
                  <a:pt x="1777174" y="497674"/>
                </a:lnTo>
                <a:lnTo>
                  <a:pt x="1767547" y="503250"/>
                </a:lnTo>
                <a:close/>
              </a:path>
              <a:path w="1931670" h="520064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1931670" h="520064">
                <a:moveTo>
                  <a:pt x="179000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770755" y="497674"/>
                </a:lnTo>
                <a:lnTo>
                  <a:pt x="1767547" y="503250"/>
                </a:lnTo>
                <a:lnTo>
                  <a:pt x="1793191" y="503250"/>
                </a:lnTo>
                <a:lnTo>
                  <a:pt x="1790006" y="508787"/>
                </a:lnTo>
                <a:close/>
              </a:path>
              <a:path w="1931670" h="520064">
                <a:moveTo>
                  <a:pt x="1793191" y="503250"/>
                </a:moveTo>
                <a:lnTo>
                  <a:pt x="1767547" y="503250"/>
                </a:lnTo>
                <a:lnTo>
                  <a:pt x="1777174" y="497674"/>
                </a:lnTo>
                <a:lnTo>
                  <a:pt x="1796399" y="497674"/>
                </a:lnTo>
                <a:lnTo>
                  <a:pt x="179319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6" name="object 76"/>
          <p:cNvSpPr txBox="1"/>
          <p:nvPr/>
        </p:nvSpPr>
        <p:spPr>
          <a:xfrm>
            <a:off x="4415631" y="3553032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67" name="object 77"/>
          <p:cNvSpPr/>
          <p:nvPr/>
        </p:nvSpPr>
        <p:spPr>
          <a:xfrm>
            <a:off x="7458075" y="4060349"/>
            <a:ext cx="1306116" cy="310753"/>
          </a:xfrm>
          <a:custGeom>
            <a:avLst/>
            <a:gdLst/>
            <a:ahLst/>
            <a:cxnLst/>
            <a:rect l="l" t="t" r="r" b="b"/>
            <a:pathLst>
              <a:path w="2089784" h="497204">
                <a:moveTo>
                  <a:pt x="1946147" y="496823"/>
                </a:moveTo>
                <a:lnTo>
                  <a:pt x="0" y="496823"/>
                </a:lnTo>
                <a:lnTo>
                  <a:pt x="0" y="0"/>
                </a:lnTo>
                <a:lnTo>
                  <a:pt x="1946147" y="0"/>
                </a:lnTo>
                <a:lnTo>
                  <a:pt x="2089403" y="248412"/>
                </a:lnTo>
                <a:lnTo>
                  <a:pt x="1946147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8" name="object 78"/>
          <p:cNvSpPr/>
          <p:nvPr/>
        </p:nvSpPr>
        <p:spPr>
          <a:xfrm>
            <a:off x="7450883" y="4053142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5">
                <a:moveTo>
                  <a:pt x="1957514" y="519899"/>
                </a:moveTo>
                <a:lnTo>
                  <a:pt x="11112" y="519899"/>
                </a:lnTo>
                <a:lnTo>
                  <a:pt x="8648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957514" y="0"/>
                </a:lnTo>
                <a:lnTo>
                  <a:pt x="197033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970346" y="508787"/>
                </a:lnTo>
                <a:lnTo>
                  <a:pt x="1967153" y="514337"/>
                </a:lnTo>
                <a:lnTo>
                  <a:pt x="1965782" y="516216"/>
                </a:lnTo>
                <a:lnTo>
                  <a:pt x="1964055" y="517779"/>
                </a:lnTo>
                <a:lnTo>
                  <a:pt x="1962048" y="518947"/>
                </a:lnTo>
                <a:lnTo>
                  <a:pt x="1959825" y="519658"/>
                </a:lnTo>
                <a:lnTo>
                  <a:pt x="1957514" y="519899"/>
                </a:lnTo>
                <a:close/>
              </a:path>
              <a:path w="2112009" h="520065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5">
                <a:moveTo>
                  <a:pt x="195109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39" y="11112"/>
                </a:lnTo>
                <a:lnTo>
                  <a:pt x="1973524" y="16649"/>
                </a:lnTo>
                <a:lnTo>
                  <a:pt x="1947887" y="16649"/>
                </a:lnTo>
                <a:lnTo>
                  <a:pt x="1951095" y="22225"/>
                </a:lnTo>
                <a:close/>
              </a:path>
              <a:path w="2112009" h="520065">
                <a:moveTo>
                  <a:pt x="2087853" y="259949"/>
                </a:moveTo>
                <a:lnTo>
                  <a:pt x="1947887" y="16649"/>
                </a:lnTo>
                <a:lnTo>
                  <a:pt x="1957514" y="22225"/>
                </a:lnTo>
                <a:lnTo>
                  <a:pt x="1976732" y="22225"/>
                </a:lnTo>
                <a:lnTo>
                  <a:pt x="2110308" y="254406"/>
                </a:lnTo>
                <a:lnTo>
                  <a:pt x="2091042" y="254406"/>
                </a:lnTo>
                <a:lnTo>
                  <a:pt x="2087853" y="259949"/>
                </a:lnTo>
                <a:close/>
              </a:path>
              <a:path w="2112009" h="520065">
                <a:moveTo>
                  <a:pt x="1976732" y="22225"/>
                </a:moveTo>
                <a:lnTo>
                  <a:pt x="1957514" y="22225"/>
                </a:lnTo>
                <a:lnTo>
                  <a:pt x="1947887" y="16649"/>
                </a:lnTo>
                <a:lnTo>
                  <a:pt x="1973524" y="16649"/>
                </a:lnTo>
                <a:lnTo>
                  <a:pt x="1976732" y="22225"/>
                </a:lnTo>
                <a:close/>
              </a:path>
              <a:path w="2112009" h="520065">
                <a:moveTo>
                  <a:pt x="2091042" y="265493"/>
                </a:moveTo>
                <a:lnTo>
                  <a:pt x="2087853" y="259949"/>
                </a:lnTo>
                <a:lnTo>
                  <a:pt x="2091042" y="254406"/>
                </a:lnTo>
                <a:lnTo>
                  <a:pt x="2091042" y="265493"/>
                </a:lnTo>
                <a:close/>
              </a:path>
              <a:path w="2112009" h="520065">
                <a:moveTo>
                  <a:pt x="2110308" y="265493"/>
                </a:moveTo>
                <a:lnTo>
                  <a:pt x="2091042" y="265493"/>
                </a:lnTo>
                <a:lnTo>
                  <a:pt x="2091042" y="254406"/>
                </a:lnTo>
                <a:lnTo>
                  <a:pt x="2110308" y="254406"/>
                </a:lnTo>
                <a:lnTo>
                  <a:pt x="2111248" y="256527"/>
                </a:lnTo>
                <a:lnTo>
                  <a:pt x="2111730" y="258800"/>
                </a:lnTo>
                <a:lnTo>
                  <a:pt x="2111730" y="261112"/>
                </a:lnTo>
                <a:lnTo>
                  <a:pt x="2111248" y="263372"/>
                </a:lnTo>
                <a:lnTo>
                  <a:pt x="2110308" y="265493"/>
                </a:lnTo>
                <a:close/>
              </a:path>
              <a:path w="2112009" h="520065">
                <a:moveTo>
                  <a:pt x="1947887" y="503250"/>
                </a:moveTo>
                <a:lnTo>
                  <a:pt x="2087853" y="259949"/>
                </a:lnTo>
                <a:lnTo>
                  <a:pt x="2091042" y="265493"/>
                </a:lnTo>
                <a:lnTo>
                  <a:pt x="2110308" y="265493"/>
                </a:lnTo>
                <a:lnTo>
                  <a:pt x="1976739" y="497674"/>
                </a:lnTo>
                <a:lnTo>
                  <a:pt x="1957514" y="497674"/>
                </a:lnTo>
                <a:lnTo>
                  <a:pt x="1947887" y="503250"/>
                </a:lnTo>
                <a:close/>
              </a:path>
              <a:path w="2112009" h="520065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2112009" h="520065">
                <a:moveTo>
                  <a:pt x="197034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951095" y="497674"/>
                </a:lnTo>
                <a:lnTo>
                  <a:pt x="1947887" y="503250"/>
                </a:lnTo>
                <a:lnTo>
                  <a:pt x="1973531" y="503250"/>
                </a:lnTo>
                <a:lnTo>
                  <a:pt x="1970346" y="508787"/>
                </a:lnTo>
                <a:close/>
              </a:path>
              <a:path w="2112009" h="520065">
                <a:moveTo>
                  <a:pt x="1973531" y="503250"/>
                </a:moveTo>
                <a:lnTo>
                  <a:pt x="1947887" y="503250"/>
                </a:lnTo>
                <a:lnTo>
                  <a:pt x="1957514" y="497674"/>
                </a:lnTo>
                <a:lnTo>
                  <a:pt x="1976739" y="497674"/>
                </a:lnTo>
                <a:lnTo>
                  <a:pt x="197353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69" name="object 79"/>
          <p:cNvSpPr txBox="1"/>
          <p:nvPr/>
        </p:nvSpPr>
        <p:spPr>
          <a:xfrm>
            <a:off x="7921379" y="4100965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70" name="object 80"/>
          <p:cNvSpPr/>
          <p:nvPr/>
        </p:nvSpPr>
        <p:spPr>
          <a:xfrm>
            <a:off x="6233160" y="4060349"/>
            <a:ext cx="1306116" cy="310753"/>
          </a:xfrm>
          <a:custGeom>
            <a:avLst/>
            <a:gdLst/>
            <a:ahLst/>
            <a:cxnLst/>
            <a:rect l="l" t="t" r="r" b="b"/>
            <a:pathLst>
              <a:path w="2089784" h="497204">
                <a:moveTo>
                  <a:pt x="1946148" y="496823"/>
                </a:moveTo>
                <a:lnTo>
                  <a:pt x="0" y="496823"/>
                </a:lnTo>
                <a:lnTo>
                  <a:pt x="0" y="0"/>
                </a:lnTo>
                <a:lnTo>
                  <a:pt x="1946148" y="0"/>
                </a:lnTo>
                <a:lnTo>
                  <a:pt x="2089403" y="248412"/>
                </a:lnTo>
                <a:lnTo>
                  <a:pt x="1946148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1" name="object 81"/>
          <p:cNvSpPr/>
          <p:nvPr/>
        </p:nvSpPr>
        <p:spPr>
          <a:xfrm>
            <a:off x="6225953" y="4053142"/>
            <a:ext cx="1320006" cy="325041"/>
          </a:xfrm>
          <a:custGeom>
            <a:avLst/>
            <a:gdLst/>
            <a:ahLst/>
            <a:cxnLst/>
            <a:rect l="l" t="t" r="r" b="b"/>
            <a:pathLst>
              <a:path w="2112009" h="520065">
                <a:moveTo>
                  <a:pt x="1957501" y="519899"/>
                </a:moveTo>
                <a:lnTo>
                  <a:pt x="11112" y="519899"/>
                </a:lnTo>
                <a:lnTo>
                  <a:pt x="8636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957501" y="0"/>
                </a:lnTo>
                <a:lnTo>
                  <a:pt x="1970326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970333" y="508787"/>
                </a:lnTo>
                <a:lnTo>
                  <a:pt x="1967141" y="514337"/>
                </a:lnTo>
                <a:lnTo>
                  <a:pt x="1965769" y="516216"/>
                </a:lnTo>
                <a:lnTo>
                  <a:pt x="1964042" y="517779"/>
                </a:lnTo>
                <a:lnTo>
                  <a:pt x="1962035" y="518947"/>
                </a:lnTo>
                <a:lnTo>
                  <a:pt x="1959825" y="519658"/>
                </a:lnTo>
                <a:lnTo>
                  <a:pt x="1957501" y="519899"/>
                </a:lnTo>
                <a:close/>
              </a:path>
              <a:path w="2112009" h="520065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2112009" h="520065">
                <a:moveTo>
                  <a:pt x="1951082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970326" y="11112"/>
                </a:lnTo>
                <a:lnTo>
                  <a:pt x="1973512" y="16649"/>
                </a:lnTo>
                <a:lnTo>
                  <a:pt x="1947875" y="16649"/>
                </a:lnTo>
                <a:lnTo>
                  <a:pt x="1951082" y="22225"/>
                </a:lnTo>
                <a:close/>
              </a:path>
              <a:path w="2112009" h="520065">
                <a:moveTo>
                  <a:pt x="2087852" y="259949"/>
                </a:moveTo>
                <a:lnTo>
                  <a:pt x="1947875" y="16649"/>
                </a:lnTo>
                <a:lnTo>
                  <a:pt x="1957501" y="22225"/>
                </a:lnTo>
                <a:lnTo>
                  <a:pt x="1976719" y="22225"/>
                </a:lnTo>
                <a:lnTo>
                  <a:pt x="2110295" y="254406"/>
                </a:lnTo>
                <a:lnTo>
                  <a:pt x="2091042" y="254406"/>
                </a:lnTo>
                <a:lnTo>
                  <a:pt x="2087852" y="259949"/>
                </a:lnTo>
                <a:close/>
              </a:path>
              <a:path w="2112009" h="520065">
                <a:moveTo>
                  <a:pt x="1976719" y="22225"/>
                </a:moveTo>
                <a:lnTo>
                  <a:pt x="1957501" y="22225"/>
                </a:lnTo>
                <a:lnTo>
                  <a:pt x="1947875" y="16649"/>
                </a:lnTo>
                <a:lnTo>
                  <a:pt x="1973512" y="16649"/>
                </a:lnTo>
                <a:lnTo>
                  <a:pt x="1976719" y="22225"/>
                </a:lnTo>
                <a:close/>
              </a:path>
              <a:path w="2112009" h="520065">
                <a:moveTo>
                  <a:pt x="2091042" y="265493"/>
                </a:moveTo>
                <a:lnTo>
                  <a:pt x="2087852" y="259949"/>
                </a:lnTo>
                <a:lnTo>
                  <a:pt x="2091042" y="254406"/>
                </a:lnTo>
                <a:lnTo>
                  <a:pt x="2091042" y="265493"/>
                </a:lnTo>
                <a:close/>
              </a:path>
              <a:path w="2112009" h="520065">
                <a:moveTo>
                  <a:pt x="2110295" y="265493"/>
                </a:moveTo>
                <a:lnTo>
                  <a:pt x="2091042" y="265493"/>
                </a:lnTo>
                <a:lnTo>
                  <a:pt x="2091042" y="254406"/>
                </a:lnTo>
                <a:lnTo>
                  <a:pt x="2110295" y="254406"/>
                </a:lnTo>
                <a:lnTo>
                  <a:pt x="2111235" y="256527"/>
                </a:lnTo>
                <a:lnTo>
                  <a:pt x="2111717" y="258800"/>
                </a:lnTo>
                <a:lnTo>
                  <a:pt x="2111717" y="261112"/>
                </a:lnTo>
                <a:lnTo>
                  <a:pt x="2111235" y="263372"/>
                </a:lnTo>
                <a:lnTo>
                  <a:pt x="2110295" y="265493"/>
                </a:lnTo>
                <a:close/>
              </a:path>
              <a:path w="2112009" h="520065">
                <a:moveTo>
                  <a:pt x="1947875" y="503250"/>
                </a:moveTo>
                <a:lnTo>
                  <a:pt x="2087852" y="259949"/>
                </a:lnTo>
                <a:lnTo>
                  <a:pt x="2091042" y="265493"/>
                </a:lnTo>
                <a:lnTo>
                  <a:pt x="2110295" y="265493"/>
                </a:lnTo>
                <a:lnTo>
                  <a:pt x="1976726" y="497674"/>
                </a:lnTo>
                <a:lnTo>
                  <a:pt x="1957501" y="497674"/>
                </a:lnTo>
                <a:lnTo>
                  <a:pt x="1947875" y="503250"/>
                </a:lnTo>
                <a:close/>
              </a:path>
              <a:path w="2112009" h="520065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2112009" h="520065">
                <a:moveTo>
                  <a:pt x="1970333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951082" y="497674"/>
                </a:lnTo>
                <a:lnTo>
                  <a:pt x="1947875" y="503250"/>
                </a:lnTo>
                <a:lnTo>
                  <a:pt x="1973519" y="503250"/>
                </a:lnTo>
                <a:lnTo>
                  <a:pt x="1970333" y="508787"/>
                </a:lnTo>
                <a:close/>
              </a:path>
              <a:path w="2112009" h="520065">
                <a:moveTo>
                  <a:pt x="1973519" y="503250"/>
                </a:moveTo>
                <a:lnTo>
                  <a:pt x="1947875" y="503250"/>
                </a:lnTo>
                <a:lnTo>
                  <a:pt x="1957501" y="497674"/>
                </a:lnTo>
                <a:lnTo>
                  <a:pt x="1976726" y="497674"/>
                </a:lnTo>
                <a:lnTo>
                  <a:pt x="1973519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2" name="object 82"/>
          <p:cNvSpPr txBox="1"/>
          <p:nvPr/>
        </p:nvSpPr>
        <p:spPr>
          <a:xfrm>
            <a:off x="6696448" y="4100965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73" name="object 83"/>
          <p:cNvSpPr/>
          <p:nvPr/>
        </p:nvSpPr>
        <p:spPr>
          <a:xfrm>
            <a:off x="5120639" y="4060349"/>
            <a:ext cx="1193800" cy="310753"/>
          </a:xfrm>
          <a:custGeom>
            <a:avLst/>
            <a:gdLst/>
            <a:ahLst/>
            <a:cxnLst/>
            <a:rect l="l" t="t" r="r" b="b"/>
            <a:pathLst>
              <a:path w="1910079" h="497204">
                <a:moveTo>
                  <a:pt x="1766316" y="496823"/>
                </a:moveTo>
                <a:lnTo>
                  <a:pt x="0" y="496823"/>
                </a:lnTo>
                <a:lnTo>
                  <a:pt x="0" y="0"/>
                </a:lnTo>
                <a:lnTo>
                  <a:pt x="1766316" y="0"/>
                </a:lnTo>
                <a:lnTo>
                  <a:pt x="1909572" y="248412"/>
                </a:lnTo>
                <a:lnTo>
                  <a:pt x="1766316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4" name="object 84"/>
          <p:cNvSpPr/>
          <p:nvPr/>
        </p:nvSpPr>
        <p:spPr>
          <a:xfrm>
            <a:off x="5113718" y="4053142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5">
                <a:moveTo>
                  <a:pt x="1777187" y="519899"/>
                </a:moveTo>
                <a:lnTo>
                  <a:pt x="11112" y="519899"/>
                </a:lnTo>
                <a:lnTo>
                  <a:pt x="8648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777187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790006" y="508787"/>
                </a:lnTo>
                <a:lnTo>
                  <a:pt x="1786813" y="514337"/>
                </a:lnTo>
                <a:lnTo>
                  <a:pt x="1785454" y="516216"/>
                </a:lnTo>
                <a:lnTo>
                  <a:pt x="1783727" y="517779"/>
                </a:lnTo>
                <a:lnTo>
                  <a:pt x="1781708" y="518947"/>
                </a:lnTo>
                <a:lnTo>
                  <a:pt x="1779498" y="519658"/>
                </a:lnTo>
                <a:lnTo>
                  <a:pt x="1777187" y="519899"/>
                </a:lnTo>
                <a:close/>
              </a:path>
              <a:path w="1931670" h="520065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5">
                <a:moveTo>
                  <a:pt x="177075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85" y="16649"/>
                </a:lnTo>
                <a:lnTo>
                  <a:pt x="1767547" y="16649"/>
                </a:lnTo>
                <a:lnTo>
                  <a:pt x="1770755" y="22225"/>
                </a:lnTo>
                <a:close/>
              </a:path>
              <a:path w="1931670" h="520065">
                <a:moveTo>
                  <a:pt x="1907525" y="259949"/>
                </a:moveTo>
                <a:lnTo>
                  <a:pt x="1767547" y="16649"/>
                </a:lnTo>
                <a:lnTo>
                  <a:pt x="1777187" y="22225"/>
                </a:lnTo>
                <a:lnTo>
                  <a:pt x="1796393" y="22225"/>
                </a:lnTo>
                <a:lnTo>
                  <a:pt x="1929980" y="254406"/>
                </a:lnTo>
                <a:lnTo>
                  <a:pt x="1910714" y="254406"/>
                </a:lnTo>
                <a:lnTo>
                  <a:pt x="1907525" y="259949"/>
                </a:lnTo>
                <a:close/>
              </a:path>
              <a:path w="1931670" h="520065">
                <a:moveTo>
                  <a:pt x="1796393" y="22225"/>
                </a:moveTo>
                <a:lnTo>
                  <a:pt x="1777187" y="22225"/>
                </a:lnTo>
                <a:lnTo>
                  <a:pt x="1767547" y="16649"/>
                </a:lnTo>
                <a:lnTo>
                  <a:pt x="1793185" y="16649"/>
                </a:lnTo>
                <a:lnTo>
                  <a:pt x="1796393" y="22225"/>
                </a:lnTo>
                <a:close/>
              </a:path>
              <a:path w="1931670" h="520065">
                <a:moveTo>
                  <a:pt x="1910714" y="265493"/>
                </a:moveTo>
                <a:lnTo>
                  <a:pt x="1907525" y="259949"/>
                </a:lnTo>
                <a:lnTo>
                  <a:pt x="1910714" y="254406"/>
                </a:lnTo>
                <a:lnTo>
                  <a:pt x="1910714" y="265493"/>
                </a:lnTo>
                <a:close/>
              </a:path>
              <a:path w="1931670" h="520065">
                <a:moveTo>
                  <a:pt x="1929980" y="265493"/>
                </a:moveTo>
                <a:lnTo>
                  <a:pt x="1910714" y="265493"/>
                </a:lnTo>
                <a:lnTo>
                  <a:pt x="1910714" y="254406"/>
                </a:lnTo>
                <a:lnTo>
                  <a:pt x="1929980" y="254406"/>
                </a:lnTo>
                <a:lnTo>
                  <a:pt x="1930920" y="256527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20" y="263372"/>
                </a:lnTo>
                <a:lnTo>
                  <a:pt x="1929980" y="265493"/>
                </a:lnTo>
                <a:close/>
              </a:path>
              <a:path w="1931670" h="520065">
                <a:moveTo>
                  <a:pt x="1767547" y="503250"/>
                </a:moveTo>
                <a:lnTo>
                  <a:pt x="1907525" y="259949"/>
                </a:lnTo>
                <a:lnTo>
                  <a:pt x="1910714" y="265493"/>
                </a:lnTo>
                <a:lnTo>
                  <a:pt x="1929980" y="265493"/>
                </a:lnTo>
                <a:lnTo>
                  <a:pt x="1796400" y="497674"/>
                </a:lnTo>
                <a:lnTo>
                  <a:pt x="1777187" y="497674"/>
                </a:lnTo>
                <a:lnTo>
                  <a:pt x="1767547" y="503250"/>
                </a:lnTo>
                <a:close/>
              </a:path>
              <a:path w="1931670" h="520065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1931670" h="520065">
                <a:moveTo>
                  <a:pt x="179000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770755" y="497674"/>
                </a:lnTo>
                <a:lnTo>
                  <a:pt x="1767547" y="503250"/>
                </a:lnTo>
                <a:lnTo>
                  <a:pt x="1793192" y="503250"/>
                </a:lnTo>
                <a:lnTo>
                  <a:pt x="1790006" y="508787"/>
                </a:lnTo>
                <a:close/>
              </a:path>
              <a:path w="1931670" h="520065">
                <a:moveTo>
                  <a:pt x="1793192" y="503250"/>
                </a:moveTo>
                <a:lnTo>
                  <a:pt x="1767547" y="503250"/>
                </a:lnTo>
                <a:lnTo>
                  <a:pt x="1777187" y="497674"/>
                </a:lnTo>
                <a:lnTo>
                  <a:pt x="1796400" y="497674"/>
                </a:lnTo>
                <a:lnTo>
                  <a:pt x="1793192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5" name="object 85"/>
          <p:cNvSpPr txBox="1"/>
          <p:nvPr/>
        </p:nvSpPr>
        <p:spPr>
          <a:xfrm>
            <a:off x="5527857" y="4100965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76" name="object 86"/>
          <p:cNvSpPr/>
          <p:nvPr/>
        </p:nvSpPr>
        <p:spPr>
          <a:xfrm>
            <a:off x="4008119" y="4060349"/>
            <a:ext cx="1193800" cy="310753"/>
          </a:xfrm>
          <a:custGeom>
            <a:avLst/>
            <a:gdLst/>
            <a:ahLst/>
            <a:cxnLst/>
            <a:rect l="l" t="t" r="r" b="b"/>
            <a:pathLst>
              <a:path w="1910079" h="497204">
                <a:moveTo>
                  <a:pt x="1766315" y="496823"/>
                </a:moveTo>
                <a:lnTo>
                  <a:pt x="0" y="496823"/>
                </a:lnTo>
                <a:lnTo>
                  <a:pt x="0" y="0"/>
                </a:lnTo>
                <a:lnTo>
                  <a:pt x="1766315" y="0"/>
                </a:lnTo>
                <a:lnTo>
                  <a:pt x="1909572" y="248412"/>
                </a:lnTo>
                <a:lnTo>
                  <a:pt x="1766315" y="496823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7" name="object 87"/>
          <p:cNvSpPr/>
          <p:nvPr/>
        </p:nvSpPr>
        <p:spPr>
          <a:xfrm>
            <a:off x="4001492" y="4053142"/>
            <a:ext cx="1207294" cy="325041"/>
          </a:xfrm>
          <a:custGeom>
            <a:avLst/>
            <a:gdLst/>
            <a:ahLst/>
            <a:cxnLst/>
            <a:rect l="l" t="t" r="r" b="b"/>
            <a:pathLst>
              <a:path w="1931670" h="520065">
                <a:moveTo>
                  <a:pt x="1777174" y="519899"/>
                </a:moveTo>
                <a:lnTo>
                  <a:pt x="11112" y="519899"/>
                </a:lnTo>
                <a:lnTo>
                  <a:pt x="8636" y="519620"/>
                </a:lnTo>
                <a:lnTo>
                  <a:pt x="0" y="508787"/>
                </a:lnTo>
                <a:lnTo>
                  <a:pt x="0" y="11112"/>
                </a:lnTo>
                <a:lnTo>
                  <a:pt x="11112" y="0"/>
                </a:lnTo>
                <a:lnTo>
                  <a:pt x="1777174" y="0"/>
                </a:lnTo>
                <a:lnTo>
                  <a:pt x="1789999" y="11112"/>
                </a:lnTo>
                <a:lnTo>
                  <a:pt x="22225" y="11112"/>
                </a:lnTo>
                <a:lnTo>
                  <a:pt x="11112" y="22225"/>
                </a:lnTo>
                <a:lnTo>
                  <a:pt x="22225" y="22225"/>
                </a:lnTo>
                <a:lnTo>
                  <a:pt x="22225" y="497674"/>
                </a:lnTo>
                <a:lnTo>
                  <a:pt x="11112" y="497674"/>
                </a:lnTo>
                <a:lnTo>
                  <a:pt x="22225" y="508787"/>
                </a:lnTo>
                <a:lnTo>
                  <a:pt x="1790006" y="508787"/>
                </a:lnTo>
                <a:lnTo>
                  <a:pt x="1786813" y="514337"/>
                </a:lnTo>
                <a:lnTo>
                  <a:pt x="1785442" y="516216"/>
                </a:lnTo>
                <a:lnTo>
                  <a:pt x="1783715" y="517779"/>
                </a:lnTo>
                <a:lnTo>
                  <a:pt x="1781708" y="518947"/>
                </a:lnTo>
                <a:lnTo>
                  <a:pt x="1779485" y="519658"/>
                </a:lnTo>
                <a:lnTo>
                  <a:pt x="1777174" y="519899"/>
                </a:lnTo>
                <a:close/>
              </a:path>
              <a:path w="1931670" h="520065">
                <a:moveTo>
                  <a:pt x="22225" y="22225"/>
                </a:moveTo>
                <a:lnTo>
                  <a:pt x="11112" y="22225"/>
                </a:lnTo>
                <a:lnTo>
                  <a:pt x="22225" y="11112"/>
                </a:lnTo>
                <a:lnTo>
                  <a:pt x="22225" y="22225"/>
                </a:lnTo>
                <a:close/>
              </a:path>
              <a:path w="1931670" h="520065">
                <a:moveTo>
                  <a:pt x="1770755" y="22225"/>
                </a:moveTo>
                <a:lnTo>
                  <a:pt x="22225" y="22225"/>
                </a:lnTo>
                <a:lnTo>
                  <a:pt x="22225" y="11112"/>
                </a:lnTo>
                <a:lnTo>
                  <a:pt x="1789999" y="11112"/>
                </a:lnTo>
                <a:lnTo>
                  <a:pt x="1793184" y="16649"/>
                </a:lnTo>
                <a:lnTo>
                  <a:pt x="1767547" y="16649"/>
                </a:lnTo>
                <a:lnTo>
                  <a:pt x="1770755" y="22225"/>
                </a:lnTo>
                <a:close/>
              </a:path>
              <a:path w="1931670" h="520065">
                <a:moveTo>
                  <a:pt x="1907513" y="259949"/>
                </a:moveTo>
                <a:lnTo>
                  <a:pt x="1767547" y="16649"/>
                </a:lnTo>
                <a:lnTo>
                  <a:pt x="1777174" y="22225"/>
                </a:lnTo>
                <a:lnTo>
                  <a:pt x="1796392" y="22225"/>
                </a:lnTo>
                <a:lnTo>
                  <a:pt x="1929968" y="254406"/>
                </a:lnTo>
                <a:lnTo>
                  <a:pt x="1910702" y="254406"/>
                </a:lnTo>
                <a:lnTo>
                  <a:pt x="1907513" y="259949"/>
                </a:lnTo>
                <a:close/>
              </a:path>
              <a:path w="1931670" h="520065">
                <a:moveTo>
                  <a:pt x="1796392" y="22225"/>
                </a:moveTo>
                <a:lnTo>
                  <a:pt x="1777174" y="22225"/>
                </a:lnTo>
                <a:lnTo>
                  <a:pt x="1767547" y="16649"/>
                </a:lnTo>
                <a:lnTo>
                  <a:pt x="1793184" y="16649"/>
                </a:lnTo>
                <a:lnTo>
                  <a:pt x="1796392" y="22225"/>
                </a:lnTo>
                <a:close/>
              </a:path>
              <a:path w="1931670" h="520065">
                <a:moveTo>
                  <a:pt x="1910702" y="265493"/>
                </a:moveTo>
                <a:lnTo>
                  <a:pt x="1907513" y="259949"/>
                </a:lnTo>
                <a:lnTo>
                  <a:pt x="1910702" y="254406"/>
                </a:lnTo>
                <a:lnTo>
                  <a:pt x="1910702" y="265493"/>
                </a:lnTo>
                <a:close/>
              </a:path>
              <a:path w="1931670" h="520065">
                <a:moveTo>
                  <a:pt x="1929968" y="265493"/>
                </a:moveTo>
                <a:lnTo>
                  <a:pt x="1910702" y="265493"/>
                </a:lnTo>
                <a:lnTo>
                  <a:pt x="1910702" y="254406"/>
                </a:lnTo>
                <a:lnTo>
                  <a:pt x="1929968" y="254406"/>
                </a:lnTo>
                <a:lnTo>
                  <a:pt x="1930907" y="256527"/>
                </a:lnTo>
                <a:lnTo>
                  <a:pt x="1931390" y="258800"/>
                </a:lnTo>
                <a:lnTo>
                  <a:pt x="1931390" y="261112"/>
                </a:lnTo>
                <a:lnTo>
                  <a:pt x="1930907" y="263372"/>
                </a:lnTo>
                <a:lnTo>
                  <a:pt x="1929968" y="265493"/>
                </a:lnTo>
                <a:close/>
              </a:path>
              <a:path w="1931670" h="520065">
                <a:moveTo>
                  <a:pt x="1767547" y="503250"/>
                </a:moveTo>
                <a:lnTo>
                  <a:pt x="1907513" y="259949"/>
                </a:lnTo>
                <a:lnTo>
                  <a:pt x="1910702" y="265493"/>
                </a:lnTo>
                <a:lnTo>
                  <a:pt x="1929968" y="265493"/>
                </a:lnTo>
                <a:lnTo>
                  <a:pt x="1796399" y="497674"/>
                </a:lnTo>
                <a:lnTo>
                  <a:pt x="1777174" y="497674"/>
                </a:lnTo>
                <a:lnTo>
                  <a:pt x="1767547" y="503250"/>
                </a:lnTo>
                <a:close/>
              </a:path>
              <a:path w="1931670" h="520065">
                <a:moveTo>
                  <a:pt x="22225" y="508787"/>
                </a:moveTo>
                <a:lnTo>
                  <a:pt x="11112" y="497674"/>
                </a:lnTo>
                <a:lnTo>
                  <a:pt x="22225" y="497674"/>
                </a:lnTo>
                <a:lnTo>
                  <a:pt x="22225" y="508787"/>
                </a:lnTo>
                <a:close/>
              </a:path>
              <a:path w="1931670" h="520065">
                <a:moveTo>
                  <a:pt x="1790006" y="508787"/>
                </a:moveTo>
                <a:lnTo>
                  <a:pt x="22225" y="508787"/>
                </a:lnTo>
                <a:lnTo>
                  <a:pt x="22225" y="497674"/>
                </a:lnTo>
                <a:lnTo>
                  <a:pt x="1770755" y="497674"/>
                </a:lnTo>
                <a:lnTo>
                  <a:pt x="1767547" y="503250"/>
                </a:lnTo>
                <a:lnTo>
                  <a:pt x="1793191" y="503250"/>
                </a:lnTo>
                <a:lnTo>
                  <a:pt x="1790006" y="508787"/>
                </a:lnTo>
                <a:close/>
              </a:path>
              <a:path w="1931670" h="520065">
                <a:moveTo>
                  <a:pt x="1793191" y="503250"/>
                </a:moveTo>
                <a:lnTo>
                  <a:pt x="1767547" y="503250"/>
                </a:lnTo>
                <a:lnTo>
                  <a:pt x="1777174" y="497674"/>
                </a:lnTo>
                <a:lnTo>
                  <a:pt x="1796399" y="497674"/>
                </a:lnTo>
                <a:lnTo>
                  <a:pt x="1793191" y="50325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78" name="object 88"/>
          <p:cNvSpPr txBox="1"/>
          <p:nvPr/>
        </p:nvSpPr>
        <p:spPr>
          <a:xfrm>
            <a:off x="4415631" y="4100965"/>
            <a:ext cx="333772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1250" spc="3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4179" name="object 89"/>
          <p:cNvSpPr/>
          <p:nvPr/>
        </p:nvSpPr>
        <p:spPr>
          <a:xfrm>
            <a:off x="3516820" y="1235368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0" name="object 90"/>
          <p:cNvSpPr/>
          <p:nvPr/>
        </p:nvSpPr>
        <p:spPr>
          <a:xfrm>
            <a:off x="3516820" y="1851025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1" name="object 91"/>
          <p:cNvSpPr/>
          <p:nvPr/>
        </p:nvSpPr>
        <p:spPr>
          <a:xfrm>
            <a:off x="3516820" y="2449854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2" name="object 92"/>
          <p:cNvSpPr/>
          <p:nvPr/>
        </p:nvSpPr>
        <p:spPr>
          <a:xfrm>
            <a:off x="3516820" y="3058771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3" name="object 93"/>
          <p:cNvSpPr/>
          <p:nvPr/>
        </p:nvSpPr>
        <p:spPr>
          <a:xfrm>
            <a:off x="3516820" y="3666617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4" name="object 94"/>
          <p:cNvSpPr/>
          <p:nvPr/>
        </p:nvSpPr>
        <p:spPr>
          <a:xfrm>
            <a:off x="3516820" y="4214550"/>
            <a:ext cx="349647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434" y="0"/>
                </a:lnTo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5" name="object 95"/>
          <p:cNvSpPr/>
          <p:nvPr/>
        </p:nvSpPr>
        <p:spPr>
          <a:xfrm>
            <a:off x="402896" y="1971024"/>
            <a:ext cx="143036" cy="78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6" name="object 96"/>
          <p:cNvSpPr/>
          <p:nvPr/>
        </p:nvSpPr>
        <p:spPr>
          <a:xfrm>
            <a:off x="261191" y="1709976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7" name="object 97"/>
          <p:cNvSpPr/>
          <p:nvPr/>
        </p:nvSpPr>
        <p:spPr>
          <a:xfrm>
            <a:off x="339511" y="175779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4"/>
                </a:lnTo>
                <a:lnTo>
                  <a:pt x="15875" y="15874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4"/>
                </a:moveTo>
                <a:lnTo>
                  <a:pt x="7937" y="15874"/>
                </a:lnTo>
                <a:lnTo>
                  <a:pt x="15875" y="7937"/>
                </a:lnTo>
                <a:lnTo>
                  <a:pt x="15875" y="15874"/>
                </a:lnTo>
                <a:close/>
              </a:path>
              <a:path w="425450" h="276225">
                <a:moveTo>
                  <a:pt x="409371" y="15874"/>
                </a:moveTo>
                <a:lnTo>
                  <a:pt x="15875" y="15874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4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4"/>
                </a:lnTo>
                <a:lnTo>
                  <a:pt x="425246" y="15874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4"/>
                </a:moveTo>
                <a:lnTo>
                  <a:pt x="417309" y="15874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4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8" name="object 98"/>
          <p:cNvSpPr/>
          <p:nvPr/>
        </p:nvSpPr>
        <p:spPr>
          <a:xfrm>
            <a:off x="339511" y="179072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89" name="object 99"/>
          <p:cNvSpPr/>
          <p:nvPr/>
        </p:nvSpPr>
        <p:spPr>
          <a:xfrm>
            <a:off x="344472" y="179744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0" name="object 100"/>
          <p:cNvSpPr/>
          <p:nvPr/>
        </p:nvSpPr>
        <p:spPr>
          <a:xfrm>
            <a:off x="342695" y="1791097"/>
            <a:ext cx="259556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1" name="object 101"/>
          <p:cNvSpPr/>
          <p:nvPr/>
        </p:nvSpPr>
        <p:spPr>
          <a:xfrm>
            <a:off x="341338" y="179189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2" name="object 102"/>
          <p:cNvSpPr/>
          <p:nvPr/>
        </p:nvSpPr>
        <p:spPr>
          <a:xfrm>
            <a:off x="340577" y="179268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3" name="object 103"/>
          <p:cNvSpPr/>
          <p:nvPr/>
        </p:nvSpPr>
        <p:spPr>
          <a:xfrm>
            <a:off x="339897" y="179387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4" name="object 104"/>
          <p:cNvSpPr/>
          <p:nvPr/>
        </p:nvSpPr>
        <p:spPr>
          <a:xfrm>
            <a:off x="339591" y="17950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5" name="object 105"/>
          <p:cNvSpPr/>
          <p:nvPr/>
        </p:nvSpPr>
        <p:spPr>
          <a:xfrm>
            <a:off x="339585" y="179625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6" name="object 106"/>
          <p:cNvSpPr/>
          <p:nvPr/>
        </p:nvSpPr>
        <p:spPr>
          <a:xfrm>
            <a:off x="339875" y="17974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7" name="object 107"/>
          <p:cNvSpPr/>
          <p:nvPr/>
        </p:nvSpPr>
        <p:spPr>
          <a:xfrm>
            <a:off x="340537" y="17986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8" name="object 108"/>
          <p:cNvSpPr/>
          <p:nvPr/>
        </p:nvSpPr>
        <p:spPr>
          <a:xfrm>
            <a:off x="341797" y="179982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99" name="object 109"/>
          <p:cNvSpPr/>
          <p:nvPr/>
        </p:nvSpPr>
        <p:spPr>
          <a:xfrm>
            <a:off x="344288" y="1800622"/>
            <a:ext cx="256381" cy="0"/>
          </a:xfrm>
          <a:custGeom>
            <a:avLst/>
            <a:gdLst/>
            <a:ahLst/>
            <a:cxnLst/>
            <a:rect l="l" t="t" r="r" b="b"/>
            <a:pathLst>
              <a:path w="410209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0" name="object 110"/>
          <p:cNvSpPr/>
          <p:nvPr/>
        </p:nvSpPr>
        <p:spPr>
          <a:xfrm>
            <a:off x="360784" y="1817291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3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1" name="object 111"/>
          <p:cNvSpPr/>
          <p:nvPr/>
        </p:nvSpPr>
        <p:spPr>
          <a:xfrm>
            <a:off x="359461" y="1818482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5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2" name="object 112"/>
          <p:cNvSpPr/>
          <p:nvPr/>
        </p:nvSpPr>
        <p:spPr>
          <a:xfrm>
            <a:off x="358756" y="1819672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3" name="object 113"/>
          <p:cNvSpPr/>
          <p:nvPr/>
        </p:nvSpPr>
        <p:spPr>
          <a:xfrm>
            <a:off x="358426" y="18208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4" name="object 114"/>
          <p:cNvSpPr/>
          <p:nvPr/>
        </p:nvSpPr>
        <p:spPr>
          <a:xfrm>
            <a:off x="358396" y="18220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5" name="object 115"/>
          <p:cNvSpPr/>
          <p:nvPr/>
        </p:nvSpPr>
        <p:spPr>
          <a:xfrm>
            <a:off x="358668" y="1823244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91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6" name="object 116"/>
          <p:cNvSpPr/>
          <p:nvPr/>
        </p:nvSpPr>
        <p:spPr>
          <a:xfrm>
            <a:off x="359293" y="1824435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7" name="object 117"/>
          <p:cNvSpPr/>
          <p:nvPr/>
        </p:nvSpPr>
        <p:spPr>
          <a:xfrm>
            <a:off x="359981" y="1825228"/>
            <a:ext cx="153194" cy="0"/>
          </a:xfrm>
          <a:custGeom>
            <a:avLst/>
            <a:gdLst/>
            <a:ahLst/>
            <a:cxnLst/>
            <a:rect l="l" t="t" r="r" b="b"/>
            <a:pathLst>
              <a:path w="245109">
                <a:moveTo>
                  <a:pt x="0" y="0"/>
                </a:moveTo>
                <a:lnTo>
                  <a:pt x="2449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8" name="object 118"/>
          <p:cNvSpPr/>
          <p:nvPr/>
        </p:nvSpPr>
        <p:spPr>
          <a:xfrm>
            <a:off x="361201" y="1826022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09" name="object 119"/>
          <p:cNvSpPr/>
          <p:nvPr/>
        </p:nvSpPr>
        <p:spPr>
          <a:xfrm>
            <a:off x="358330" y="189567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0" name="object 120"/>
          <p:cNvSpPr/>
          <p:nvPr/>
        </p:nvSpPr>
        <p:spPr>
          <a:xfrm>
            <a:off x="362378" y="1835547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1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1" name="object 121"/>
          <p:cNvSpPr/>
          <p:nvPr/>
        </p:nvSpPr>
        <p:spPr>
          <a:xfrm>
            <a:off x="360491" y="1836341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2" name="object 122"/>
          <p:cNvSpPr/>
          <p:nvPr/>
        </p:nvSpPr>
        <p:spPr>
          <a:xfrm>
            <a:off x="359588" y="1837135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3" name="object 123"/>
          <p:cNvSpPr/>
          <p:nvPr/>
        </p:nvSpPr>
        <p:spPr>
          <a:xfrm>
            <a:off x="358824" y="1838325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4" name="object 124"/>
          <p:cNvSpPr/>
          <p:nvPr/>
        </p:nvSpPr>
        <p:spPr>
          <a:xfrm>
            <a:off x="358395" y="183991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5" name="object 125"/>
          <p:cNvSpPr/>
          <p:nvPr/>
        </p:nvSpPr>
        <p:spPr>
          <a:xfrm>
            <a:off x="358427" y="184110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6" name="object 126"/>
          <p:cNvSpPr/>
          <p:nvPr/>
        </p:nvSpPr>
        <p:spPr>
          <a:xfrm>
            <a:off x="358761" y="184229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7" name="object 127"/>
          <p:cNvSpPr/>
          <p:nvPr/>
        </p:nvSpPr>
        <p:spPr>
          <a:xfrm>
            <a:off x="359469" y="184348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8" name="object 128"/>
          <p:cNvSpPr/>
          <p:nvPr/>
        </p:nvSpPr>
        <p:spPr>
          <a:xfrm>
            <a:off x="360283" y="1844278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19" name="object 129"/>
          <p:cNvSpPr/>
          <p:nvPr/>
        </p:nvSpPr>
        <p:spPr>
          <a:xfrm>
            <a:off x="361747" y="1845072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0" name="object 130"/>
          <p:cNvSpPr/>
          <p:nvPr/>
        </p:nvSpPr>
        <p:spPr>
          <a:xfrm>
            <a:off x="362196" y="1853803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2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1" name="object 131"/>
          <p:cNvSpPr/>
          <p:nvPr/>
        </p:nvSpPr>
        <p:spPr>
          <a:xfrm>
            <a:off x="360460" y="1854597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2" name="object 132"/>
          <p:cNvSpPr/>
          <p:nvPr/>
        </p:nvSpPr>
        <p:spPr>
          <a:xfrm>
            <a:off x="359570" y="18553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6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3" name="object 133"/>
          <p:cNvSpPr/>
          <p:nvPr/>
        </p:nvSpPr>
        <p:spPr>
          <a:xfrm>
            <a:off x="358814" y="1856582"/>
            <a:ext cx="111919" cy="0"/>
          </a:xfrm>
          <a:custGeom>
            <a:avLst/>
            <a:gdLst/>
            <a:ahLst/>
            <a:cxnLst/>
            <a:rect l="l" t="t" r="r" b="b"/>
            <a:pathLst>
              <a:path w="179070">
                <a:moveTo>
                  <a:pt x="0" y="0"/>
                </a:moveTo>
                <a:lnTo>
                  <a:pt x="1790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4" name="object 134"/>
          <p:cNvSpPr/>
          <p:nvPr/>
        </p:nvSpPr>
        <p:spPr>
          <a:xfrm>
            <a:off x="358392" y="1858169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5" name="object 135"/>
          <p:cNvSpPr/>
          <p:nvPr/>
        </p:nvSpPr>
        <p:spPr>
          <a:xfrm>
            <a:off x="358430" y="185935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6" name="object 136"/>
          <p:cNvSpPr/>
          <p:nvPr/>
        </p:nvSpPr>
        <p:spPr>
          <a:xfrm>
            <a:off x="358771" y="186055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1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7" name="object 137"/>
          <p:cNvSpPr/>
          <p:nvPr/>
        </p:nvSpPr>
        <p:spPr>
          <a:xfrm>
            <a:off x="359487" y="18617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8" name="object 138"/>
          <p:cNvSpPr/>
          <p:nvPr/>
        </p:nvSpPr>
        <p:spPr>
          <a:xfrm>
            <a:off x="360315" y="1862535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29" name="object 139"/>
          <p:cNvSpPr/>
          <p:nvPr/>
        </p:nvSpPr>
        <p:spPr>
          <a:xfrm>
            <a:off x="361804" y="1863328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0" name="object 140"/>
          <p:cNvSpPr/>
          <p:nvPr/>
        </p:nvSpPr>
        <p:spPr>
          <a:xfrm>
            <a:off x="535964" y="181660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1" name="object 141"/>
          <p:cNvSpPr/>
          <p:nvPr/>
        </p:nvSpPr>
        <p:spPr>
          <a:xfrm>
            <a:off x="535964" y="1840388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2" name="object 142"/>
          <p:cNvSpPr/>
          <p:nvPr/>
        </p:nvSpPr>
        <p:spPr>
          <a:xfrm>
            <a:off x="535964" y="1853661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3" name="object 143"/>
          <p:cNvSpPr/>
          <p:nvPr/>
        </p:nvSpPr>
        <p:spPr>
          <a:xfrm>
            <a:off x="361955" y="1874441"/>
            <a:ext cx="60325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4" name="object 144"/>
          <p:cNvSpPr/>
          <p:nvPr/>
        </p:nvSpPr>
        <p:spPr>
          <a:xfrm>
            <a:off x="360388" y="1875234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5" name="object 145"/>
          <p:cNvSpPr/>
          <p:nvPr/>
        </p:nvSpPr>
        <p:spPr>
          <a:xfrm>
            <a:off x="359529" y="187602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6" name="object 146"/>
          <p:cNvSpPr/>
          <p:nvPr/>
        </p:nvSpPr>
        <p:spPr>
          <a:xfrm>
            <a:off x="358795" y="1877218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7" name="object 147"/>
          <p:cNvSpPr/>
          <p:nvPr/>
        </p:nvSpPr>
        <p:spPr>
          <a:xfrm>
            <a:off x="358439" y="18784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8" name="object 148"/>
          <p:cNvSpPr/>
          <p:nvPr/>
        </p:nvSpPr>
        <p:spPr>
          <a:xfrm>
            <a:off x="358384" y="1879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39" name="object 149"/>
          <p:cNvSpPr/>
          <p:nvPr/>
        </p:nvSpPr>
        <p:spPr>
          <a:xfrm>
            <a:off x="358792" y="1881187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0" name="object 150"/>
          <p:cNvSpPr/>
          <p:nvPr/>
        </p:nvSpPr>
        <p:spPr>
          <a:xfrm>
            <a:off x="359527" y="18823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1" name="object 151"/>
          <p:cNvSpPr/>
          <p:nvPr/>
        </p:nvSpPr>
        <p:spPr>
          <a:xfrm>
            <a:off x="360381" y="1883172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2" name="object 152"/>
          <p:cNvSpPr/>
          <p:nvPr/>
        </p:nvSpPr>
        <p:spPr>
          <a:xfrm>
            <a:off x="361936" y="1883966"/>
            <a:ext cx="60722" cy="0"/>
          </a:xfrm>
          <a:custGeom>
            <a:avLst/>
            <a:gdLst/>
            <a:ahLst/>
            <a:cxnLst/>
            <a:rect l="l" t="t" r="r" b="b"/>
            <a:pathLst>
              <a:path w="97154">
                <a:moveTo>
                  <a:pt x="0" y="0"/>
                </a:moveTo>
                <a:lnTo>
                  <a:pt x="965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3" name="object 153"/>
          <p:cNvSpPr/>
          <p:nvPr/>
        </p:nvSpPr>
        <p:spPr>
          <a:xfrm>
            <a:off x="878532" y="1971024"/>
            <a:ext cx="143039" cy="789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4" name="object 154"/>
          <p:cNvSpPr/>
          <p:nvPr/>
        </p:nvSpPr>
        <p:spPr>
          <a:xfrm>
            <a:off x="736830" y="1709976"/>
            <a:ext cx="422458" cy="267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5" name="object 155"/>
          <p:cNvSpPr/>
          <p:nvPr/>
        </p:nvSpPr>
        <p:spPr>
          <a:xfrm>
            <a:off x="815150" y="175779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4"/>
                </a:lnTo>
                <a:lnTo>
                  <a:pt x="15875" y="15874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4"/>
                </a:moveTo>
                <a:lnTo>
                  <a:pt x="7937" y="15874"/>
                </a:lnTo>
                <a:lnTo>
                  <a:pt x="15875" y="7937"/>
                </a:lnTo>
                <a:lnTo>
                  <a:pt x="15875" y="15874"/>
                </a:lnTo>
                <a:close/>
              </a:path>
              <a:path w="425450" h="276225">
                <a:moveTo>
                  <a:pt x="409371" y="15874"/>
                </a:moveTo>
                <a:lnTo>
                  <a:pt x="15875" y="15874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4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4"/>
                </a:lnTo>
                <a:lnTo>
                  <a:pt x="425246" y="15874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4"/>
                </a:moveTo>
                <a:lnTo>
                  <a:pt x="417309" y="15874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4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6" name="object 156"/>
          <p:cNvSpPr/>
          <p:nvPr/>
        </p:nvSpPr>
        <p:spPr>
          <a:xfrm>
            <a:off x="815150" y="179072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7" name="object 157"/>
          <p:cNvSpPr/>
          <p:nvPr/>
        </p:nvSpPr>
        <p:spPr>
          <a:xfrm>
            <a:off x="820111" y="179744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8" name="object 158"/>
          <p:cNvSpPr/>
          <p:nvPr/>
        </p:nvSpPr>
        <p:spPr>
          <a:xfrm>
            <a:off x="818333" y="1791097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49" name="object 159"/>
          <p:cNvSpPr/>
          <p:nvPr/>
        </p:nvSpPr>
        <p:spPr>
          <a:xfrm>
            <a:off x="816977" y="179189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0" name="object 160"/>
          <p:cNvSpPr/>
          <p:nvPr/>
        </p:nvSpPr>
        <p:spPr>
          <a:xfrm>
            <a:off x="816215" y="179268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1" name="object 161"/>
          <p:cNvSpPr/>
          <p:nvPr/>
        </p:nvSpPr>
        <p:spPr>
          <a:xfrm>
            <a:off x="815535" y="179387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2" name="object 162"/>
          <p:cNvSpPr/>
          <p:nvPr/>
        </p:nvSpPr>
        <p:spPr>
          <a:xfrm>
            <a:off x="815230" y="17950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3" name="object 163"/>
          <p:cNvSpPr/>
          <p:nvPr/>
        </p:nvSpPr>
        <p:spPr>
          <a:xfrm>
            <a:off x="815223" y="179625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4" name="object 164"/>
          <p:cNvSpPr/>
          <p:nvPr/>
        </p:nvSpPr>
        <p:spPr>
          <a:xfrm>
            <a:off x="815514" y="17974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5" name="object 165"/>
          <p:cNvSpPr/>
          <p:nvPr/>
        </p:nvSpPr>
        <p:spPr>
          <a:xfrm>
            <a:off x="816176" y="17986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6" name="object 166"/>
          <p:cNvSpPr/>
          <p:nvPr/>
        </p:nvSpPr>
        <p:spPr>
          <a:xfrm>
            <a:off x="817436" y="179982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7" name="object 167"/>
          <p:cNvSpPr/>
          <p:nvPr/>
        </p:nvSpPr>
        <p:spPr>
          <a:xfrm>
            <a:off x="819926" y="1800622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8" name="object 168"/>
          <p:cNvSpPr/>
          <p:nvPr/>
        </p:nvSpPr>
        <p:spPr>
          <a:xfrm>
            <a:off x="833969" y="1821569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59" name="object 169"/>
          <p:cNvSpPr/>
          <p:nvPr/>
        </p:nvSpPr>
        <p:spPr>
          <a:xfrm>
            <a:off x="833969" y="1895673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0" name="object 170"/>
          <p:cNvSpPr/>
          <p:nvPr/>
        </p:nvSpPr>
        <p:spPr>
          <a:xfrm>
            <a:off x="838017" y="1835547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1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1" name="object 171"/>
          <p:cNvSpPr/>
          <p:nvPr/>
        </p:nvSpPr>
        <p:spPr>
          <a:xfrm>
            <a:off x="836131" y="1836341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2" name="object 172"/>
          <p:cNvSpPr/>
          <p:nvPr/>
        </p:nvSpPr>
        <p:spPr>
          <a:xfrm>
            <a:off x="835227" y="1837135"/>
            <a:ext cx="65087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40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3" name="object 173"/>
          <p:cNvSpPr/>
          <p:nvPr/>
        </p:nvSpPr>
        <p:spPr>
          <a:xfrm>
            <a:off x="834463" y="183832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4" name="object 174"/>
          <p:cNvSpPr/>
          <p:nvPr/>
        </p:nvSpPr>
        <p:spPr>
          <a:xfrm>
            <a:off x="834034" y="183991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5" name="object 175"/>
          <p:cNvSpPr/>
          <p:nvPr/>
        </p:nvSpPr>
        <p:spPr>
          <a:xfrm>
            <a:off x="834066" y="184110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6" name="object 176"/>
          <p:cNvSpPr/>
          <p:nvPr/>
        </p:nvSpPr>
        <p:spPr>
          <a:xfrm>
            <a:off x="834400" y="184229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7" name="object 177"/>
          <p:cNvSpPr/>
          <p:nvPr/>
        </p:nvSpPr>
        <p:spPr>
          <a:xfrm>
            <a:off x="835108" y="184348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8" name="object 178"/>
          <p:cNvSpPr/>
          <p:nvPr/>
        </p:nvSpPr>
        <p:spPr>
          <a:xfrm>
            <a:off x="835922" y="1844278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69" name="object 179"/>
          <p:cNvSpPr/>
          <p:nvPr/>
        </p:nvSpPr>
        <p:spPr>
          <a:xfrm>
            <a:off x="837386" y="1845072"/>
            <a:ext cx="61119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0" name="object 180"/>
          <p:cNvSpPr/>
          <p:nvPr/>
        </p:nvSpPr>
        <p:spPr>
          <a:xfrm>
            <a:off x="837835" y="1853803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2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1" name="object 181"/>
          <p:cNvSpPr/>
          <p:nvPr/>
        </p:nvSpPr>
        <p:spPr>
          <a:xfrm>
            <a:off x="836099" y="1854597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2" name="object 182"/>
          <p:cNvSpPr/>
          <p:nvPr/>
        </p:nvSpPr>
        <p:spPr>
          <a:xfrm>
            <a:off x="835209" y="18553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6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3" name="object 183"/>
          <p:cNvSpPr/>
          <p:nvPr/>
        </p:nvSpPr>
        <p:spPr>
          <a:xfrm>
            <a:off x="834453" y="1856582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4" name="object 184"/>
          <p:cNvSpPr/>
          <p:nvPr/>
        </p:nvSpPr>
        <p:spPr>
          <a:xfrm>
            <a:off x="834031" y="1858169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5" name="object 185"/>
          <p:cNvSpPr/>
          <p:nvPr/>
        </p:nvSpPr>
        <p:spPr>
          <a:xfrm>
            <a:off x="834069" y="185935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6" name="object 186"/>
          <p:cNvSpPr/>
          <p:nvPr/>
        </p:nvSpPr>
        <p:spPr>
          <a:xfrm>
            <a:off x="834410" y="186055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7" name="object 187"/>
          <p:cNvSpPr/>
          <p:nvPr/>
        </p:nvSpPr>
        <p:spPr>
          <a:xfrm>
            <a:off x="835126" y="18617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8" name="object 188"/>
          <p:cNvSpPr/>
          <p:nvPr/>
        </p:nvSpPr>
        <p:spPr>
          <a:xfrm>
            <a:off x="835953" y="1862535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79" name="object 189"/>
          <p:cNvSpPr/>
          <p:nvPr/>
        </p:nvSpPr>
        <p:spPr>
          <a:xfrm>
            <a:off x="837443" y="1863328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0" name="object 190"/>
          <p:cNvSpPr/>
          <p:nvPr/>
        </p:nvSpPr>
        <p:spPr>
          <a:xfrm>
            <a:off x="1011603" y="181660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1" name="object 191"/>
          <p:cNvSpPr/>
          <p:nvPr/>
        </p:nvSpPr>
        <p:spPr>
          <a:xfrm>
            <a:off x="1011603" y="1840388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2" name="object 192"/>
          <p:cNvSpPr/>
          <p:nvPr/>
        </p:nvSpPr>
        <p:spPr>
          <a:xfrm>
            <a:off x="1011603" y="1853661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3" name="object 193"/>
          <p:cNvSpPr/>
          <p:nvPr/>
        </p:nvSpPr>
        <p:spPr>
          <a:xfrm>
            <a:off x="837594" y="1874441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4" name="object 194"/>
          <p:cNvSpPr/>
          <p:nvPr/>
        </p:nvSpPr>
        <p:spPr>
          <a:xfrm>
            <a:off x="836026" y="1875234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5" name="object 195"/>
          <p:cNvSpPr/>
          <p:nvPr/>
        </p:nvSpPr>
        <p:spPr>
          <a:xfrm>
            <a:off x="835168" y="187602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6" name="object 196"/>
          <p:cNvSpPr/>
          <p:nvPr/>
        </p:nvSpPr>
        <p:spPr>
          <a:xfrm>
            <a:off x="834434" y="187721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7" name="object 197"/>
          <p:cNvSpPr/>
          <p:nvPr/>
        </p:nvSpPr>
        <p:spPr>
          <a:xfrm>
            <a:off x="834077" y="18784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8" name="object 198"/>
          <p:cNvSpPr/>
          <p:nvPr/>
        </p:nvSpPr>
        <p:spPr>
          <a:xfrm>
            <a:off x="834023" y="1879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89" name="object 199"/>
          <p:cNvSpPr/>
          <p:nvPr/>
        </p:nvSpPr>
        <p:spPr>
          <a:xfrm>
            <a:off x="834431" y="188118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0" name="object 200"/>
          <p:cNvSpPr/>
          <p:nvPr/>
        </p:nvSpPr>
        <p:spPr>
          <a:xfrm>
            <a:off x="835166" y="18823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1" name="object 201"/>
          <p:cNvSpPr/>
          <p:nvPr/>
        </p:nvSpPr>
        <p:spPr>
          <a:xfrm>
            <a:off x="836020" y="1883172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2" name="object 202"/>
          <p:cNvSpPr/>
          <p:nvPr/>
        </p:nvSpPr>
        <p:spPr>
          <a:xfrm>
            <a:off x="837575" y="1883966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5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3" name="object 203"/>
          <p:cNvSpPr/>
          <p:nvPr/>
        </p:nvSpPr>
        <p:spPr>
          <a:xfrm>
            <a:off x="1354171" y="1971024"/>
            <a:ext cx="143047" cy="789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4" name="object 204"/>
          <p:cNvSpPr/>
          <p:nvPr/>
        </p:nvSpPr>
        <p:spPr>
          <a:xfrm>
            <a:off x="1212469" y="1709976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5" name="object 205"/>
          <p:cNvSpPr/>
          <p:nvPr/>
        </p:nvSpPr>
        <p:spPr>
          <a:xfrm>
            <a:off x="1290788" y="175779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4"/>
                </a:lnTo>
                <a:lnTo>
                  <a:pt x="15875" y="15874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4"/>
                </a:moveTo>
                <a:lnTo>
                  <a:pt x="7937" y="15874"/>
                </a:lnTo>
                <a:lnTo>
                  <a:pt x="15875" y="7937"/>
                </a:lnTo>
                <a:lnTo>
                  <a:pt x="15875" y="15874"/>
                </a:lnTo>
                <a:close/>
              </a:path>
              <a:path w="425450" h="276225">
                <a:moveTo>
                  <a:pt x="409371" y="15874"/>
                </a:moveTo>
                <a:lnTo>
                  <a:pt x="15875" y="15874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4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4"/>
                </a:lnTo>
                <a:lnTo>
                  <a:pt x="425246" y="15874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4"/>
                </a:moveTo>
                <a:lnTo>
                  <a:pt x="417309" y="15874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4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6" name="object 206"/>
          <p:cNvSpPr/>
          <p:nvPr/>
        </p:nvSpPr>
        <p:spPr>
          <a:xfrm>
            <a:off x="1290788" y="179072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7" name="object 207"/>
          <p:cNvSpPr/>
          <p:nvPr/>
        </p:nvSpPr>
        <p:spPr>
          <a:xfrm>
            <a:off x="1295749" y="179744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8" name="object 208"/>
          <p:cNvSpPr/>
          <p:nvPr/>
        </p:nvSpPr>
        <p:spPr>
          <a:xfrm>
            <a:off x="1293972" y="1791097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99" name="object 209"/>
          <p:cNvSpPr/>
          <p:nvPr/>
        </p:nvSpPr>
        <p:spPr>
          <a:xfrm>
            <a:off x="1292616" y="179189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0" name="object 210"/>
          <p:cNvSpPr/>
          <p:nvPr/>
        </p:nvSpPr>
        <p:spPr>
          <a:xfrm>
            <a:off x="1291854" y="179268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1" name="object 211"/>
          <p:cNvSpPr/>
          <p:nvPr/>
        </p:nvSpPr>
        <p:spPr>
          <a:xfrm>
            <a:off x="1291175" y="179387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2" name="object 212"/>
          <p:cNvSpPr/>
          <p:nvPr/>
        </p:nvSpPr>
        <p:spPr>
          <a:xfrm>
            <a:off x="1290868" y="17950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3" name="object 213"/>
          <p:cNvSpPr/>
          <p:nvPr/>
        </p:nvSpPr>
        <p:spPr>
          <a:xfrm>
            <a:off x="1290862" y="179625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4" name="object 214"/>
          <p:cNvSpPr/>
          <p:nvPr/>
        </p:nvSpPr>
        <p:spPr>
          <a:xfrm>
            <a:off x="1291153" y="17974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5" name="object 215"/>
          <p:cNvSpPr/>
          <p:nvPr/>
        </p:nvSpPr>
        <p:spPr>
          <a:xfrm>
            <a:off x="1291815" y="17986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6" name="object 216"/>
          <p:cNvSpPr/>
          <p:nvPr/>
        </p:nvSpPr>
        <p:spPr>
          <a:xfrm>
            <a:off x="1293075" y="179982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7" name="object 217"/>
          <p:cNvSpPr/>
          <p:nvPr/>
        </p:nvSpPr>
        <p:spPr>
          <a:xfrm>
            <a:off x="1295565" y="1800622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8" name="object 218"/>
          <p:cNvSpPr/>
          <p:nvPr/>
        </p:nvSpPr>
        <p:spPr>
          <a:xfrm>
            <a:off x="1312061" y="1817291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3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09" name="object 219"/>
          <p:cNvSpPr/>
          <p:nvPr/>
        </p:nvSpPr>
        <p:spPr>
          <a:xfrm>
            <a:off x="1310738" y="1818482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0" name="object 220"/>
          <p:cNvSpPr/>
          <p:nvPr/>
        </p:nvSpPr>
        <p:spPr>
          <a:xfrm>
            <a:off x="1310033" y="1819672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1" name="object 221"/>
          <p:cNvSpPr/>
          <p:nvPr/>
        </p:nvSpPr>
        <p:spPr>
          <a:xfrm>
            <a:off x="1309704" y="18208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2" name="object 222"/>
          <p:cNvSpPr/>
          <p:nvPr/>
        </p:nvSpPr>
        <p:spPr>
          <a:xfrm>
            <a:off x="1309674" y="18220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3" name="object 223"/>
          <p:cNvSpPr/>
          <p:nvPr/>
        </p:nvSpPr>
        <p:spPr>
          <a:xfrm>
            <a:off x="1309946" y="1823244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91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4" name="object 224"/>
          <p:cNvSpPr/>
          <p:nvPr/>
        </p:nvSpPr>
        <p:spPr>
          <a:xfrm>
            <a:off x="1310571" y="1824435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5" name="object 225"/>
          <p:cNvSpPr/>
          <p:nvPr/>
        </p:nvSpPr>
        <p:spPr>
          <a:xfrm>
            <a:off x="1311258" y="1825228"/>
            <a:ext cx="153194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49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6" name="object 226"/>
          <p:cNvSpPr/>
          <p:nvPr/>
        </p:nvSpPr>
        <p:spPr>
          <a:xfrm>
            <a:off x="1312479" y="1826022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0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7" name="object 227"/>
          <p:cNvSpPr/>
          <p:nvPr/>
        </p:nvSpPr>
        <p:spPr>
          <a:xfrm>
            <a:off x="1312750" y="1891109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9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8" name="object 228"/>
          <p:cNvSpPr/>
          <p:nvPr/>
        </p:nvSpPr>
        <p:spPr>
          <a:xfrm>
            <a:off x="1311405" y="1891903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2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19" name="object 229"/>
          <p:cNvSpPr/>
          <p:nvPr/>
        </p:nvSpPr>
        <p:spPr>
          <a:xfrm>
            <a:off x="1310656" y="1892697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0" name="object 230"/>
          <p:cNvSpPr/>
          <p:nvPr/>
        </p:nvSpPr>
        <p:spPr>
          <a:xfrm>
            <a:off x="1309990" y="189388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1" name="object 231"/>
          <p:cNvSpPr/>
          <p:nvPr/>
        </p:nvSpPr>
        <p:spPr>
          <a:xfrm>
            <a:off x="1309689" y="18950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2" name="object 232"/>
          <p:cNvSpPr/>
          <p:nvPr/>
        </p:nvSpPr>
        <p:spPr>
          <a:xfrm>
            <a:off x="1309689" y="189626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3" name="object 233"/>
          <p:cNvSpPr/>
          <p:nvPr/>
        </p:nvSpPr>
        <p:spPr>
          <a:xfrm>
            <a:off x="1309988" y="189745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4" name="object 234"/>
          <p:cNvSpPr/>
          <p:nvPr/>
        </p:nvSpPr>
        <p:spPr>
          <a:xfrm>
            <a:off x="1310653" y="189865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5" name="object 235"/>
          <p:cNvSpPr/>
          <p:nvPr/>
        </p:nvSpPr>
        <p:spPr>
          <a:xfrm>
            <a:off x="1311926" y="1899841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6" name="object 236"/>
          <p:cNvSpPr/>
          <p:nvPr/>
        </p:nvSpPr>
        <p:spPr>
          <a:xfrm>
            <a:off x="1313656" y="1835547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1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7" name="object 237"/>
          <p:cNvSpPr/>
          <p:nvPr/>
        </p:nvSpPr>
        <p:spPr>
          <a:xfrm>
            <a:off x="1311769" y="1836341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8" name="object 238"/>
          <p:cNvSpPr/>
          <p:nvPr/>
        </p:nvSpPr>
        <p:spPr>
          <a:xfrm>
            <a:off x="1310866" y="1837135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29" name="object 239"/>
          <p:cNvSpPr/>
          <p:nvPr/>
        </p:nvSpPr>
        <p:spPr>
          <a:xfrm>
            <a:off x="1310102" y="183832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0" name="object 240"/>
          <p:cNvSpPr/>
          <p:nvPr/>
        </p:nvSpPr>
        <p:spPr>
          <a:xfrm>
            <a:off x="1309672" y="183991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1" name="object 241"/>
          <p:cNvSpPr/>
          <p:nvPr/>
        </p:nvSpPr>
        <p:spPr>
          <a:xfrm>
            <a:off x="1309705" y="184110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2" name="object 242"/>
          <p:cNvSpPr/>
          <p:nvPr/>
        </p:nvSpPr>
        <p:spPr>
          <a:xfrm>
            <a:off x="1310038" y="184229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3" name="object 243"/>
          <p:cNvSpPr/>
          <p:nvPr/>
        </p:nvSpPr>
        <p:spPr>
          <a:xfrm>
            <a:off x="1310747" y="184348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4" name="object 244"/>
          <p:cNvSpPr/>
          <p:nvPr/>
        </p:nvSpPr>
        <p:spPr>
          <a:xfrm>
            <a:off x="1311561" y="1844278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5" name="object 245"/>
          <p:cNvSpPr/>
          <p:nvPr/>
        </p:nvSpPr>
        <p:spPr>
          <a:xfrm>
            <a:off x="1313024" y="1845072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1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6" name="object 246"/>
          <p:cNvSpPr/>
          <p:nvPr/>
        </p:nvSpPr>
        <p:spPr>
          <a:xfrm>
            <a:off x="1313473" y="1853803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2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7" name="object 247"/>
          <p:cNvSpPr/>
          <p:nvPr/>
        </p:nvSpPr>
        <p:spPr>
          <a:xfrm>
            <a:off x="1311738" y="1854597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8" name="object 248"/>
          <p:cNvSpPr/>
          <p:nvPr/>
        </p:nvSpPr>
        <p:spPr>
          <a:xfrm>
            <a:off x="1310847" y="18553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6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39" name="object 249"/>
          <p:cNvSpPr/>
          <p:nvPr/>
        </p:nvSpPr>
        <p:spPr>
          <a:xfrm>
            <a:off x="1310092" y="1856582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0" name="object 250"/>
          <p:cNvSpPr/>
          <p:nvPr/>
        </p:nvSpPr>
        <p:spPr>
          <a:xfrm>
            <a:off x="1309670" y="1858169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1" name="object 251"/>
          <p:cNvSpPr/>
          <p:nvPr/>
        </p:nvSpPr>
        <p:spPr>
          <a:xfrm>
            <a:off x="1309708" y="185935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2" name="object 252"/>
          <p:cNvSpPr/>
          <p:nvPr/>
        </p:nvSpPr>
        <p:spPr>
          <a:xfrm>
            <a:off x="1310048" y="186055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3" name="object 253"/>
          <p:cNvSpPr/>
          <p:nvPr/>
        </p:nvSpPr>
        <p:spPr>
          <a:xfrm>
            <a:off x="1310765" y="18617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4" name="object 254"/>
          <p:cNvSpPr/>
          <p:nvPr/>
        </p:nvSpPr>
        <p:spPr>
          <a:xfrm>
            <a:off x="1311592" y="1862535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5" name="object 255"/>
          <p:cNvSpPr/>
          <p:nvPr/>
        </p:nvSpPr>
        <p:spPr>
          <a:xfrm>
            <a:off x="1313081" y="1863328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6" name="object 256"/>
          <p:cNvSpPr/>
          <p:nvPr/>
        </p:nvSpPr>
        <p:spPr>
          <a:xfrm>
            <a:off x="1487242" y="181660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7" name="object 257"/>
          <p:cNvSpPr/>
          <p:nvPr/>
        </p:nvSpPr>
        <p:spPr>
          <a:xfrm>
            <a:off x="1491284" y="1835150"/>
            <a:ext cx="48022" cy="794"/>
          </a:xfrm>
          <a:custGeom>
            <a:avLst/>
            <a:gdLst/>
            <a:ahLst/>
            <a:cxnLst/>
            <a:rect l="l" t="t" r="r" b="b"/>
            <a:pathLst>
              <a:path w="76835" h="1269">
                <a:moveTo>
                  <a:pt x="0" y="0"/>
                </a:moveTo>
                <a:lnTo>
                  <a:pt x="76332" y="0"/>
                </a:lnTo>
                <a:lnTo>
                  <a:pt x="76332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8" name="object 258"/>
          <p:cNvSpPr/>
          <p:nvPr/>
        </p:nvSpPr>
        <p:spPr>
          <a:xfrm>
            <a:off x="1489397" y="1835943"/>
            <a:ext cx="51594" cy="794"/>
          </a:xfrm>
          <a:custGeom>
            <a:avLst/>
            <a:gdLst/>
            <a:ahLst/>
            <a:cxnLst/>
            <a:rect l="l" t="t" r="r" b="b"/>
            <a:pathLst>
              <a:path w="82550" h="1269">
                <a:moveTo>
                  <a:pt x="0" y="0"/>
                </a:moveTo>
                <a:lnTo>
                  <a:pt x="82369" y="0"/>
                </a:lnTo>
                <a:lnTo>
                  <a:pt x="82369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49" name="object 259"/>
          <p:cNvSpPr/>
          <p:nvPr/>
        </p:nvSpPr>
        <p:spPr>
          <a:xfrm>
            <a:off x="1488497" y="183673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69">
                <a:moveTo>
                  <a:pt x="0" y="0"/>
                </a:moveTo>
                <a:lnTo>
                  <a:pt x="85250" y="0"/>
                </a:lnTo>
                <a:lnTo>
                  <a:pt x="8525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0" name="object 260"/>
          <p:cNvSpPr/>
          <p:nvPr/>
        </p:nvSpPr>
        <p:spPr>
          <a:xfrm>
            <a:off x="1487728" y="1838325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1" name="object 261"/>
          <p:cNvSpPr/>
          <p:nvPr/>
        </p:nvSpPr>
        <p:spPr>
          <a:xfrm>
            <a:off x="1487304" y="1839912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2" name="object 262"/>
          <p:cNvSpPr/>
          <p:nvPr/>
        </p:nvSpPr>
        <p:spPr>
          <a:xfrm>
            <a:off x="1487334" y="1841103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3" name="object 263"/>
          <p:cNvSpPr/>
          <p:nvPr/>
        </p:nvSpPr>
        <p:spPr>
          <a:xfrm>
            <a:off x="1487664" y="184229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9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4" name="object 264"/>
          <p:cNvSpPr/>
          <p:nvPr/>
        </p:nvSpPr>
        <p:spPr>
          <a:xfrm>
            <a:off x="1488377" y="184308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69">
                <a:moveTo>
                  <a:pt x="0" y="0"/>
                </a:moveTo>
                <a:lnTo>
                  <a:pt x="85636" y="0"/>
                </a:lnTo>
                <a:lnTo>
                  <a:pt x="85636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5" name="object 265"/>
          <p:cNvSpPr/>
          <p:nvPr/>
        </p:nvSpPr>
        <p:spPr>
          <a:xfrm>
            <a:off x="1489190" y="1843881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69">
                <a:moveTo>
                  <a:pt x="0" y="0"/>
                </a:moveTo>
                <a:lnTo>
                  <a:pt x="83031" y="0"/>
                </a:lnTo>
                <a:lnTo>
                  <a:pt x="83031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6" name="object 266"/>
          <p:cNvSpPr/>
          <p:nvPr/>
        </p:nvSpPr>
        <p:spPr>
          <a:xfrm>
            <a:off x="1490650" y="1844675"/>
            <a:ext cx="49213" cy="794"/>
          </a:xfrm>
          <a:custGeom>
            <a:avLst/>
            <a:gdLst/>
            <a:ahLst/>
            <a:cxnLst/>
            <a:rect l="l" t="t" r="r" b="b"/>
            <a:pathLst>
              <a:path w="78739" h="1269">
                <a:moveTo>
                  <a:pt x="0" y="0"/>
                </a:moveTo>
                <a:lnTo>
                  <a:pt x="78360" y="0"/>
                </a:lnTo>
                <a:lnTo>
                  <a:pt x="7836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7" name="object 267"/>
          <p:cNvSpPr/>
          <p:nvPr/>
        </p:nvSpPr>
        <p:spPr>
          <a:xfrm>
            <a:off x="1487241" y="1853661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8" name="object 268"/>
          <p:cNvSpPr/>
          <p:nvPr/>
        </p:nvSpPr>
        <p:spPr>
          <a:xfrm>
            <a:off x="1313233" y="1874441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59" name="object 269"/>
          <p:cNvSpPr/>
          <p:nvPr/>
        </p:nvSpPr>
        <p:spPr>
          <a:xfrm>
            <a:off x="1311665" y="1875234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0" name="object 270"/>
          <p:cNvSpPr/>
          <p:nvPr/>
        </p:nvSpPr>
        <p:spPr>
          <a:xfrm>
            <a:off x="1310807" y="187602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1" name="object 271"/>
          <p:cNvSpPr/>
          <p:nvPr/>
        </p:nvSpPr>
        <p:spPr>
          <a:xfrm>
            <a:off x="1310073" y="187721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2" name="object 272"/>
          <p:cNvSpPr/>
          <p:nvPr/>
        </p:nvSpPr>
        <p:spPr>
          <a:xfrm>
            <a:off x="1309716" y="18784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3" name="object 273"/>
          <p:cNvSpPr/>
          <p:nvPr/>
        </p:nvSpPr>
        <p:spPr>
          <a:xfrm>
            <a:off x="1309662" y="1879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4" name="object 274"/>
          <p:cNvSpPr/>
          <p:nvPr/>
        </p:nvSpPr>
        <p:spPr>
          <a:xfrm>
            <a:off x="1310069" y="188118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5" name="object 275"/>
          <p:cNvSpPr/>
          <p:nvPr/>
        </p:nvSpPr>
        <p:spPr>
          <a:xfrm>
            <a:off x="1310805" y="18823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6" name="object 276"/>
          <p:cNvSpPr/>
          <p:nvPr/>
        </p:nvSpPr>
        <p:spPr>
          <a:xfrm>
            <a:off x="1311659" y="1883172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7" name="object 277"/>
          <p:cNvSpPr/>
          <p:nvPr/>
        </p:nvSpPr>
        <p:spPr>
          <a:xfrm>
            <a:off x="1313214" y="1883966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5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8" name="object 278"/>
          <p:cNvSpPr/>
          <p:nvPr/>
        </p:nvSpPr>
        <p:spPr>
          <a:xfrm>
            <a:off x="1829808" y="1971024"/>
            <a:ext cx="143048" cy="789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69" name="object 279"/>
          <p:cNvSpPr/>
          <p:nvPr/>
        </p:nvSpPr>
        <p:spPr>
          <a:xfrm>
            <a:off x="1688107" y="1709976"/>
            <a:ext cx="422458" cy="2678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0" name="object 280"/>
          <p:cNvSpPr/>
          <p:nvPr/>
        </p:nvSpPr>
        <p:spPr>
          <a:xfrm>
            <a:off x="1766427" y="175779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5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4"/>
                </a:lnTo>
                <a:lnTo>
                  <a:pt x="15875" y="15874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5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4"/>
                </a:moveTo>
                <a:lnTo>
                  <a:pt x="7937" y="15874"/>
                </a:lnTo>
                <a:lnTo>
                  <a:pt x="15875" y="7937"/>
                </a:lnTo>
                <a:lnTo>
                  <a:pt x="15875" y="15874"/>
                </a:lnTo>
                <a:close/>
              </a:path>
              <a:path w="425450" h="276225">
                <a:moveTo>
                  <a:pt x="409371" y="15874"/>
                </a:moveTo>
                <a:lnTo>
                  <a:pt x="15875" y="15874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4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4"/>
                </a:lnTo>
                <a:lnTo>
                  <a:pt x="425246" y="15874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4"/>
                </a:moveTo>
                <a:lnTo>
                  <a:pt x="417309" y="15874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4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1" name="object 281"/>
          <p:cNvSpPr/>
          <p:nvPr/>
        </p:nvSpPr>
        <p:spPr>
          <a:xfrm>
            <a:off x="1766427" y="1790724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2" name="object 282"/>
          <p:cNvSpPr/>
          <p:nvPr/>
        </p:nvSpPr>
        <p:spPr>
          <a:xfrm>
            <a:off x="1771388" y="1797447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3" name="object 283"/>
          <p:cNvSpPr/>
          <p:nvPr/>
        </p:nvSpPr>
        <p:spPr>
          <a:xfrm>
            <a:off x="1769611" y="1791097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4" name="object 284"/>
          <p:cNvSpPr/>
          <p:nvPr/>
        </p:nvSpPr>
        <p:spPr>
          <a:xfrm>
            <a:off x="1768254" y="1791890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5" name="object 285"/>
          <p:cNvSpPr/>
          <p:nvPr/>
        </p:nvSpPr>
        <p:spPr>
          <a:xfrm>
            <a:off x="1767493" y="179268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6" name="object 286"/>
          <p:cNvSpPr/>
          <p:nvPr/>
        </p:nvSpPr>
        <p:spPr>
          <a:xfrm>
            <a:off x="1766814" y="179387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7" name="object 287"/>
          <p:cNvSpPr/>
          <p:nvPr/>
        </p:nvSpPr>
        <p:spPr>
          <a:xfrm>
            <a:off x="1766507" y="179506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8" name="object 288"/>
          <p:cNvSpPr/>
          <p:nvPr/>
        </p:nvSpPr>
        <p:spPr>
          <a:xfrm>
            <a:off x="1766501" y="179625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79" name="object 289"/>
          <p:cNvSpPr/>
          <p:nvPr/>
        </p:nvSpPr>
        <p:spPr>
          <a:xfrm>
            <a:off x="1766792" y="17974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0" name="object 290"/>
          <p:cNvSpPr/>
          <p:nvPr/>
        </p:nvSpPr>
        <p:spPr>
          <a:xfrm>
            <a:off x="1767453" y="17986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1" name="object 291"/>
          <p:cNvSpPr/>
          <p:nvPr/>
        </p:nvSpPr>
        <p:spPr>
          <a:xfrm>
            <a:off x="1768713" y="179982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2" name="object 292"/>
          <p:cNvSpPr/>
          <p:nvPr/>
        </p:nvSpPr>
        <p:spPr>
          <a:xfrm>
            <a:off x="1771205" y="1800622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3" name="object 293"/>
          <p:cNvSpPr/>
          <p:nvPr/>
        </p:nvSpPr>
        <p:spPr>
          <a:xfrm>
            <a:off x="1787700" y="1817291"/>
            <a:ext cx="151606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2423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4" name="object 294"/>
          <p:cNvSpPr/>
          <p:nvPr/>
        </p:nvSpPr>
        <p:spPr>
          <a:xfrm>
            <a:off x="1786377" y="1818482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5" name="object 295"/>
          <p:cNvSpPr/>
          <p:nvPr/>
        </p:nvSpPr>
        <p:spPr>
          <a:xfrm>
            <a:off x="1785668" y="1819672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6" name="object 296"/>
          <p:cNvSpPr/>
          <p:nvPr/>
        </p:nvSpPr>
        <p:spPr>
          <a:xfrm>
            <a:off x="1785338" y="182086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7" name="object 297"/>
          <p:cNvSpPr/>
          <p:nvPr/>
        </p:nvSpPr>
        <p:spPr>
          <a:xfrm>
            <a:off x="1785310" y="18220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8" name="object 298"/>
          <p:cNvSpPr/>
          <p:nvPr/>
        </p:nvSpPr>
        <p:spPr>
          <a:xfrm>
            <a:off x="1785579" y="1823244"/>
            <a:ext cx="155971" cy="0"/>
          </a:xfrm>
          <a:custGeom>
            <a:avLst/>
            <a:gdLst/>
            <a:ahLst/>
            <a:cxnLst/>
            <a:rect l="l" t="t" r="r" b="b"/>
            <a:pathLst>
              <a:path w="249555">
                <a:moveTo>
                  <a:pt x="0" y="0"/>
                </a:moveTo>
                <a:lnTo>
                  <a:pt x="249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89" name="object 299"/>
          <p:cNvSpPr/>
          <p:nvPr/>
        </p:nvSpPr>
        <p:spPr>
          <a:xfrm>
            <a:off x="1786210" y="1824435"/>
            <a:ext cx="154781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0" name="object 300"/>
          <p:cNvSpPr/>
          <p:nvPr/>
        </p:nvSpPr>
        <p:spPr>
          <a:xfrm>
            <a:off x="1786897" y="1825228"/>
            <a:ext cx="153194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49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1" name="object 301"/>
          <p:cNvSpPr/>
          <p:nvPr/>
        </p:nvSpPr>
        <p:spPr>
          <a:xfrm>
            <a:off x="1788115" y="1826022"/>
            <a:ext cx="15081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0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2" name="object 302"/>
          <p:cNvSpPr/>
          <p:nvPr/>
        </p:nvSpPr>
        <p:spPr>
          <a:xfrm>
            <a:off x="1788384" y="1891109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9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3" name="object 303"/>
          <p:cNvSpPr/>
          <p:nvPr/>
        </p:nvSpPr>
        <p:spPr>
          <a:xfrm>
            <a:off x="1787044" y="1891903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2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4" name="object 304"/>
          <p:cNvSpPr/>
          <p:nvPr/>
        </p:nvSpPr>
        <p:spPr>
          <a:xfrm>
            <a:off x="1786295" y="1892697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5" name="object 305"/>
          <p:cNvSpPr/>
          <p:nvPr/>
        </p:nvSpPr>
        <p:spPr>
          <a:xfrm>
            <a:off x="1785623" y="189388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6" name="object 306"/>
          <p:cNvSpPr/>
          <p:nvPr/>
        </p:nvSpPr>
        <p:spPr>
          <a:xfrm>
            <a:off x="1785324" y="189507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7" name="object 307"/>
          <p:cNvSpPr/>
          <p:nvPr/>
        </p:nvSpPr>
        <p:spPr>
          <a:xfrm>
            <a:off x="1785324" y="189626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8" name="object 308"/>
          <p:cNvSpPr/>
          <p:nvPr/>
        </p:nvSpPr>
        <p:spPr>
          <a:xfrm>
            <a:off x="1785622" y="1897459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99" name="object 309"/>
          <p:cNvSpPr/>
          <p:nvPr/>
        </p:nvSpPr>
        <p:spPr>
          <a:xfrm>
            <a:off x="1786292" y="189865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2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0" name="object 310"/>
          <p:cNvSpPr/>
          <p:nvPr/>
        </p:nvSpPr>
        <p:spPr>
          <a:xfrm>
            <a:off x="1787565" y="1899841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5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1" name="object 311"/>
          <p:cNvSpPr/>
          <p:nvPr/>
        </p:nvSpPr>
        <p:spPr>
          <a:xfrm>
            <a:off x="1789290" y="1835547"/>
            <a:ext cx="59531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1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2" name="object 312"/>
          <p:cNvSpPr/>
          <p:nvPr/>
        </p:nvSpPr>
        <p:spPr>
          <a:xfrm>
            <a:off x="1787408" y="1836341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3" name="object 313"/>
          <p:cNvSpPr/>
          <p:nvPr/>
        </p:nvSpPr>
        <p:spPr>
          <a:xfrm>
            <a:off x="1786505" y="1837135"/>
            <a:ext cx="65087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0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4" name="object 314"/>
          <p:cNvSpPr/>
          <p:nvPr/>
        </p:nvSpPr>
        <p:spPr>
          <a:xfrm>
            <a:off x="1785738" y="183832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5" name="object 315"/>
          <p:cNvSpPr/>
          <p:nvPr/>
        </p:nvSpPr>
        <p:spPr>
          <a:xfrm>
            <a:off x="1785308" y="183991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6" name="object 316"/>
          <p:cNvSpPr/>
          <p:nvPr/>
        </p:nvSpPr>
        <p:spPr>
          <a:xfrm>
            <a:off x="1785339" y="184110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7" name="object 317"/>
          <p:cNvSpPr/>
          <p:nvPr/>
        </p:nvSpPr>
        <p:spPr>
          <a:xfrm>
            <a:off x="1785673" y="184229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8" name="object 318"/>
          <p:cNvSpPr/>
          <p:nvPr/>
        </p:nvSpPr>
        <p:spPr>
          <a:xfrm>
            <a:off x="1786386" y="184348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09" name="object 319"/>
          <p:cNvSpPr/>
          <p:nvPr/>
        </p:nvSpPr>
        <p:spPr>
          <a:xfrm>
            <a:off x="1787200" y="1844278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0" name="object 320"/>
          <p:cNvSpPr/>
          <p:nvPr/>
        </p:nvSpPr>
        <p:spPr>
          <a:xfrm>
            <a:off x="1788657" y="1845072"/>
            <a:ext cx="61119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1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1" name="object 321"/>
          <p:cNvSpPr/>
          <p:nvPr/>
        </p:nvSpPr>
        <p:spPr>
          <a:xfrm>
            <a:off x="1789106" y="1853803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2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2" name="object 322"/>
          <p:cNvSpPr/>
          <p:nvPr/>
        </p:nvSpPr>
        <p:spPr>
          <a:xfrm>
            <a:off x="1787377" y="1854597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3" name="object 323"/>
          <p:cNvSpPr/>
          <p:nvPr/>
        </p:nvSpPr>
        <p:spPr>
          <a:xfrm>
            <a:off x="1786487" y="18553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6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4" name="object 324"/>
          <p:cNvSpPr/>
          <p:nvPr/>
        </p:nvSpPr>
        <p:spPr>
          <a:xfrm>
            <a:off x="1785728" y="1856582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5" name="object 325"/>
          <p:cNvSpPr/>
          <p:nvPr/>
        </p:nvSpPr>
        <p:spPr>
          <a:xfrm>
            <a:off x="1785306" y="1858169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6" name="object 326"/>
          <p:cNvSpPr/>
          <p:nvPr/>
        </p:nvSpPr>
        <p:spPr>
          <a:xfrm>
            <a:off x="1785342" y="185935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7" name="object 327"/>
          <p:cNvSpPr/>
          <p:nvPr/>
        </p:nvSpPr>
        <p:spPr>
          <a:xfrm>
            <a:off x="1785683" y="186055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8" name="object 328"/>
          <p:cNvSpPr/>
          <p:nvPr/>
        </p:nvSpPr>
        <p:spPr>
          <a:xfrm>
            <a:off x="1786404" y="18617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19" name="object 329"/>
          <p:cNvSpPr/>
          <p:nvPr/>
        </p:nvSpPr>
        <p:spPr>
          <a:xfrm>
            <a:off x="1787231" y="1862535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0" name="object 330"/>
          <p:cNvSpPr/>
          <p:nvPr/>
        </p:nvSpPr>
        <p:spPr>
          <a:xfrm>
            <a:off x="1788714" y="1863328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1" name="object 331"/>
          <p:cNvSpPr/>
          <p:nvPr/>
        </p:nvSpPr>
        <p:spPr>
          <a:xfrm>
            <a:off x="1962872" y="181660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5"/>
                </a:moveTo>
                <a:lnTo>
                  <a:pt x="7937" y="15875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82"/>
                </a:lnTo>
                <a:lnTo>
                  <a:pt x="41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2" name="object 332"/>
          <p:cNvSpPr/>
          <p:nvPr/>
        </p:nvSpPr>
        <p:spPr>
          <a:xfrm>
            <a:off x="1966920" y="1835150"/>
            <a:ext cx="48022" cy="794"/>
          </a:xfrm>
          <a:custGeom>
            <a:avLst/>
            <a:gdLst/>
            <a:ahLst/>
            <a:cxnLst/>
            <a:rect l="l" t="t" r="r" b="b"/>
            <a:pathLst>
              <a:path w="76835" h="1269">
                <a:moveTo>
                  <a:pt x="0" y="0"/>
                </a:moveTo>
                <a:lnTo>
                  <a:pt x="76336" y="0"/>
                </a:lnTo>
                <a:lnTo>
                  <a:pt x="76336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3" name="object 333"/>
          <p:cNvSpPr/>
          <p:nvPr/>
        </p:nvSpPr>
        <p:spPr>
          <a:xfrm>
            <a:off x="1965036" y="1835943"/>
            <a:ext cx="51594" cy="794"/>
          </a:xfrm>
          <a:custGeom>
            <a:avLst/>
            <a:gdLst/>
            <a:ahLst/>
            <a:cxnLst/>
            <a:rect l="l" t="t" r="r" b="b"/>
            <a:pathLst>
              <a:path w="82550" h="1269">
                <a:moveTo>
                  <a:pt x="0" y="0"/>
                </a:moveTo>
                <a:lnTo>
                  <a:pt x="82369" y="0"/>
                </a:lnTo>
                <a:lnTo>
                  <a:pt x="82369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4" name="object 334"/>
          <p:cNvSpPr/>
          <p:nvPr/>
        </p:nvSpPr>
        <p:spPr>
          <a:xfrm>
            <a:off x="1964136" y="183673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69">
                <a:moveTo>
                  <a:pt x="0" y="0"/>
                </a:moveTo>
                <a:lnTo>
                  <a:pt x="85250" y="0"/>
                </a:lnTo>
                <a:lnTo>
                  <a:pt x="8525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5" name="object 335"/>
          <p:cNvSpPr/>
          <p:nvPr/>
        </p:nvSpPr>
        <p:spPr>
          <a:xfrm>
            <a:off x="1963366" y="1838325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6" name="object 336"/>
          <p:cNvSpPr/>
          <p:nvPr/>
        </p:nvSpPr>
        <p:spPr>
          <a:xfrm>
            <a:off x="1962937" y="1839912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7" name="object 337"/>
          <p:cNvSpPr/>
          <p:nvPr/>
        </p:nvSpPr>
        <p:spPr>
          <a:xfrm>
            <a:off x="1962969" y="1841103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8" name="object 338"/>
          <p:cNvSpPr/>
          <p:nvPr/>
        </p:nvSpPr>
        <p:spPr>
          <a:xfrm>
            <a:off x="1963303" y="184229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91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29" name="object 339"/>
          <p:cNvSpPr/>
          <p:nvPr/>
        </p:nvSpPr>
        <p:spPr>
          <a:xfrm>
            <a:off x="1964015" y="184308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69">
                <a:moveTo>
                  <a:pt x="0" y="0"/>
                </a:moveTo>
                <a:lnTo>
                  <a:pt x="85636" y="0"/>
                </a:lnTo>
                <a:lnTo>
                  <a:pt x="85636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0" name="object 340"/>
          <p:cNvSpPr/>
          <p:nvPr/>
        </p:nvSpPr>
        <p:spPr>
          <a:xfrm>
            <a:off x="1964829" y="1843881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69">
                <a:moveTo>
                  <a:pt x="0" y="0"/>
                </a:moveTo>
                <a:lnTo>
                  <a:pt x="83031" y="0"/>
                </a:lnTo>
                <a:lnTo>
                  <a:pt x="83031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1" name="object 341"/>
          <p:cNvSpPr/>
          <p:nvPr/>
        </p:nvSpPr>
        <p:spPr>
          <a:xfrm>
            <a:off x="1966289" y="1844675"/>
            <a:ext cx="49213" cy="794"/>
          </a:xfrm>
          <a:custGeom>
            <a:avLst/>
            <a:gdLst/>
            <a:ahLst/>
            <a:cxnLst/>
            <a:rect l="l" t="t" r="r" b="b"/>
            <a:pathLst>
              <a:path w="78739" h="1269">
                <a:moveTo>
                  <a:pt x="0" y="0"/>
                </a:moveTo>
                <a:lnTo>
                  <a:pt x="78360" y="0"/>
                </a:lnTo>
                <a:lnTo>
                  <a:pt x="7836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2" name="object 342"/>
          <p:cNvSpPr/>
          <p:nvPr/>
        </p:nvSpPr>
        <p:spPr>
          <a:xfrm>
            <a:off x="1962872" y="1853661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4"/>
                </a:moveTo>
                <a:lnTo>
                  <a:pt x="7937" y="15874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94"/>
                </a:lnTo>
                <a:lnTo>
                  <a:pt x="68173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3" name="object 343"/>
          <p:cNvSpPr/>
          <p:nvPr/>
        </p:nvSpPr>
        <p:spPr>
          <a:xfrm>
            <a:off x="1788865" y="1874441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5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4" name="object 344"/>
          <p:cNvSpPr/>
          <p:nvPr/>
        </p:nvSpPr>
        <p:spPr>
          <a:xfrm>
            <a:off x="1787304" y="1875234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5" name="object 345"/>
          <p:cNvSpPr/>
          <p:nvPr/>
        </p:nvSpPr>
        <p:spPr>
          <a:xfrm>
            <a:off x="1786446" y="187602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6" name="object 346"/>
          <p:cNvSpPr/>
          <p:nvPr/>
        </p:nvSpPr>
        <p:spPr>
          <a:xfrm>
            <a:off x="1785708" y="187721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7" name="object 347"/>
          <p:cNvSpPr/>
          <p:nvPr/>
        </p:nvSpPr>
        <p:spPr>
          <a:xfrm>
            <a:off x="1785350" y="187841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8" name="object 348"/>
          <p:cNvSpPr/>
          <p:nvPr/>
        </p:nvSpPr>
        <p:spPr>
          <a:xfrm>
            <a:off x="1785298" y="1879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39" name="object 349"/>
          <p:cNvSpPr/>
          <p:nvPr/>
        </p:nvSpPr>
        <p:spPr>
          <a:xfrm>
            <a:off x="1785705" y="188118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0" name="object 350"/>
          <p:cNvSpPr/>
          <p:nvPr/>
        </p:nvSpPr>
        <p:spPr>
          <a:xfrm>
            <a:off x="1786444" y="1882378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2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1" name="object 351"/>
          <p:cNvSpPr/>
          <p:nvPr/>
        </p:nvSpPr>
        <p:spPr>
          <a:xfrm>
            <a:off x="1787298" y="1883172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5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2" name="object 352"/>
          <p:cNvSpPr/>
          <p:nvPr/>
        </p:nvSpPr>
        <p:spPr>
          <a:xfrm>
            <a:off x="1788845" y="1883966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5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3" name="object 353"/>
          <p:cNvSpPr/>
          <p:nvPr/>
        </p:nvSpPr>
        <p:spPr>
          <a:xfrm>
            <a:off x="146423" y="1644555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29">
                <a:moveTo>
                  <a:pt x="3287255" y="722401"/>
                </a:moveTo>
                <a:lnTo>
                  <a:pt x="4762" y="722401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38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76"/>
                </a:lnTo>
                <a:lnTo>
                  <a:pt x="4762" y="712876"/>
                </a:lnTo>
                <a:lnTo>
                  <a:pt x="9525" y="717638"/>
                </a:lnTo>
                <a:lnTo>
                  <a:pt x="3292017" y="717638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01"/>
                </a:lnTo>
                <a:close/>
              </a:path>
              <a:path w="3292475" h="7226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29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76"/>
                </a:lnTo>
                <a:lnTo>
                  <a:pt x="3287255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29">
                <a:moveTo>
                  <a:pt x="9525" y="717638"/>
                </a:moveTo>
                <a:lnTo>
                  <a:pt x="4762" y="712876"/>
                </a:lnTo>
                <a:lnTo>
                  <a:pt x="9525" y="712876"/>
                </a:lnTo>
                <a:lnTo>
                  <a:pt x="9525" y="717638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9525" y="717638"/>
                </a:lnTo>
                <a:lnTo>
                  <a:pt x="9525" y="712876"/>
                </a:lnTo>
                <a:lnTo>
                  <a:pt x="3282492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717638"/>
                </a:moveTo>
                <a:lnTo>
                  <a:pt x="3282492" y="717638"/>
                </a:lnTo>
                <a:lnTo>
                  <a:pt x="3287255" y="712876"/>
                </a:lnTo>
                <a:lnTo>
                  <a:pt x="3292017" y="712876"/>
                </a:lnTo>
                <a:lnTo>
                  <a:pt x="3292017" y="717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4" name="object 354"/>
          <p:cNvSpPr/>
          <p:nvPr/>
        </p:nvSpPr>
        <p:spPr>
          <a:xfrm>
            <a:off x="94352" y="1644555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60">
                <a:moveTo>
                  <a:pt x="3471557" y="721360"/>
                </a:moveTo>
                <a:lnTo>
                  <a:pt x="110832" y="721360"/>
                </a:lnTo>
                <a:lnTo>
                  <a:pt x="86715" y="716280"/>
                </a:lnTo>
                <a:lnTo>
                  <a:pt x="81191" y="713740"/>
                </a:lnTo>
                <a:lnTo>
                  <a:pt x="75361" y="712470"/>
                </a:lnTo>
                <a:lnTo>
                  <a:pt x="69888" y="709930"/>
                </a:lnTo>
                <a:lnTo>
                  <a:pt x="64566" y="707390"/>
                </a:lnTo>
                <a:lnTo>
                  <a:pt x="59397" y="703580"/>
                </a:lnTo>
                <a:lnTo>
                  <a:pt x="54381" y="701040"/>
                </a:lnTo>
                <a:lnTo>
                  <a:pt x="32029" y="680720"/>
                </a:lnTo>
                <a:lnTo>
                  <a:pt x="28143" y="676910"/>
                </a:lnTo>
                <a:lnTo>
                  <a:pt x="7454" y="640080"/>
                </a:lnTo>
                <a:lnTo>
                  <a:pt x="5524" y="635000"/>
                </a:lnTo>
                <a:lnTo>
                  <a:pt x="0" y="598170"/>
                </a:lnTo>
                <a:lnTo>
                  <a:pt x="0" y="123190"/>
                </a:lnTo>
                <a:lnTo>
                  <a:pt x="5587" y="86360"/>
                </a:lnTo>
                <a:lnTo>
                  <a:pt x="7454" y="80010"/>
                </a:lnTo>
                <a:lnTo>
                  <a:pt x="9753" y="74930"/>
                </a:lnTo>
                <a:lnTo>
                  <a:pt x="12242" y="69850"/>
                </a:lnTo>
                <a:lnTo>
                  <a:pt x="14859" y="63500"/>
                </a:lnTo>
                <a:lnTo>
                  <a:pt x="17957" y="58420"/>
                </a:lnTo>
                <a:lnTo>
                  <a:pt x="21170" y="53340"/>
                </a:lnTo>
                <a:lnTo>
                  <a:pt x="24625" y="49530"/>
                </a:lnTo>
                <a:lnTo>
                  <a:pt x="28295" y="44450"/>
                </a:lnTo>
                <a:lnTo>
                  <a:pt x="59588" y="17780"/>
                </a:lnTo>
                <a:lnTo>
                  <a:pt x="64566" y="13970"/>
                </a:lnTo>
                <a:lnTo>
                  <a:pt x="75577" y="8890"/>
                </a:lnTo>
                <a:lnTo>
                  <a:pt x="81191" y="6350"/>
                </a:lnTo>
                <a:lnTo>
                  <a:pt x="92811" y="3810"/>
                </a:lnTo>
                <a:lnTo>
                  <a:pt x="98793" y="1270"/>
                </a:lnTo>
                <a:lnTo>
                  <a:pt x="104876" y="1270"/>
                </a:lnTo>
                <a:lnTo>
                  <a:pt x="111061" y="0"/>
                </a:lnTo>
                <a:lnTo>
                  <a:pt x="3471799" y="0"/>
                </a:lnTo>
                <a:lnTo>
                  <a:pt x="3490048" y="3810"/>
                </a:lnTo>
                <a:lnTo>
                  <a:pt x="3495687" y="5080"/>
                </a:lnTo>
                <a:lnTo>
                  <a:pt x="3501644" y="6350"/>
                </a:lnTo>
                <a:lnTo>
                  <a:pt x="3507257" y="8890"/>
                </a:lnTo>
                <a:lnTo>
                  <a:pt x="112026" y="8890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30"/>
                </a:lnTo>
                <a:lnTo>
                  <a:pt x="100698" y="11430"/>
                </a:lnTo>
                <a:lnTo>
                  <a:pt x="94957" y="12700"/>
                </a:lnTo>
                <a:lnTo>
                  <a:pt x="95186" y="12700"/>
                </a:lnTo>
                <a:lnTo>
                  <a:pt x="89547" y="13970"/>
                </a:lnTo>
                <a:lnTo>
                  <a:pt x="89763" y="13970"/>
                </a:lnTo>
                <a:lnTo>
                  <a:pt x="84251" y="15240"/>
                </a:lnTo>
                <a:lnTo>
                  <a:pt x="84467" y="15240"/>
                </a:lnTo>
                <a:lnTo>
                  <a:pt x="79070" y="17780"/>
                </a:lnTo>
                <a:lnTo>
                  <a:pt x="79286" y="17780"/>
                </a:lnTo>
                <a:lnTo>
                  <a:pt x="74028" y="20320"/>
                </a:lnTo>
                <a:lnTo>
                  <a:pt x="74231" y="20320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400"/>
                </a:lnTo>
                <a:lnTo>
                  <a:pt x="64541" y="25400"/>
                </a:lnTo>
                <a:lnTo>
                  <a:pt x="59715" y="27940"/>
                </a:lnTo>
                <a:lnTo>
                  <a:pt x="59905" y="27940"/>
                </a:lnTo>
                <a:lnTo>
                  <a:pt x="55244" y="31750"/>
                </a:lnTo>
                <a:lnTo>
                  <a:pt x="55422" y="31750"/>
                </a:lnTo>
                <a:lnTo>
                  <a:pt x="52434" y="34290"/>
                </a:lnTo>
                <a:lnTo>
                  <a:pt x="51117" y="34290"/>
                </a:lnTo>
                <a:lnTo>
                  <a:pt x="46799" y="38100"/>
                </a:lnTo>
                <a:lnTo>
                  <a:pt x="46977" y="38100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20"/>
                </a:lnTo>
                <a:lnTo>
                  <a:pt x="39230" y="45720"/>
                </a:lnTo>
                <a:lnTo>
                  <a:pt x="35496" y="50800"/>
                </a:lnTo>
                <a:lnTo>
                  <a:pt x="35636" y="50800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90"/>
                </a:lnTo>
                <a:lnTo>
                  <a:pt x="29057" y="59690"/>
                </a:lnTo>
                <a:lnTo>
                  <a:pt x="25971" y="63500"/>
                </a:lnTo>
                <a:lnTo>
                  <a:pt x="23228" y="68580"/>
                </a:lnTo>
                <a:lnTo>
                  <a:pt x="20713" y="73660"/>
                </a:lnTo>
                <a:lnTo>
                  <a:pt x="18440" y="78740"/>
                </a:lnTo>
                <a:lnTo>
                  <a:pt x="16395" y="83820"/>
                </a:lnTo>
                <a:lnTo>
                  <a:pt x="14617" y="88900"/>
                </a:lnTo>
                <a:lnTo>
                  <a:pt x="13080" y="93980"/>
                </a:lnTo>
                <a:lnTo>
                  <a:pt x="11810" y="100330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40"/>
                </a:lnTo>
                <a:lnTo>
                  <a:pt x="9525" y="123190"/>
                </a:lnTo>
                <a:lnTo>
                  <a:pt x="9525" y="598170"/>
                </a:lnTo>
                <a:lnTo>
                  <a:pt x="9677" y="604520"/>
                </a:lnTo>
                <a:lnTo>
                  <a:pt x="10121" y="609600"/>
                </a:lnTo>
                <a:lnTo>
                  <a:pt x="10858" y="615950"/>
                </a:lnTo>
                <a:lnTo>
                  <a:pt x="11861" y="621030"/>
                </a:lnTo>
                <a:lnTo>
                  <a:pt x="13144" y="627380"/>
                </a:lnTo>
                <a:lnTo>
                  <a:pt x="13401" y="627380"/>
                </a:lnTo>
                <a:lnTo>
                  <a:pt x="14681" y="632460"/>
                </a:lnTo>
                <a:lnTo>
                  <a:pt x="16484" y="637540"/>
                </a:lnTo>
                <a:lnTo>
                  <a:pt x="18529" y="642620"/>
                </a:lnTo>
                <a:lnTo>
                  <a:pt x="20815" y="647700"/>
                </a:lnTo>
                <a:lnTo>
                  <a:pt x="23342" y="652780"/>
                </a:lnTo>
                <a:lnTo>
                  <a:pt x="26085" y="657860"/>
                </a:lnTo>
                <a:lnTo>
                  <a:pt x="29057" y="661670"/>
                </a:lnTo>
                <a:lnTo>
                  <a:pt x="28930" y="661670"/>
                </a:lnTo>
                <a:lnTo>
                  <a:pt x="32245" y="666750"/>
                </a:lnTo>
                <a:lnTo>
                  <a:pt x="32105" y="666750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70"/>
                </a:lnTo>
                <a:lnTo>
                  <a:pt x="39077" y="674370"/>
                </a:lnTo>
                <a:lnTo>
                  <a:pt x="43002" y="679450"/>
                </a:lnTo>
                <a:lnTo>
                  <a:pt x="43881" y="679450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800"/>
                </a:lnTo>
                <a:lnTo>
                  <a:pt x="50939" y="685800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20"/>
                </a:lnTo>
                <a:lnTo>
                  <a:pt x="61324" y="693420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500"/>
                </a:lnTo>
                <a:lnTo>
                  <a:pt x="69113" y="698500"/>
                </a:lnTo>
                <a:lnTo>
                  <a:pt x="74231" y="701040"/>
                </a:lnTo>
                <a:lnTo>
                  <a:pt x="74028" y="701040"/>
                </a:lnTo>
                <a:lnTo>
                  <a:pt x="79286" y="703580"/>
                </a:lnTo>
                <a:lnTo>
                  <a:pt x="79070" y="703580"/>
                </a:lnTo>
                <a:lnTo>
                  <a:pt x="84467" y="704850"/>
                </a:lnTo>
                <a:lnTo>
                  <a:pt x="84251" y="704850"/>
                </a:lnTo>
                <a:lnTo>
                  <a:pt x="89763" y="707390"/>
                </a:lnTo>
                <a:lnTo>
                  <a:pt x="89547" y="707390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30"/>
                </a:lnTo>
                <a:lnTo>
                  <a:pt x="100469" y="709930"/>
                </a:lnTo>
                <a:lnTo>
                  <a:pt x="106311" y="711200"/>
                </a:lnTo>
                <a:lnTo>
                  <a:pt x="111785" y="711200"/>
                </a:lnTo>
                <a:lnTo>
                  <a:pt x="117817" y="712470"/>
                </a:lnTo>
                <a:lnTo>
                  <a:pt x="3507041" y="712470"/>
                </a:lnTo>
                <a:lnTo>
                  <a:pt x="3501428" y="713740"/>
                </a:lnTo>
                <a:lnTo>
                  <a:pt x="3495687" y="716280"/>
                </a:lnTo>
                <a:lnTo>
                  <a:pt x="3477983" y="720090"/>
                </a:lnTo>
                <a:lnTo>
                  <a:pt x="3471557" y="721360"/>
                </a:lnTo>
                <a:close/>
              </a:path>
              <a:path w="3582670" h="721360">
                <a:moveTo>
                  <a:pt x="3531679" y="35560"/>
                </a:moveTo>
                <a:lnTo>
                  <a:pt x="3527196" y="31750"/>
                </a:lnTo>
                <a:lnTo>
                  <a:pt x="3527374" y="31750"/>
                </a:lnTo>
                <a:lnTo>
                  <a:pt x="3522726" y="27940"/>
                </a:lnTo>
                <a:lnTo>
                  <a:pt x="3522916" y="27940"/>
                </a:lnTo>
                <a:lnTo>
                  <a:pt x="3518090" y="25400"/>
                </a:lnTo>
                <a:lnTo>
                  <a:pt x="3518280" y="25400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20"/>
                </a:lnTo>
                <a:lnTo>
                  <a:pt x="3508603" y="20320"/>
                </a:lnTo>
                <a:lnTo>
                  <a:pt x="3503333" y="17780"/>
                </a:lnTo>
                <a:lnTo>
                  <a:pt x="3503549" y="17780"/>
                </a:lnTo>
                <a:lnTo>
                  <a:pt x="3498151" y="15240"/>
                </a:lnTo>
                <a:lnTo>
                  <a:pt x="3498380" y="15240"/>
                </a:lnTo>
                <a:lnTo>
                  <a:pt x="3492855" y="13970"/>
                </a:lnTo>
                <a:lnTo>
                  <a:pt x="3493084" y="13970"/>
                </a:lnTo>
                <a:lnTo>
                  <a:pt x="3487445" y="12700"/>
                </a:lnTo>
                <a:lnTo>
                  <a:pt x="3487674" y="12700"/>
                </a:lnTo>
                <a:lnTo>
                  <a:pt x="3481920" y="11430"/>
                </a:lnTo>
                <a:lnTo>
                  <a:pt x="3482162" y="11430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90"/>
                </a:lnTo>
                <a:lnTo>
                  <a:pt x="3507257" y="8890"/>
                </a:lnTo>
                <a:lnTo>
                  <a:pt x="3512731" y="11430"/>
                </a:lnTo>
                <a:lnTo>
                  <a:pt x="3518065" y="13970"/>
                </a:lnTo>
                <a:lnTo>
                  <a:pt x="3523234" y="17780"/>
                </a:lnTo>
                <a:lnTo>
                  <a:pt x="3528237" y="20320"/>
                </a:lnTo>
                <a:lnTo>
                  <a:pt x="3533076" y="24130"/>
                </a:lnTo>
                <a:lnTo>
                  <a:pt x="3537750" y="27940"/>
                </a:lnTo>
                <a:lnTo>
                  <a:pt x="3542220" y="31750"/>
                </a:lnTo>
                <a:lnTo>
                  <a:pt x="3545082" y="34290"/>
                </a:lnTo>
                <a:lnTo>
                  <a:pt x="3531514" y="34290"/>
                </a:lnTo>
                <a:lnTo>
                  <a:pt x="3531679" y="35560"/>
                </a:lnTo>
                <a:close/>
              </a:path>
              <a:path w="3582670" h="721360">
                <a:moveTo>
                  <a:pt x="50939" y="35560"/>
                </a:moveTo>
                <a:lnTo>
                  <a:pt x="51117" y="34290"/>
                </a:lnTo>
                <a:lnTo>
                  <a:pt x="52434" y="34290"/>
                </a:lnTo>
                <a:lnTo>
                  <a:pt x="50939" y="35560"/>
                </a:lnTo>
                <a:close/>
              </a:path>
              <a:path w="3582670" h="721360">
                <a:moveTo>
                  <a:pt x="3579053" y="627380"/>
                </a:moveTo>
                <a:lnTo>
                  <a:pt x="3569487" y="627380"/>
                </a:lnTo>
                <a:lnTo>
                  <a:pt x="3570808" y="621030"/>
                </a:lnTo>
                <a:lnTo>
                  <a:pt x="3571811" y="615950"/>
                </a:lnTo>
                <a:lnTo>
                  <a:pt x="3572522" y="609600"/>
                </a:lnTo>
                <a:lnTo>
                  <a:pt x="3572967" y="604520"/>
                </a:lnTo>
                <a:lnTo>
                  <a:pt x="3573106" y="598170"/>
                </a:lnTo>
                <a:lnTo>
                  <a:pt x="3573106" y="123190"/>
                </a:lnTo>
                <a:lnTo>
                  <a:pt x="3572954" y="116840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30"/>
                </a:lnTo>
                <a:lnTo>
                  <a:pt x="3569487" y="93980"/>
                </a:lnTo>
                <a:lnTo>
                  <a:pt x="3567938" y="88900"/>
                </a:lnTo>
                <a:lnTo>
                  <a:pt x="3566147" y="83820"/>
                </a:lnTo>
                <a:lnTo>
                  <a:pt x="3564102" y="78740"/>
                </a:lnTo>
                <a:lnTo>
                  <a:pt x="3561803" y="73660"/>
                </a:lnTo>
                <a:lnTo>
                  <a:pt x="3559289" y="68580"/>
                </a:lnTo>
                <a:lnTo>
                  <a:pt x="3556533" y="63500"/>
                </a:lnTo>
                <a:lnTo>
                  <a:pt x="3556660" y="63500"/>
                </a:lnTo>
                <a:lnTo>
                  <a:pt x="3553561" y="59690"/>
                </a:lnTo>
                <a:lnTo>
                  <a:pt x="3550386" y="54610"/>
                </a:lnTo>
                <a:lnTo>
                  <a:pt x="3546995" y="50800"/>
                </a:lnTo>
                <a:lnTo>
                  <a:pt x="3547135" y="50800"/>
                </a:lnTo>
                <a:lnTo>
                  <a:pt x="3543401" y="45720"/>
                </a:lnTo>
                <a:lnTo>
                  <a:pt x="3543554" y="45720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100"/>
                </a:lnTo>
                <a:lnTo>
                  <a:pt x="3535819" y="38100"/>
                </a:lnTo>
                <a:lnTo>
                  <a:pt x="3531514" y="34290"/>
                </a:lnTo>
                <a:lnTo>
                  <a:pt x="3545082" y="34290"/>
                </a:lnTo>
                <a:lnTo>
                  <a:pt x="3546513" y="35560"/>
                </a:lnTo>
                <a:lnTo>
                  <a:pt x="3550602" y="39370"/>
                </a:lnTo>
                <a:lnTo>
                  <a:pt x="3554476" y="44450"/>
                </a:lnTo>
                <a:lnTo>
                  <a:pt x="3558146" y="49530"/>
                </a:lnTo>
                <a:lnTo>
                  <a:pt x="3561588" y="53340"/>
                </a:lnTo>
                <a:lnTo>
                  <a:pt x="3567760" y="63500"/>
                </a:lnTo>
                <a:lnTo>
                  <a:pt x="3570490" y="69850"/>
                </a:lnTo>
                <a:lnTo>
                  <a:pt x="3572954" y="74930"/>
                </a:lnTo>
                <a:lnTo>
                  <a:pt x="3575164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90"/>
                </a:lnTo>
                <a:lnTo>
                  <a:pt x="3581222" y="104140"/>
                </a:lnTo>
                <a:lnTo>
                  <a:pt x="3581996" y="110490"/>
                </a:lnTo>
                <a:lnTo>
                  <a:pt x="3582466" y="116840"/>
                </a:lnTo>
                <a:lnTo>
                  <a:pt x="3582631" y="123190"/>
                </a:lnTo>
                <a:lnTo>
                  <a:pt x="3582631" y="598170"/>
                </a:lnTo>
                <a:lnTo>
                  <a:pt x="3582454" y="604520"/>
                </a:lnTo>
                <a:lnTo>
                  <a:pt x="3581971" y="610870"/>
                </a:lnTo>
                <a:lnTo>
                  <a:pt x="3581184" y="617220"/>
                </a:lnTo>
                <a:lnTo>
                  <a:pt x="3580091" y="623570"/>
                </a:lnTo>
                <a:lnTo>
                  <a:pt x="3579053" y="627380"/>
                </a:lnTo>
                <a:close/>
              </a:path>
              <a:path w="3582670" h="721360">
                <a:moveTo>
                  <a:pt x="13401" y="627380"/>
                </a:moveTo>
                <a:lnTo>
                  <a:pt x="13144" y="627380"/>
                </a:lnTo>
                <a:lnTo>
                  <a:pt x="13080" y="626110"/>
                </a:lnTo>
                <a:lnTo>
                  <a:pt x="13401" y="627380"/>
                </a:lnTo>
                <a:close/>
              </a:path>
              <a:path w="3582670" h="721360">
                <a:moveTo>
                  <a:pt x="3552393" y="679450"/>
                </a:moveTo>
                <a:lnTo>
                  <a:pt x="3539616" y="679450"/>
                </a:lnTo>
                <a:lnTo>
                  <a:pt x="3543554" y="674370"/>
                </a:lnTo>
                <a:lnTo>
                  <a:pt x="3543401" y="674370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50"/>
                </a:lnTo>
                <a:lnTo>
                  <a:pt x="3553688" y="661670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80"/>
                </a:lnTo>
                <a:lnTo>
                  <a:pt x="3561905" y="647700"/>
                </a:lnTo>
                <a:lnTo>
                  <a:pt x="3564191" y="642620"/>
                </a:lnTo>
                <a:lnTo>
                  <a:pt x="3566223" y="637540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80"/>
                </a:lnTo>
                <a:lnTo>
                  <a:pt x="3579053" y="627380"/>
                </a:lnTo>
                <a:lnTo>
                  <a:pt x="3567658" y="656590"/>
                </a:lnTo>
                <a:lnTo>
                  <a:pt x="3564674" y="662940"/>
                </a:lnTo>
                <a:lnTo>
                  <a:pt x="3561461" y="668020"/>
                </a:lnTo>
                <a:lnTo>
                  <a:pt x="3558006" y="671830"/>
                </a:lnTo>
                <a:lnTo>
                  <a:pt x="3554336" y="676910"/>
                </a:lnTo>
                <a:lnTo>
                  <a:pt x="3552393" y="679450"/>
                </a:lnTo>
                <a:close/>
              </a:path>
              <a:path w="3582670" h="721360">
                <a:moveTo>
                  <a:pt x="43881" y="679450"/>
                </a:moveTo>
                <a:lnTo>
                  <a:pt x="43002" y="679450"/>
                </a:lnTo>
                <a:lnTo>
                  <a:pt x="42849" y="678180"/>
                </a:lnTo>
                <a:lnTo>
                  <a:pt x="43881" y="679450"/>
                </a:lnTo>
                <a:close/>
              </a:path>
              <a:path w="3582670" h="721360">
                <a:moveTo>
                  <a:pt x="3549082" y="683260"/>
                </a:moveTo>
                <a:lnTo>
                  <a:pt x="3535654" y="683260"/>
                </a:lnTo>
                <a:lnTo>
                  <a:pt x="3539782" y="678180"/>
                </a:lnTo>
                <a:lnTo>
                  <a:pt x="3539616" y="679450"/>
                </a:lnTo>
                <a:lnTo>
                  <a:pt x="3552393" y="679450"/>
                </a:lnTo>
                <a:lnTo>
                  <a:pt x="3550450" y="681990"/>
                </a:lnTo>
                <a:lnTo>
                  <a:pt x="3549082" y="683260"/>
                </a:lnTo>
                <a:close/>
              </a:path>
              <a:path w="3582670" h="721360">
                <a:moveTo>
                  <a:pt x="48238" y="683260"/>
                </a:moveTo>
                <a:lnTo>
                  <a:pt x="46977" y="683260"/>
                </a:lnTo>
                <a:lnTo>
                  <a:pt x="46799" y="681990"/>
                </a:lnTo>
                <a:lnTo>
                  <a:pt x="48238" y="683260"/>
                </a:lnTo>
                <a:close/>
              </a:path>
              <a:path w="3582670" h="721360">
                <a:moveTo>
                  <a:pt x="3537572" y="693420"/>
                </a:moveTo>
                <a:lnTo>
                  <a:pt x="3522726" y="693420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800"/>
                </a:lnTo>
                <a:lnTo>
                  <a:pt x="3531514" y="685800"/>
                </a:lnTo>
                <a:lnTo>
                  <a:pt x="3535819" y="681990"/>
                </a:lnTo>
                <a:lnTo>
                  <a:pt x="3535654" y="683260"/>
                </a:lnTo>
                <a:lnTo>
                  <a:pt x="3549082" y="683260"/>
                </a:lnTo>
                <a:lnTo>
                  <a:pt x="3546348" y="685800"/>
                </a:lnTo>
                <a:lnTo>
                  <a:pt x="3542055" y="689610"/>
                </a:lnTo>
                <a:lnTo>
                  <a:pt x="3537572" y="693420"/>
                </a:lnTo>
                <a:close/>
              </a:path>
              <a:path w="3582670" h="721360">
                <a:moveTo>
                  <a:pt x="61324" y="693420"/>
                </a:moveTo>
                <a:lnTo>
                  <a:pt x="59905" y="693420"/>
                </a:lnTo>
                <a:lnTo>
                  <a:pt x="59715" y="692150"/>
                </a:lnTo>
                <a:lnTo>
                  <a:pt x="61324" y="693420"/>
                </a:lnTo>
                <a:close/>
              </a:path>
              <a:path w="3582670" h="721360">
                <a:moveTo>
                  <a:pt x="3507041" y="712470"/>
                </a:moveTo>
                <a:lnTo>
                  <a:pt x="3464801" y="712470"/>
                </a:lnTo>
                <a:lnTo>
                  <a:pt x="3470833" y="711200"/>
                </a:lnTo>
                <a:lnTo>
                  <a:pt x="3476307" y="711200"/>
                </a:lnTo>
                <a:lnTo>
                  <a:pt x="3482162" y="709930"/>
                </a:lnTo>
                <a:lnTo>
                  <a:pt x="3481920" y="709930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90"/>
                </a:lnTo>
                <a:lnTo>
                  <a:pt x="3492855" y="707390"/>
                </a:lnTo>
                <a:lnTo>
                  <a:pt x="3498380" y="704850"/>
                </a:lnTo>
                <a:lnTo>
                  <a:pt x="3498151" y="704850"/>
                </a:lnTo>
                <a:lnTo>
                  <a:pt x="3503549" y="703580"/>
                </a:lnTo>
                <a:lnTo>
                  <a:pt x="3503333" y="703580"/>
                </a:lnTo>
                <a:lnTo>
                  <a:pt x="3508603" y="701040"/>
                </a:lnTo>
                <a:lnTo>
                  <a:pt x="3508387" y="701040"/>
                </a:lnTo>
                <a:lnTo>
                  <a:pt x="3513518" y="698500"/>
                </a:lnTo>
                <a:lnTo>
                  <a:pt x="3513315" y="698500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50"/>
                </a:lnTo>
                <a:lnTo>
                  <a:pt x="3522726" y="693420"/>
                </a:lnTo>
                <a:lnTo>
                  <a:pt x="3537572" y="693420"/>
                </a:lnTo>
                <a:lnTo>
                  <a:pt x="3532898" y="697230"/>
                </a:lnTo>
                <a:lnTo>
                  <a:pt x="3528047" y="701040"/>
                </a:lnTo>
                <a:lnTo>
                  <a:pt x="3523234" y="703580"/>
                </a:lnTo>
                <a:lnTo>
                  <a:pt x="3517861" y="707390"/>
                </a:lnTo>
                <a:lnTo>
                  <a:pt x="3512527" y="709930"/>
                </a:lnTo>
                <a:lnTo>
                  <a:pt x="3507041" y="712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5" name="object 355"/>
          <p:cNvSpPr/>
          <p:nvPr/>
        </p:nvSpPr>
        <p:spPr>
          <a:xfrm>
            <a:off x="402896" y="1367885"/>
            <a:ext cx="143036" cy="789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6" name="object 356"/>
          <p:cNvSpPr/>
          <p:nvPr/>
        </p:nvSpPr>
        <p:spPr>
          <a:xfrm>
            <a:off x="261191" y="1106836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7" name="object 357"/>
          <p:cNvSpPr/>
          <p:nvPr/>
        </p:nvSpPr>
        <p:spPr>
          <a:xfrm>
            <a:off x="339511" y="115465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8" name="object 358"/>
          <p:cNvSpPr/>
          <p:nvPr/>
        </p:nvSpPr>
        <p:spPr>
          <a:xfrm>
            <a:off x="339511" y="118758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49" name="object 359"/>
          <p:cNvSpPr/>
          <p:nvPr/>
        </p:nvSpPr>
        <p:spPr>
          <a:xfrm>
            <a:off x="344472" y="119431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0" name="object 360"/>
          <p:cNvSpPr/>
          <p:nvPr/>
        </p:nvSpPr>
        <p:spPr>
          <a:xfrm>
            <a:off x="342975" y="1187847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1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1" name="object 361"/>
          <p:cNvSpPr/>
          <p:nvPr/>
        </p:nvSpPr>
        <p:spPr>
          <a:xfrm>
            <a:off x="341484" y="1188640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2" name="object 362"/>
          <p:cNvSpPr/>
          <p:nvPr/>
        </p:nvSpPr>
        <p:spPr>
          <a:xfrm>
            <a:off x="340661" y="118943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40">
                <a:moveTo>
                  <a:pt x="0" y="0"/>
                </a:moveTo>
                <a:lnTo>
                  <a:pt x="4215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3" name="object 363"/>
          <p:cNvSpPr/>
          <p:nvPr/>
        </p:nvSpPr>
        <p:spPr>
          <a:xfrm>
            <a:off x="339944" y="11906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4" name="object 364"/>
          <p:cNvSpPr/>
          <p:nvPr/>
        </p:nvSpPr>
        <p:spPr>
          <a:xfrm>
            <a:off x="339605" y="119181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5" name="object 365"/>
          <p:cNvSpPr/>
          <p:nvPr/>
        </p:nvSpPr>
        <p:spPr>
          <a:xfrm>
            <a:off x="339570" y="119300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6" name="object 366"/>
          <p:cNvSpPr/>
          <p:nvPr/>
        </p:nvSpPr>
        <p:spPr>
          <a:xfrm>
            <a:off x="339995" y="119459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7" name="object 367"/>
          <p:cNvSpPr/>
          <p:nvPr/>
        </p:nvSpPr>
        <p:spPr>
          <a:xfrm>
            <a:off x="340756" y="119578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40">
                <a:moveTo>
                  <a:pt x="0" y="0"/>
                </a:moveTo>
                <a:lnTo>
                  <a:pt x="4212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8" name="object 368"/>
          <p:cNvSpPr/>
          <p:nvPr/>
        </p:nvSpPr>
        <p:spPr>
          <a:xfrm>
            <a:off x="341644" y="11965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84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59" name="object 369"/>
          <p:cNvSpPr/>
          <p:nvPr/>
        </p:nvSpPr>
        <p:spPr>
          <a:xfrm>
            <a:off x="343431" y="1197372"/>
            <a:ext cx="257969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6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0" name="object 370"/>
          <p:cNvSpPr/>
          <p:nvPr/>
        </p:nvSpPr>
        <p:spPr>
          <a:xfrm>
            <a:off x="358330" y="121843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1" name="object 371"/>
          <p:cNvSpPr/>
          <p:nvPr/>
        </p:nvSpPr>
        <p:spPr>
          <a:xfrm>
            <a:off x="358330" y="1292535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2" name="object 372"/>
          <p:cNvSpPr/>
          <p:nvPr/>
        </p:nvSpPr>
        <p:spPr>
          <a:xfrm>
            <a:off x="363230" y="123229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3" name="object 373"/>
          <p:cNvSpPr/>
          <p:nvPr/>
        </p:nvSpPr>
        <p:spPr>
          <a:xfrm>
            <a:off x="360638" y="1233091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7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4" name="object 374"/>
          <p:cNvSpPr/>
          <p:nvPr/>
        </p:nvSpPr>
        <p:spPr>
          <a:xfrm>
            <a:off x="359369" y="123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5" name="object 375"/>
          <p:cNvSpPr/>
          <p:nvPr/>
        </p:nvSpPr>
        <p:spPr>
          <a:xfrm>
            <a:off x="358707" y="123547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6" name="object 376"/>
          <p:cNvSpPr/>
          <p:nvPr/>
        </p:nvSpPr>
        <p:spPr>
          <a:xfrm>
            <a:off x="358410" y="123666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7" name="object 377"/>
          <p:cNvSpPr/>
          <p:nvPr/>
        </p:nvSpPr>
        <p:spPr>
          <a:xfrm>
            <a:off x="358412" y="123785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8" name="object 378"/>
          <p:cNvSpPr/>
          <p:nvPr/>
        </p:nvSpPr>
        <p:spPr>
          <a:xfrm>
            <a:off x="358715" y="123904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69" name="object 379"/>
          <p:cNvSpPr/>
          <p:nvPr/>
        </p:nvSpPr>
        <p:spPr>
          <a:xfrm>
            <a:off x="359384" y="12402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0" name="object 380"/>
          <p:cNvSpPr/>
          <p:nvPr/>
        </p:nvSpPr>
        <p:spPr>
          <a:xfrm>
            <a:off x="360137" y="1241028"/>
            <a:ext cx="64294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3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1" name="object 381"/>
          <p:cNvSpPr/>
          <p:nvPr/>
        </p:nvSpPr>
        <p:spPr>
          <a:xfrm>
            <a:off x="361481" y="124182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2" name="object 382"/>
          <p:cNvSpPr/>
          <p:nvPr/>
        </p:nvSpPr>
        <p:spPr>
          <a:xfrm>
            <a:off x="363048" y="1250553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3" name="object 383"/>
          <p:cNvSpPr/>
          <p:nvPr/>
        </p:nvSpPr>
        <p:spPr>
          <a:xfrm>
            <a:off x="360607" y="1251347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4" name="object 384"/>
          <p:cNvSpPr/>
          <p:nvPr/>
        </p:nvSpPr>
        <p:spPr>
          <a:xfrm>
            <a:off x="359350" y="1252537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3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5" name="object 385"/>
          <p:cNvSpPr/>
          <p:nvPr/>
        </p:nvSpPr>
        <p:spPr>
          <a:xfrm>
            <a:off x="358697" y="125372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4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6" name="object 386"/>
          <p:cNvSpPr/>
          <p:nvPr/>
        </p:nvSpPr>
        <p:spPr>
          <a:xfrm>
            <a:off x="358407" y="125491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7" name="object 387"/>
          <p:cNvSpPr/>
          <p:nvPr/>
        </p:nvSpPr>
        <p:spPr>
          <a:xfrm>
            <a:off x="358415" y="125610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8" name="object 388"/>
          <p:cNvSpPr/>
          <p:nvPr/>
        </p:nvSpPr>
        <p:spPr>
          <a:xfrm>
            <a:off x="358725" y="125730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3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79" name="object 389"/>
          <p:cNvSpPr/>
          <p:nvPr/>
        </p:nvSpPr>
        <p:spPr>
          <a:xfrm>
            <a:off x="359402" y="12584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0" name="object 390"/>
          <p:cNvSpPr/>
          <p:nvPr/>
        </p:nvSpPr>
        <p:spPr>
          <a:xfrm>
            <a:off x="360168" y="1259285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6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1" name="object 391"/>
          <p:cNvSpPr/>
          <p:nvPr/>
        </p:nvSpPr>
        <p:spPr>
          <a:xfrm>
            <a:off x="361538" y="126007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2" name="object 392"/>
          <p:cNvSpPr/>
          <p:nvPr/>
        </p:nvSpPr>
        <p:spPr>
          <a:xfrm>
            <a:off x="535964" y="121346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4"/>
                </a:moveTo>
                <a:lnTo>
                  <a:pt x="7937" y="15874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3" name="object 393"/>
          <p:cNvSpPr/>
          <p:nvPr/>
        </p:nvSpPr>
        <p:spPr>
          <a:xfrm>
            <a:off x="535964" y="1237250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4" name="object 394"/>
          <p:cNvSpPr/>
          <p:nvPr/>
        </p:nvSpPr>
        <p:spPr>
          <a:xfrm>
            <a:off x="535964" y="1250522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5" name="object 395"/>
          <p:cNvSpPr/>
          <p:nvPr/>
        </p:nvSpPr>
        <p:spPr>
          <a:xfrm>
            <a:off x="358330" y="127607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6" name="object 396"/>
          <p:cNvSpPr/>
          <p:nvPr/>
        </p:nvSpPr>
        <p:spPr>
          <a:xfrm>
            <a:off x="878532" y="1367885"/>
            <a:ext cx="143039" cy="789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7" name="object 397"/>
          <p:cNvSpPr/>
          <p:nvPr/>
        </p:nvSpPr>
        <p:spPr>
          <a:xfrm>
            <a:off x="736830" y="1106836"/>
            <a:ext cx="422458" cy="267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8" name="object 398"/>
          <p:cNvSpPr/>
          <p:nvPr/>
        </p:nvSpPr>
        <p:spPr>
          <a:xfrm>
            <a:off x="815150" y="115465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89" name="object 399"/>
          <p:cNvSpPr/>
          <p:nvPr/>
        </p:nvSpPr>
        <p:spPr>
          <a:xfrm>
            <a:off x="815150" y="118758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19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19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0" name="object 400"/>
          <p:cNvSpPr/>
          <p:nvPr/>
        </p:nvSpPr>
        <p:spPr>
          <a:xfrm>
            <a:off x="820111" y="119431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1" name="object 401"/>
          <p:cNvSpPr/>
          <p:nvPr/>
        </p:nvSpPr>
        <p:spPr>
          <a:xfrm>
            <a:off x="818614" y="1187847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1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2" name="object 402"/>
          <p:cNvSpPr/>
          <p:nvPr/>
        </p:nvSpPr>
        <p:spPr>
          <a:xfrm>
            <a:off x="817123" y="1188640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3" name="object 403"/>
          <p:cNvSpPr/>
          <p:nvPr/>
        </p:nvSpPr>
        <p:spPr>
          <a:xfrm>
            <a:off x="816299" y="118943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5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4" name="object 404"/>
          <p:cNvSpPr/>
          <p:nvPr/>
        </p:nvSpPr>
        <p:spPr>
          <a:xfrm>
            <a:off x="815582" y="11906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5" name="object 405"/>
          <p:cNvSpPr/>
          <p:nvPr/>
        </p:nvSpPr>
        <p:spPr>
          <a:xfrm>
            <a:off x="815244" y="119181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6" name="object 406"/>
          <p:cNvSpPr/>
          <p:nvPr/>
        </p:nvSpPr>
        <p:spPr>
          <a:xfrm>
            <a:off x="815209" y="119300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7" name="object 407"/>
          <p:cNvSpPr/>
          <p:nvPr/>
        </p:nvSpPr>
        <p:spPr>
          <a:xfrm>
            <a:off x="815634" y="119459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8" name="object 408"/>
          <p:cNvSpPr/>
          <p:nvPr/>
        </p:nvSpPr>
        <p:spPr>
          <a:xfrm>
            <a:off x="816394" y="119578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2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99" name="object 409"/>
          <p:cNvSpPr/>
          <p:nvPr/>
        </p:nvSpPr>
        <p:spPr>
          <a:xfrm>
            <a:off x="817283" y="11965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4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0" name="object 410"/>
          <p:cNvSpPr/>
          <p:nvPr/>
        </p:nvSpPr>
        <p:spPr>
          <a:xfrm>
            <a:off x="819069" y="1197372"/>
            <a:ext cx="257969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6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1" name="object 411"/>
          <p:cNvSpPr/>
          <p:nvPr/>
        </p:nvSpPr>
        <p:spPr>
          <a:xfrm>
            <a:off x="833969" y="121843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2" name="object 412"/>
          <p:cNvSpPr/>
          <p:nvPr/>
        </p:nvSpPr>
        <p:spPr>
          <a:xfrm>
            <a:off x="833969" y="1292535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3" name="object 413"/>
          <p:cNvSpPr/>
          <p:nvPr/>
        </p:nvSpPr>
        <p:spPr>
          <a:xfrm>
            <a:off x="838869" y="1232297"/>
            <a:ext cx="57944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4" name="object 414"/>
          <p:cNvSpPr/>
          <p:nvPr/>
        </p:nvSpPr>
        <p:spPr>
          <a:xfrm>
            <a:off x="836277" y="1233091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7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5" name="object 415"/>
          <p:cNvSpPr/>
          <p:nvPr/>
        </p:nvSpPr>
        <p:spPr>
          <a:xfrm>
            <a:off x="835008" y="123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6" name="object 416"/>
          <p:cNvSpPr/>
          <p:nvPr/>
        </p:nvSpPr>
        <p:spPr>
          <a:xfrm>
            <a:off x="834346" y="123547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7" name="object 417"/>
          <p:cNvSpPr/>
          <p:nvPr/>
        </p:nvSpPr>
        <p:spPr>
          <a:xfrm>
            <a:off x="834049" y="123666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8" name="object 418"/>
          <p:cNvSpPr/>
          <p:nvPr/>
        </p:nvSpPr>
        <p:spPr>
          <a:xfrm>
            <a:off x="834051" y="123785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09" name="object 419"/>
          <p:cNvSpPr/>
          <p:nvPr/>
        </p:nvSpPr>
        <p:spPr>
          <a:xfrm>
            <a:off x="834354" y="123904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0" name="object 420"/>
          <p:cNvSpPr/>
          <p:nvPr/>
        </p:nvSpPr>
        <p:spPr>
          <a:xfrm>
            <a:off x="835023" y="12402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1" name="object 421"/>
          <p:cNvSpPr/>
          <p:nvPr/>
        </p:nvSpPr>
        <p:spPr>
          <a:xfrm>
            <a:off x="835776" y="1241028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3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2" name="object 422"/>
          <p:cNvSpPr/>
          <p:nvPr/>
        </p:nvSpPr>
        <p:spPr>
          <a:xfrm>
            <a:off x="837120" y="124182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3" name="object 423"/>
          <p:cNvSpPr/>
          <p:nvPr/>
        </p:nvSpPr>
        <p:spPr>
          <a:xfrm>
            <a:off x="838687" y="1250553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4" name="object 424"/>
          <p:cNvSpPr/>
          <p:nvPr/>
        </p:nvSpPr>
        <p:spPr>
          <a:xfrm>
            <a:off x="836245" y="1251347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5" name="object 425"/>
          <p:cNvSpPr/>
          <p:nvPr/>
        </p:nvSpPr>
        <p:spPr>
          <a:xfrm>
            <a:off x="834989" y="1252537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3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6" name="object 426"/>
          <p:cNvSpPr/>
          <p:nvPr/>
        </p:nvSpPr>
        <p:spPr>
          <a:xfrm>
            <a:off x="834336" y="125372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7" name="object 427"/>
          <p:cNvSpPr/>
          <p:nvPr/>
        </p:nvSpPr>
        <p:spPr>
          <a:xfrm>
            <a:off x="834045" y="125491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8" name="object 428"/>
          <p:cNvSpPr/>
          <p:nvPr/>
        </p:nvSpPr>
        <p:spPr>
          <a:xfrm>
            <a:off x="834054" y="125610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19" name="object 429"/>
          <p:cNvSpPr/>
          <p:nvPr/>
        </p:nvSpPr>
        <p:spPr>
          <a:xfrm>
            <a:off x="834363" y="125730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0" name="object 430"/>
          <p:cNvSpPr/>
          <p:nvPr/>
        </p:nvSpPr>
        <p:spPr>
          <a:xfrm>
            <a:off x="835041" y="12584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1" name="object 431"/>
          <p:cNvSpPr/>
          <p:nvPr/>
        </p:nvSpPr>
        <p:spPr>
          <a:xfrm>
            <a:off x="835807" y="1259285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6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2" name="object 432"/>
          <p:cNvSpPr/>
          <p:nvPr/>
        </p:nvSpPr>
        <p:spPr>
          <a:xfrm>
            <a:off x="837177" y="126007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3" name="object 433"/>
          <p:cNvSpPr/>
          <p:nvPr/>
        </p:nvSpPr>
        <p:spPr>
          <a:xfrm>
            <a:off x="1011603" y="121346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4"/>
                </a:moveTo>
                <a:lnTo>
                  <a:pt x="7937" y="15874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4" name="object 434"/>
          <p:cNvSpPr/>
          <p:nvPr/>
        </p:nvSpPr>
        <p:spPr>
          <a:xfrm>
            <a:off x="1011603" y="1237250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5" name="object 435"/>
          <p:cNvSpPr/>
          <p:nvPr/>
        </p:nvSpPr>
        <p:spPr>
          <a:xfrm>
            <a:off x="1011603" y="1250522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6" name="object 436"/>
          <p:cNvSpPr/>
          <p:nvPr/>
        </p:nvSpPr>
        <p:spPr>
          <a:xfrm>
            <a:off x="833969" y="127607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7" name="object 437"/>
          <p:cNvSpPr/>
          <p:nvPr/>
        </p:nvSpPr>
        <p:spPr>
          <a:xfrm>
            <a:off x="1354171" y="1367885"/>
            <a:ext cx="143047" cy="789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8" name="object 438"/>
          <p:cNvSpPr/>
          <p:nvPr/>
        </p:nvSpPr>
        <p:spPr>
          <a:xfrm>
            <a:off x="1212469" y="1106836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29" name="object 439"/>
          <p:cNvSpPr/>
          <p:nvPr/>
        </p:nvSpPr>
        <p:spPr>
          <a:xfrm>
            <a:off x="1290788" y="115465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0" name="object 440"/>
          <p:cNvSpPr/>
          <p:nvPr/>
        </p:nvSpPr>
        <p:spPr>
          <a:xfrm>
            <a:off x="1290788" y="118758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1" name="object 441"/>
          <p:cNvSpPr/>
          <p:nvPr/>
        </p:nvSpPr>
        <p:spPr>
          <a:xfrm>
            <a:off x="1295749" y="119431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2" name="object 442"/>
          <p:cNvSpPr/>
          <p:nvPr/>
        </p:nvSpPr>
        <p:spPr>
          <a:xfrm>
            <a:off x="1294252" y="1187847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1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3" name="object 443"/>
          <p:cNvSpPr/>
          <p:nvPr/>
        </p:nvSpPr>
        <p:spPr>
          <a:xfrm>
            <a:off x="1292762" y="1188640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4" name="object 444"/>
          <p:cNvSpPr/>
          <p:nvPr/>
        </p:nvSpPr>
        <p:spPr>
          <a:xfrm>
            <a:off x="1291938" y="118943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5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5" name="object 445"/>
          <p:cNvSpPr/>
          <p:nvPr/>
        </p:nvSpPr>
        <p:spPr>
          <a:xfrm>
            <a:off x="1291221" y="11906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6" name="object 446"/>
          <p:cNvSpPr/>
          <p:nvPr/>
        </p:nvSpPr>
        <p:spPr>
          <a:xfrm>
            <a:off x="1290883" y="119181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7" name="object 447"/>
          <p:cNvSpPr/>
          <p:nvPr/>
        </p:nvSpPr>
        <p:spPr>
          <a:xfrm>
            <a:off x="1290848" y="119300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8" name="object 448"/>
          <p:cNvSpPr/>
          <p:nvPr/>
        </p:nvSpPr>
        <p:spPr>
          <a:xfrm>
            <a:off x="1291272" y="119459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39" name="object 449"/>
          <p:cNvSpPr/>
          <p:nvPr/>
        </p:nvSpPr>
        <p:spPr>
          <a:xfrm>
            <a:off x="1292034" y="119578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2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0" name="object 450"/>
          <p:cNvSpPr/>
          <p:nvPr/>
        </p:nvSpPr>
        <p:spPr>
          <a:xfrm>
            <a:off x="1292922" y="11965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4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1" name="object 451"/>
          <p:cNvSpPr/>
          <p:nvPr/>
        </p:nvSpPr>
        <p:spPr>
          <a:xfrm>
            <a:off x="1294708" y="1197372"/>
            <a:ext cx="257969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6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2" name="object 452"/>
          <p:cNvSpPr/>
          <p:nvPr/>
        </p:nvSpPr>
        <p:spPr>
          <a:xfrm>
            <a:off x="1309608" y="121843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3" name="object 453"/>
          <p:cNvSpPr/>
          <p:nvPr/>
        </p:nvSpPr>
        <p:spPr>
          <a:xfrm>
            <a:off x="1313020" y="1287859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4" name="object 454"/>
          <p:cNvSpPr/>
          <p:nvPr/>
        </p:nvSpPr>
        <p:spPr>
          <a:xfrm>
            <a:off x="1311550" y="12886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5" name="object 455"/>
          <p:cNvSpPr/>
          <p:nvPr/>
        </p:nvSpPr>
        <p:spPr>
          <a:xfrm>
            <a:off x="1310740" y="1289447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6" name="object 456"/>
          <p:cNvSpPr/>
          <p:nvPr/>
        </p:nvSpPr>
        <p:spPr>
          <a:xfrm>
            <a:off x="1310037" y="129063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7" name="object 457"/>
          <p:cNvSpPr/>
          <p:nvPr/>
        </p:nvSpPr>
        <p:spPr>
          <a:xfrm>
            <a:off x="1309705" y="129182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8" name="object 458"/>
          <p:cNvSpPr/>
          <p:nvPr/>
        </p:nvSpPr>
        <p:spPr>
          <a:xfrm>
            <a:off x="1309674" y="129301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49" name="object 459"/>
          <p:cNvSpPr/>
          <p:nvPr/>
        </p:nvSpPr>
        <p:spPr>
          <a:xfrm>
            <a:off x="1310105" y="12946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0" name="object 460"/>
          <p:cNvSpPr/>
          <p:nvPr/>
        </p:nvSpPr>
        <p:spPr>
          <a:xfrm>
            <a:off x="1310872" y="1295797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1" name="object 461"/>
          <p:cNvSpPr/>
          <p:nvPr/>
        </p:nvSpPr>
        <p:spPr>
          <a:xfrm>
            <a:off x="1311773" y="12965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2" name="object 462"/>
          <p:cNvSpPr/>
          <p:nvPr/>
        </p:nvSpPr>
        <p:spPr>
          <a:xfrm>
            <a:off x="1313717" y="1297385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3" name="object 463"/>
          <p:cNvSpPr/>
          <p:nvPr/>
        </p:nvSpPr>
        <p:spPr>
          <a:xfrm>
            <a:off x="1314508" y="123229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4" name="object 464"/>
          <p:cNvSpPr/>
          <p:nvPr/>
        </p:nvSpPr>
        <p:spPr>
          <a:xfrm>
            <a:off x="1311915" y="1233091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7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5" name="object 465"/>
          <p:cNvSpPr/>
          <p:nvPr/>
        </p:nvSpPr>
        <p:spPr>
          <a:xfrm>
            <a:off x="1310647" y="123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6" name="object 466"/>
          <p:cNvSpPr/>
          <p:nvPr/>
        </p:nvSpPr>
        <p:spPr>
          <a:xfrm>
            <a:off x="1309985" y="123547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7" name="object 467"/>
          <p:cNvSpPr/>
          <p:nvPr/>
        </p:nvSpPr>
        <p:spPr>
          <a:xfrm>
            <a:off x="1309687" y="123666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8" name="object 468"/>
          <p:cNvSpPr/>
          <p:nvPr/>
        </p:nvSpPr>
        <p:spPr>
          <a:xfrm>
            <a:off x="1309690" y="123785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59" name="object 469"/>
          <p:cNvSpPr/>
          <p:nvPr/>
        </p:nvSpPr>
        <p:spPr>
          <a:xfrm>
            <a:off x="1309993" y="123904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0" name="object 470"/>
          <p:cNvSpPr/>
          <p:nvPr/>
        </p:nvSpPr>
        <p:spPr>
          <a:xfrm>
            <a:off x="1310662" y="12402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1" name="object 471"/>
          <p:cNvSpPr/>
          <p:nvPr/>
        </p:nvSpPr>
        <p:spPr>
          <a:xfrm>
            <a:off x="1311415" y="1241028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3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2" name="object 472"/>
          <p:cNvSpPr/>
          <p:nvPr/>
        </p:nvSpPr>
        <p:spPr>
          <a:xfrm>
            <a:off x="1312758" y="124182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03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3" name="object 473"/>
          <p:cNvSpPr/>
          <p:nvPr/>
        </p:nvSpPr>
        <p:spPr>
          <a:xfrm>
            <a:off x="1314326" y="1250553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4" name="object 474"/>
          <p:cNvSpPr/>
          <p:nvPr/>
        </p:nvSpPr>
        <p:spPr>
          <a:xfrm>
            <a:off x="1311884" y="1251347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5" name="object 475"/>
          <p:cNvSpPr/>
          <p:nvPr/>
        </p:nvSpPr>
        <p:spPr>
          <a:xfrm>
            <a:off x="1310628" y="1252537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3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6" name="object 476"/>
          <p:cNvSpPr/>
          <p:nvPr/>
        </p:nvSpPr>
        <p:spPr>
          <a:xfrm>
            <a:off x="1309975" y="125372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7" name="object 477"/>
          <p:cNvSpPr/>
          <p:nvPr/>
        </p:nvSpPr>
        <p:spPr>
          <a:xfrm>
            <a:off x="1309684" y="125491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8" name="object 478"/>
          <p:cNvSpPr/>
          <p:nvPr/>
        </p:nvSpPr>
        <p:spPr>
          <a:xfrm>
            <a:off x="1309693" y="125610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69" name="object 479"/>
          <p:cNvSpPr/>
          <p:nvPr/>
        </p:nvSpPr>
        <p:spPr>
          <a:xfrm>
            <a:off x="1310003" y="125730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0" name="object 480"/>
          <p:cNvSpPr/>
          <p:nvPr/>
        </p:nvSpPr>
        <p:spPr>
          <a:xfrm>
            <a:off x="1310680" y="12584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1" name="object 481"/>
          <p:cNvSpPr/>
          <p:nvPr/>
        </p:nvSpPr>
        <p:spPr>
          <a:xfrm>
            <a:off x="1311446" y="1259285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6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2" name="object 482"/>
          <p:cNvSpPr/>
          <p:nvPr/>
        </p:nvSpPr>
        <p:spPr>
          <a:xfrm>
            <a:off x="1312816" y="126007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3" name="object 483"/>
          <p:cNvSpPr/>
          <p:nvPr/>
        </p:nvSpPr>
        <p:spPr>
          <a:xfrm>
            <a:off x="1487242" y="121346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4"/>
                </a:moveTo>
                <a:lnTo>
                  <a:pt x="7937" y="15874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82"/>
                </a:lnTo>
                <a:lnTo>
                  <a:pt x="41808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4" name="object 484"/>
          <p:cNvSpPr/>
          <p:nvPr/>
        </p:nvSpPr>
        <p:spPr>
          <a:xfrm>
            <a:off x="1492140" y="1231900"/>
            <a:ext cx="46038" cy="794"/>
          </a:xfrm>
          <a:custGeom>
            <a:avLst/>
            <a:gdLst/>
            <a:ahLst/>
            <a:cxnLst/>
            <a:rect l="l" t="t" r="r" b="b"/>
            <a:pathLst>
              <a:path w="73660" h="1269">
                <a:moveTo>
                  <a:pt x="0" y="0"/>
                </a:moveTo>
                <a:lnTo>
                  <a:pt x="73589" y="0"/>
                </a:lnTo>
                <a:lnTo>
                  <a:pt x="73589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5" name="object 485"/>
          <p:cNvSpPr/>
          <p:nvPr/>
        </p:nvSpPr>
        <p:spPr>
          <a:xfrm>
            <a:off x="1489542" y="1232693"/>
            <a:ext cx="51197" cy="794"/>
          </a:xfrm>
          <a:custGeom>
            <a:avLst/>
            <a:gdLst/>
            <a:ahLst/>
            <a:cxnLst/>
            <a:rect l="l" t="t" r="r" b="b"/>
            <a:pathLst>
              <a:path w="81914" h="1269">
                <a:moveTo>
                  <a:pt x="0" y="0"/>
                </a:moveTo>
                <a:lnTo>
                  <a:pt x="81906" y="0"/>
                </a:lnTo>
                <a:lnTo>
                  <a:pt x="81906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6" name="object 486"/>
          <p:cNvSpPr/>
          <p:nvPr/>
        </p:nvSpPr>
        <p:spPr>
          <a:xfrm>
            <a:off x="1488275" y="1234281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5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7" name="object 487"/>
          <p:cNvSpPr/>
          <p:nvPr/>
        </p:nvSpPr>
        <p:spPr>
          <a:xfrm>
            <a:off x="1487610" y="1235472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8" name="object 488"/>
          <p:cNvSpPr/>
          <p:nvPr/>
        </p:nvSpPr>
        <p:spPr>
          <a:xfrm>
            <a:off x="1487318" y="1236662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79" name="object 489"/>
          <p:cNvSpPr/>
          <p:nvPr/>
        </p:nvSpPr>
        <p:spPr>
          <a:xfrm>
            <a:off x="1487320" y="1237853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0" name="object 490"/>
          <p:cNvSpPr/>
          <p:nvPr/>
        </p:nvSpPr>
        <p:spPr>
          <a:xfrm>
            <a:off x="1487618" y="123904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0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1" name="object 491"/>
          <p:cNvSpPr/>
          <p:nvPr/>
        </p:nvSpPr>
        <p:spPr>
          <a:xfrm>
            <a:off x="1488291" y="1240234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5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2" name="object 492"/>
          <p:cNvSpPr/>
          <p:nvPr/>
        </p:nvSpPr>
        <p:spPr>
          <a:xfrm>
            <a:off x="1489045" y="1240631"/>
            <a:ext cx="52388" cy="794"/>
          </a:xfrm>
          <a:custGeom>
            <a:avLst/>
            <a:gdLst/>
            <a:ahLst/>
            <a:cxnLst/>
            <a:rect l="l" t="t" r="r" b="b"/>
            <a:pathLst>
              <a:path w="83819" h="1269">
                <a:moveTo>
                  <a:pt x="0" y="0"/>
                </a:moveTo>
                <a:lnTo>
                  <a:pt x="83494" y="0"/>
                </a:lnTo>
                <a:lnTo>
                  <a:pt x="83494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3" name="object 493"/>
          <p:cNvSpPr/>
          <p:nvPr/>
        </p:nvSpPr>
        <p:spPr>
          <a:xfrm>
            <a:off x="1490384" y="1241425"/>
            <a:ext cx="49609" cy="794"/>
          </a:xfrm>
          <a:custGeom>
            <a:avLst/>
            <a:gdLst/>
            <a:ahLst/>
            <a:cxnLst/>
            <a:rect l="l" t="t" r="r" b="b"/>
            <a:pathLst>
              <a:path w="79375" h="1269">
                <a:moveTo>
                  <a:pt x="0" y="0"/>
                </a:moveTo>
                <a:lnTo>
                  <a:pt x="79212" y="0"/>
                </a:lnTo>
                <a:lnTo>
                  <a:pt x="79212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4" name="object 494"/>
          <p:cNvSpPr/>
          <p:nvPr/>
        </p:nvSpPr>
        <p:spPr>
          <a:xfrm>
            <a:off x="1487241" y="1250522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4"/>
                </a:moveTo>
                <a:lnTo>
                  <a:pt x="7937" y="15874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5" name="object 495"/>
          <p:cNvSpPr/>
          <p:nvPr/>
        </p:nvSpPr>
        <p:spPr>
          <a:xfrm>
            <a:off x="1309608" y="127607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6" name="object 496"/>
          <p:cNvSpPr/>
          <p:nvPr/>
        </p:nvSpPr>
        <p:spPr>
          <a:xfrm>
            <a:off x="1829809" y="1367885"/>
            <a:ext cx="143048" cy="789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7" name="object 497"/>
          <p:cNvSpPr/>
          <p:nvPr/>
        </p:nvSpPr>
        <p:spPr>
          <a:xfrm>
            <a:off x="1688107" y="1106836"/>
            <a:ext cx="422458" cy="2678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8" name="object 498"/>
          <p:cNvSpPr/>
          <p:nvPr/>
        </p:nvSpPr>
        <p:spPr>
          <a:xfrm>
            <a:off x="1766427" y="115465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02"/>
                </a:moveTo>
                <a:lnTo>
                  <a:pt x="7937" y="275602"/>
                </a:lnTo>
                <a:lnTo>
                  <a:pt x="5880" y="275336"/>
                </a:lnTo>
                <a:lnTo>
                  <a:pt x="0" y="267665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27"/>
                </a:lnTo>
                <a:lnTo>
                  <a:pt x="7937" y="259727"/>
                </a:lnTo>
                <a:lnTo>
                  <a:pt x="15875" y="267665"/>
                </a:lnTo>
                <a:lnTo>
                  <a:pt x="425246" y="267665"/>
                </a:lnTo>
                <a:lnTo>
                  <a:pt x="424967" y="269722"/>
                </a:lnTo>
                <a:lnTo>
                  <a:pt x="424180" y="271640"/>
                </a:lnTo>
                <a:lnTo>
                  <a:pt x="422922" y="273278"/>
                </a:lnTo>
                <a:lnTo>
                  <a:pt x="421271" y="274548"/>
                </a:lnTo>
                <a:lnTo>
                  <a:pt x="419354" y="275336"/>
                </a:lnTo>
                <a:lnTo>
                  <a:pt x="417309" y="275602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27"/>
                </a:lnTo>
                <a:lnTo>
                  <a:pt x="417309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65"/>
                </a:moveTo>
                <a:lnTo>
                  <a:pt x="7937" y="259727"/>
                </a:lnTo>
                <a:lnTo>
                  <a:pt x="15875" y="259727"/>
                </a:lnTo>
                <a:lnTo>
                  <a:pt x="15875" y="267665"/>
                </a:lnTo>
                <a:close/>
              </a:path>
              <a:path w="425450" h="276225">
                <a:moveTo>
                  <a:pt x="409371" y="267665"/>
                </a:moveTo>
                <a:lnTo>
                  <a:pt x="15875" y="267665"/>
                </a:lnTo>
                <a:lnTo>
                  <a:pt x="15875" y="259727"/>
                </a:lnTo>
                <a:lnTo>
                  <a:pt x="409371" y="259727"/>
                </a:lnTo>
                <a:lnTo>
                  <a:pt x="409371" y="267665"/>
                </a:lnTo>
                <a:close/>
              </a:path>
              <a:path w="425450" h="276225">
                <a:moveTo>
                  <a:pt x="425246" y="267665"/>
                </a:moveTo>
                <a:lnTo>
                  <a:pt x="409371" y="267665"/>
                </a:lnTo>
                <a:lnTo>
                  <a:pt x="417309" y="259727"/>
                </a:lnTo>
                <a:lnTo>
                  <a:pt x="425246" y="259727"/>
                </a:lnTo>
                <a:lnTo>
                  <a:pt x="425246" y="26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89" name="object 499"/>
          <p:cNvSpPr/>
          <p:nvPr/>
        </p:nvSpPr>
        <p:spPr>
          <a:xfrm>
            <a:off x="1766427" y="1187585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19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48"/>
                </a:lnTo>
                <a:lnTo>
                  <a:pt x="306222" y="220586"/>
                </a:lnTo>
                <a:lnTo>
                  <a:pt x="304584" y="221856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1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19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19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19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19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0" name="object 500"/>
          <p:cNvSpPr/>
          <p:nvPr/>
        </p:nvSpPr>
        <p:spPr>
          <a:xfrm>
            <a:off x="1771388" y="119431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1" name="object 501"/>
          <p:cNvSpPr/>
          <p:nvPr/>
        </p:nvSpPr>
        <p:spPr>
          <a:xfrm>
            <a:off x="1769891" y="1187847"/>
            <a:ext cx="259159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1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2" name="object 502"/>
          <p:cNvSpPr/>
          <p:nvPr/>
        </p:nvSpPr>
        <p:spPr>
          <a:xfrm>
            <a:off x="1768400" y="1188640"/>
            <a:ext cx="261938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3" name="object 503"/>
          <p:cNvSpPr/>
          <p:nvPr/>
        </p:nvSpPr>
        <p:spPr>
          <a:xfrm>
            <a:off x="1767577" y="118943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5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4" name="object 504"/>
          <p:cNvSpPr/>
          <p:nvPr/>
        </p:nvSpPr>
        <p:spPr>
          <a:xfrm>
            <a:off x="1766860" y="11906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8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5" name="object 505"/>
          <p:cNvSpPr/>
          <p:nvPr/>
        </p:nvSpPr>
        <p:spPr>
          <a:xfrm>
            <a:off x="1766521" y="119181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6" name="object 506"/>
          <p:cNvSpPr/>
          <p:nvPr/>
        </p:nvSpPr>
        <p:spPr>
          <a:xfrm>
            <a:off x="1766486" y="1193006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7" name="object 507"/>
          <p:cNvSpPr/>
          <p:nvPr/>
        </p:nvSpPr>
        <p:spPr>
          <a:xfrm>
            <a:off x="1766911" y="1194593"/>
            <a:ext cx="265113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8" name="object 508"/>
          <p:cNvSpPr/>
          <p:nvPr/>
        </p:nvSpPr>
        <p:spPr>
          <a:xfrm>
            <a:off x="1767673" y="1195785"/>
            <a:ext cx="263525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26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99" name="object 509"/>
          <p:cNvSpPr/>
          <p:nvPr/>
        </p:nvSpPr>
        <p:spPr>
          <a:xfrm>
            <a:off x="1768561" y="1196578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4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0" name="object 510"/>
          <p:cNvSpPr/>
          <p:nvPr/>
        </p:nvSpPr>
        <p:spPr>
          <a:xfrm>
            <a:off x="1770347" y="1197372"/>
            <a:ext cx="257969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6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1" name="object 511"/>
          <p:cNvSpPr/>
          <p:nvPr/>
        </p:nvSpPr>
        <p:spPr>
          <a:xfrm>
            <a:off x="1785247" y="121843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2" name="object 512"/>
          <p:cNvSpPr/>
          <p:nvPr/>
        </p:nvSpPr>
        <p:spPr>
          <a:xfrm>
            <a:off x="1788653" y="1287859"/>
            <a:ext cx="132159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0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3" name="object 513"/>
          <p:cNvSpPr/>
          <p:nvPr/>
        </p:nvSpPr>
        <p:spPr>
          <a:xfrm>
            <a:off x="1787189" y="1288653"/>
            <a:ext cx="134938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4" name="object 514"/>
          <p:cNvSpPr/>
          <p:nvPr/>
        </p:nvSpPr>
        <p:spPr>
          <a:xfrm>
            <a:off x="1786379" y="1289447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5" name="object 515"/>
          <p:cNvSpPr/>
          <p:nvPr/>
        </p:nvSpPr>
        <p:spPr>
          <a:xfrm>
            <a:off x="1785672" y="1290638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1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6" name="object 516"/>
          <p:cNvSpPr/>
          <p:nvPr/>
        </p:nvSpPr>
        <p:spPr>
          <a:xfrm>
            <a:off x="1785339" y="129182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7" name="object 517"/>
          <p:cNvSpPr/>
          <p:nvPr/>
        </p:nvSpPr>
        <p:spPr>
          <a:xfrm>
            <a:off x="1785310" y="129301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8" name="object 518"/>
          <p:cNvSpPr/>
          <p:nvPr/>
        </p:nvSpPr>
        <p:spPr>
          <a:xfrm>
            <a:off x="1785742" y="1294607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09" name="object 519"/>
          <p:cNvSpPr/>
          <p:nvPr/>
        </p:nvSpPr>
        <p:spPr>
          <a:xfrm>
            <a:off x="1786510" y="1295797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0" name="object 520"/>
          <p:cNvSpPr/>
          <p:nvPr/>
        </p:nvSpPr>
        <p:spPr>
          <a:xfrm>
            <a:off x="1787411" y="1296591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1" name="object 521"/>
          <p:cNvSpPr/>
          <p:nvPr/>
        </p:nvSpPr>
        <p:spPr>
          <a:xfrm>
            <a:off x="1789350" y="1297385"/>
            <a:ext cx="130572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83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2" name="object 522"/>
          <p:cNvSpPr/>
          <p:nvPr/>
        </p:nvSpPr>
        <p:spPr>
          <a:xfrm>
            <a:off x="1790146" y="1232297"/>
            <a:ext cx="57944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4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3" name="object 523"/>
          <p:cNvSpPr/>
          <p:nvPr/>
        </p:nvSpPr>
        <p:spPr>
          <a:xfrm>
            <a:off x="1787554" y="1233091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7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4" name="object 524"/>
          <p:cNvSpPr/>
          <p:nvPr/>
        </p:nvSpPr>
        <p:spPr>
          <a:xfrm>
            <a:off x="1786286" y="1234281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5" name="object 525"/>
          <p:cNvSpPr/>
          <p:nvPr/>
        </p:nvSpPr>
        <p:spPr>
          <a:xfrm>
            <a:off x="1785619" y="123547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6" name="object 526"/>
          <p:cNvSpPr/>
          <p:nvPr/>
        </p:nvSpPr>
        <p:spPr>
          <a:xfrm>
            <a:off x="1785322" y="1236662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7" name="object 527"/>
          <p:cNvSpPr/>
          <p:nvPr/>
        </p:nvSpPr>
        <p:spPr>
          <a:xfrm>
            <a:off x="1785325" y="123785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8" name="object 528"/>
          <p:cNvSpPr/>
          <p:nvPr/>
        </p:nvSpPr>
        <p:spPr>
          <a:xfrm>
            <a:off x="1785627" y="1239044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19" name="object 529"/>
          <p:cNvSpPr/>
          <p:nvPr/>
        </p:nvSpPr>
        <p:spPr>
          <a:xfrm>
            <a:off x="1786301" y="12402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0" name="object 530"/>
          <p:cNvSpPr/>
          <p:nvPr/>
        </p:nvSpPr>
        <p:spPr>
          <a:xfrm>
            <a:off x="1787054" y="1241028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3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1" name="object 531"/>
          <p:cNvSpPr/>
          <p:nvPr/>
        </p:nvSpPr>
        <p:spPr>
          <a:xfrm>
            <a:off x="1788393" y="1241822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04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2" name="object 532"/>
          <p:cNvSpPr/>
          <p:nvPr/>
        </p:nvSpPr>
        <p:spPr>
          <a:xfrm>
            <a:off x="1789963" y="1250553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3" name="object 533"/>
          <p:cNvSpPr/>
          <p:nvPr/>
        </p:nvSpPr>
        <p:spPr>
          <a:xfrm>
            <a:off x="1787523" y="1251347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4" name="object 534"/>
          <p:cNvSpPr/>
          <p:nvPr/>
        </p:nvSpPr>
        <p:spPr>
          <a:xfrm>
            <a:off x="1786267" y="1252537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3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5" name="object 535"/>
          <p:cNvSpPr/>
          <p:nvPr/>
        </p:nvSpPr>
        <p:spPr>
          <a:xfrm>
            <a:off x="1785609" y="1253728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6" name="object 536"/>
          <p:cNvSpPr/>
          <p:nvPr/>
        </p:nvSpPr>
        <p:spPr>
          <a:xfrm>
            <a:off x="1785320" y="125491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7" name="object 537"/>
          <p:cNvSpPr/>
          <p:nvPr/>
        </p:nvSpPr>
        <p:spPr>
          <a:xfrm>
            <a:off x="1785328" y="1256109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8" name="object 538"/>
          <p:cNvSpPr/>
          <p:nvPr/>
        </p:nvSpPr>
        <p:spPr>
          <a:xfrm>
            <a:off x="1785637" y="1257300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29" name="object 539"/>
          <p:cNvSpPr/>
          <p:nvPr/>
        </p:nvSpPr>
        <p:spPr>
          <a:xfrm>
            <a:off x="1786319" y="12584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1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0" name="object 540"/>
          <p:cNvSpPr/>
          <p:nvPr/>
        </p:nvSpPr>
        <p:spPr>
          <a:xfrm>
            <a:off x="1787085" y="1259285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6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1" name="object 541"/>
          <p:cNvSpPr/>
          <p:nvPr/>
        </p:nvSpPr>
        <p:spPr>
          <a:xfrm>
            <a:off x="1788450" y="1260078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31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2" name="object 542"/>
          <p:cNvSpPr/>
          <p:nvPr/>
        </p:nvSpPr>
        <p:spPr>
          <a:xfrm>
            <a:off x="1962872" y="121346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4"/>
                </a:moveTo>
                <a:lnTo>
                  <a:pt x="7937" y="15874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82"/>
                </a:lnTo>
                <a:lnTo>
                  <a:pt x="41821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3" name="object 543"/>
          <p:cNvSpPr/>
          <p:nvPr/>
        </p:nvSpPr>
        <p:spPr>
          <a:xfrm>
            <a:off x="1967772" y="1231900"/>
            <a:ext cx="46038" cy="794"/>
          </a:xfrm>
          <a:custGeom>
            <a:avLst/>
            <a:gdLst/>
            <a:ahLst/>
            <a:cxnLst/>
            <a:rect l="l" t="t" r="r" b="b"/>
            <a:pathLst>
              <a:path w="73660" h="1269">
                <a:moveTo>
                  <a:pt x="0" y="0"/>
                </a:moveTo>
                <a:lnTo>
                  <a:pt x="73601" y="0"/>
                </a:lnTo>
                <a:lnTo>
                  <a:pt x="73601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4" name="object 544"/>
          <p:cNvSpPr/>
          <p:nvPr/>
        </p:nvSpPr>
        <p:spPr>
          <a:xfrm>
            <a:off x="1965181" y="1232693"/>
            <a:ext cx="51197" cy="794"/>
          </a:xfrm>
          <a:custGeom>
            <a:avLst/>
            <a:gdLst/>
            <a:ahLst/>
            <a:cxnLst/>
            <a:rect l="l" t="t" r="r" b="b"/>
            <a:pathLst>
              <a:path w="81914" h="1269">
                <a:moveTo>
                  <a:pt x="0" y="0"/>
                </a:moveTo>
                <a:lnTo>
                  <a:pt x="81906" y="0"/>
                </a:lnTo>
                <a:lnTo>
                  <a:pt x="81906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5" name="object 545"/>
          <p:cNvSpPr/>
          <p:nvPr/>
        </p:nvSpPr>
        <p:spPr>
          <a:xfrm>
            <a:off x="1963914" y="1234281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59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6" name="object 546"/>
          <p:cNvSpPr/>
          <p:nvPr/>
        </p:nvSpPr>
        <p:spPr>
          <a:xfrm>
            <a:off x="1963249" y="1235472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0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7" name="object 547"/>
          <p:cNvSpPr/>
          <p:nvPr/>
        </p:nvSpPr>
        <p:spPr>
          <a:xfrm>
            <a:off x="1962952" y="1236662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8" name="object 548"/>
          <p:cNvSpPr/>
          <p:nvPr/>
        </p:nvSpPr>
        <p:spPr>
          <a:xfrm>
            <a:off x="1962954" y="1237853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39" name="object 549"/>
          <p:cNvSpPr/>
          <p:nvPr/>
        </p:nvSpPr>
        <p:spPr>
          <a:xfrm>
            <a:off x="1963256" y="123904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0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0" name="object 550"/>
          <p:cNvSpPr/>
          <p:nvPr/>
        </p:nvSpPr>
        <p:spPr>
          <a:xfrm>
            <a:off x="1963929" y="1240234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5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1" name="object 551"/>
          <p:cNvSpPr/>
          <p:nvPr/>
        </p:nvSpPr>
        <p:spPr>
          <a:xfrm>
            <a:off x="1964684" y="1240631"/>
            <a:ext cx="52388" cy="794"/>
          </a:xfrm>
          <a:custGeom>
            <a:avLst/>
            <a:gdLst/>
            <a:ahLst/>
            <a:cxnLst/>
            <a:rect l="l" t="t" r="r" b="b"/>
            <a:pathLst>
              <a:path w="83819" h="1269">
                <a:moveTo>
                  <a:pt x="0" y="0"/>
                </a:moveTo>
                <a:lnTo>
                  <a:pt x="83494" y="0"/>
                </a:lnTo>
                <a:lnTo>
                  <a:pt x="83494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2" name="object 552"/>
          <p:cNvSpPr/>
          <p:nvPr/>
        </p:nvSpPr>
        <p:spPr>
          <a:xfrm>
            <a:off x="1966023" y="1241425"/>
            <a:ext cx="49609" cy="794"/>
          </a:xfrm>
          <a:custGeom>
            <a:avLst/>
            <a:gdLst/>
            <a:ahLst/>
            <a:cxnLst/>
            <a:rect l="l" t="t" r="r" b="b"/>
            <a:pathLst>
              <a:path w="79375" h="1269">
                <a:moveTo>
                  <a:pt x="0" y="0"/>
                </a:moveTo>
                <a:lnTo>
                  <a:pt x="79212" y="0"/>
                </a:lnTo>
                <a:lnTo>
                  <a:pt x="79212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3" name="object 553"/>
          <p:cNvSpPr/>
          <p:nvPr/>
        </p:nvSpPr>
        <p:spPr>
          <a:xfrm>
            <a:off x="1962872" y="1250522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4"/>
                </a:moveTo>
                <a:lnTo>
                  <a:pt x="7937" y="15874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94"/>
                </a:lnTo>
                <a:lnTo>
                  <a:pt x="68173" y="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4" name="object 554"/>
          <p:cNvSpPr/>
          <p:nvPr/>
        </p:nvSpPr>
        <p:spPr>
          <a:xfrm>
            <a:off x="1785247" y="127607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5" name="object 555"/>
          <p:cNvSpPr/>
          <p:nvPr/>
        </p:nvSpPr>
        <p:spPr>
          <a:xfrm>
            <a:off x="146423" y="1041416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30">
                <a:moveTo>
                  <a:pt x="3287255" y="722414"/>
                </a:moveTo>
                <a:lnTo>
                  <a:pt x="4762" y="722414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51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89"/>
                </a:lnTo>
                <a:lnTo>
                  <a:pt x="4762" y="712889"/>
                </a:lnTo>
                <a:lnTo>
                  <a:pt x="9525" y="717651"/>
                </a:lnTo>
                <a:lnTo>
                  <a:pt x="3292017" y="717651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14"/>
                </a:lnTo>
                <a:close/>
              </a:path>
              <a:path w="3292475" h="72263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30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30">
                <a:moveTo>
                  <a:pt x="3282492" y="717651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89"/>
                </a:lnTo>
                <a:lnTo>
                  <a:pt x="3287255" y="712889"/>
                </a:lnTo>
                <a:lnTo>
                  <a:pt x="3282492" y="717651"/>
                </a:lnTo>
                <a:close/>
              </a:path>
              <a:path w="3292475" h="722630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30">
                <a:moveTo>
                  <a:pt x="9525" y="717651"/>
                </a:moveTo>
                <a:lnTo>
                  <a:pt x="4762" y="712889"/>
                </a:lnTo>
                <a:lnTo>
                  <a:pt x="9525" y="712889"/>
                </a:lnTo>
                <a:lnTo>
                  <a:pt x="9525" y="717651"/>
                </a:lnTo>
                <a:close/>
              </a:path>
              <a:path w="3292475" h="722630">
                <a:moveTo>
                  <a:pt x="3282492" y="717651"/>
                </a:moveTo>
                <a:lnTo>
                  <a:pt x="9525" y="717651"/>
                </a:lnTo>
                <a:lnTo>
                  <a:pt x="9525" y="712889"/>
                </a:lnTo>
                <a:lnTo>
                  <a:pt x="3282492" y="712889"/>
                </a:lnTo>
                <a:lnTo>
                  <a:pt x="3282492" y="717651"/>
                </a:lnTo>
                <a:close/>
              </a:path>
              <a:path w="3292475" h="722630">
                <a:moveTo>
                  <a:pt x="3292017" y="717651"/>
                </a:moveTo>
                <a:lnTo>
                  <a:pt x="3282492" y="717651"/>
                </a:lnTo>
                <a:lnTo>
                  <a:pt x="3287255" y="712889"/>
                </a:lnTo>
                <a:lnTo>
                  <a:pt x="3292017" y="712889"/>
                </a:lnTo>
                <a:lnTo>
                  <a:pt x="3292017" y="717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6" name="object 556"/>
          <p:cNvSpPr/>
          <p:nvPr/>
        </p:nvSpPr>
        <p:spPr>
          <a:xfrm>
            <a:off x="94352" y="1041416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60">
                <a:moveTo>
                  <a:pt x="3477983" y="1270"/>
                </a:moveTo>
                <a:lnTo>
                  <a:pt x="104876" y="1270"/>
                </a:lnTo>
                <a:lnTo>
                  <a:pt x="111061" y="0"/>
                </a:lnTo>
                <a:lnTo>
                  <a:pt x="3471799" y="0"/>
                </a:lnTo>
                <a:lnTo>
                  <a:pt x="3477983" y="1270"/>
                </a:lnTo>
                <a:close/>
              </a:path>
              <a:path w="3582670" h="721360">
                <a:moveTo>
                  <a:pt x="3471557" y="721360"/>
                </a:moveTo>
                <a:lnTo>
                  <a:pt x="110832" y="721360"/>
                </a:lnTo>
                <a:lnTo>
                  <a:pt x="86715" y="716280"/>
                </a:lnTo>
                <a:lnTo>
                  <a:pt x="80975" y="713740"/>
                </a:lnTo>
                <a:lnTo>
                  <a:pt x="75361" y="712470"/>
                </a:lnTo>
                <a:lnTo>
                  <a:pt x="69888" y="709930"/>
                </a:lnTo>
                <a:lnTo>
                  <a:pt x="64566" y="707390"/>
                </a:lnTo>
                <a:lnTo>
                  <a:pt x="59397" y="703580"/>
                </a:lnTo>
                <a:lnTo>
                  <a:pt x="54381" y="701040"/>
                </a:lnTo>
                <a:lnTo>
                  <a:pt x="32029" y="680720"/>
                </a:lnTo>
                <a:lnTo>
                  <a:pt x="28143" y="676910"/>
                </a:lnTo>
                <a:lnTo>
                  <a:pt x="7454" y="640080"/>
                </a:lnTo>
                <a:lnTo>
                  <a:pt x="5524" y="635000"/>
                </a:lnTo>
                <a:lnTo>
                  <a:pt x="0" y="598170"/>
                </a:lnTo>
                <a:lnTo>
                  <a:pt x="0" y="123190"/>
                </a:lnTo>
                <a:lnTo>
                  <a:pt x="5587" y="86360"/>
                </a:lnTo>
                <a:lnTo>
                  <a:pt x="7454" y="80010"/>
                </a:lnTo>
                <a:lnTo>
                  <a:pt x="9753" y="74930"/>
                </a:lnTo>
                <a:lnTo>
                  <a:pt x="12242" y="69850"/>
                </a:lnTo>
                <a:lnTo>
                  <a:pt x="14973" y="63500"/>
                </a:lnTo>
                <a:lnTo>
                  <a:pt x="17957" y="58420"/>
                </a:lnTo>
                <a:lnTo>
                  <a:pt x="21170" y="53340"/>
                </a:lnTo>
                <a:lnTo>
                  <a:pt x="24625" y="49530"/>
                </a:lnTo>
                <a:lnTo>
                  <a:pt x="28295" y="44450"/>
                </a:lnTo>
                <a:lnTo>
                  <a:pt x="59588" y="17780"/>
                </a:lnTo>
                <a:lnTo>
                  <a:pt x="64566" y="13970"/>
                </a:lnTo>
                <a:lnTo>
                  <a:pt x="75577" y="8890"/>
                </a:lnTo>
                <a:lnTo>
                  <a:pt x="81191" y="6350"/>
                </a:lnTo>
                <a:lnTo>
                  <a:pt x="92582" y="3810"/>
                </a:lnTo>
                <a:lnTo>
                  <a:pt x="98793" y="1270"/>
                </a:lnTo>
                <a:lnTo>
                  <a:pt x="3484067" y="1270"/>
                </a:lnTo>
                <a:lnTo>
                  <a:pt x="3490048" y="3810"/>
                </a:lnTo>
                <a:lnTo>
                  <a:pt x="3495687" y="5080"/>
                </a:lnTo>
                <a:lnTo>
                  <a:pt x="3501644" y="6350"/>
                </a:lnTo>
                <a:lnTo>
                  <a:pt x="3507257" y="8890"/>
                </a:lnTo>
                <a:lnTo>
                  <a:pt x="112026" y="8890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30"/>
                </a:lnTo>
                <a:lnTo>
                  <a:pt x="100698" y="11430"/>
                </a:lnTo>
                <a:lnTo>
                  <a:pt x="94957" y="12700"/>
                </a:lnTo>
                <a:lnTo>
                  <a:pt x="95186" y="12700"/>
                </a:lnTo>
                <a:lnTo>
                  <a:pt x="89547" y="13970"/>
                </a:lnTo>
                <a:lnTo>
                  <a:pt x="89763" y="13970"/>
                </a:lnTo>
                <a:lnTo>
                  <a:pt x="84251" y="15240"/>
                </a:lnTo>
                <a:lnTo>
                  <a:pt x="84467" y="15240"/>
                </a:lnTo>
                <a:lnTo>
                  <a:pt x="79070" y="17780"/>
                </a:lnTo>
                <a:lnTo>
                  <a:pt x="79286" y="17780"/>
                </a:lnTo>
                <a:lnTo>
                  <a:pt x="74028" y="20320"/>
                </a:lnTo>
                <a:lnTo>
                  <a:pt x="74231" y="20320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400"/>
                </a:lnTo>
                <a:lnTo>
                  <a:pt x="64541" y="25400"/>
                </a:lnTo>
                <a:lnTo>
                  <a:pt x="59715" y="27940"/>
                </a:lnTo>
                <a:lnTo>
                  <a:pt x="59905" y="27940"/>
                </a:lnTo>
                <a:lnTo>
                  <a:pt x="55244" y="31750"/>
                </a:lnTo>
                <a:lnTo>
                  <a:pt x="55422" y="31750"/>
                </a:lnTo>
                <a:lnTo>
                  <a:pt x="52434" y="34290"/>
                </a:lnTo>
                <a:lnTo>
                  <a:pt x="51117" y="34290"/>
                </a:lnTo>
                <a:lnTo>
                  <a:pt x="46799" y="38100"/>
                </a:lnTo>
                <a:lnTo>
                  <a:pt x="46977" y="38100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20"/>
                </a:lnTo>
                <a:lnTo>
                  <a:pt x="39230" y="45720"/>
                </a:lnTo>
                <a:lnTo>
                  <a:pt x="35496" y="50800"/>
                </a:lnTo>
                <a:lnTo>
                  <a:pt x="35636" y="50800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90"/>
                </a:lnTo>
                <a:lnTo>
                  <a:pt x="29057" y="59690"/>
                </a:lnTo>
                <a:lnTo>
                  <a:pt x="25971" y="63500"/>
                </a:lnTo>
                <a:lnTo>
                  <a:pt x="23228" y="68580"/>
                </a:lnTo>
                <a:lnTo>
                  <a:pt x="20713" y="73660"/>
                </a:lnTo>
                <a:lnTo>
                  <a:pt x="18440" y="78740"/>
                </a:lnTo>
                <a:lnTo>
                  <a:pt x="16395" y="83820"/>
                </a:lnTo>
                <a:lnTo>
                  <a:pt x="14617" y="88900"/>
                </a:lnTo>
                <a:lnTo>
                  <a:pt x="13080" y="93980"/>
                </a:lnTo>
                <a:lnTo>
                  <a:pt x="11810" y="100330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40"/>
                </a:lnTo>
                <a:lnTo>
                  <a:pt x="9525" y="123190"/>
                </a:lnTo>
                <a:lnTo>
                  <a:pt x="9525" y="598170"/>
                </a:lnTo>
                <a:lnTo>
                  <a:pt x="9677" y="604520"/>
                </a:lnTo>
                <a:lnTo>
                  <a:pt x="10121" y="609600"/>
                </a:lnTo>
                <a:lnTo>
                  <a:pt x="10858" y="615950"/>
                </a:lnTo>
                <a:lnTo>
                  <a:pt x="11861" y="621030"/>
                </a:lnTo>
                <a:lnTo>
                  <a:pt x="13144" y="627380"/>
                </a:lnTo>
                <a:lnTo>
                  <a:pt x="13401" y="627380"/>
                </a:lnTo>
                <a:lnTo>
                  <a:pt x="14681" y="632460"/>
                </a:lnTo>
                <a:lnTo>
                  <a:pt x="16484" y="637540"/>
                </a:lnTo>
                <a:lnTo>
                  <a:pt x="18529" y="642620"/>
                </a:lnTo>
                <a:lnTo>
                  <a:pt x="20815" y="647700"/>
                </a:lnTo>
                <a:lnTo>
                  <a:pt x="23342" y="652780"/>
                </a:lnTo>
                <a:lnTo>
                  <a:pt x="26085" y="657860"/>
                </a:lnTo>
                <a:lnTo>
                  <a:pt x="29057" y="661670"/>
                </a:lnTo>
                <a:lnTo>
                  <a:pt x="28930" y="661670"/>
                </a:lnTo>
                <a:lnTo>
                  <a:pt x="32245" y="666750"/>
                </a:lnTo>
                <a:lnTo>
                  <a:pt x="32105" y="666750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70"/>
                </a:lnTo>
                <a:lnTo>
                  <a:pt x="39077" y="674370"/>
                </a:lnTo>
                <a:lnTo>
                  <a:pt x="43002" y="679450"/>
                </a:lnTo>
                <a:lnTo>
                  <a:pt x="43881" y="679450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800"/>
                </a:lnTo>
                <a:lnTo>
                  <a:pt x="50939" y="685800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20"/>
                </a:lnTo>
                <a:lnTo>
                  <a:pt x="61324" y="693420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500"/>
                </a:lnTo>
                <a:lnTo>
                  <a:pt x="69113" y="698500"/>
                </a:lnTo>
                <a:lnTo>
                  <a:pt x="74231" y="701040"/>
                </a:lnTo>
                <a:lnTo>
                  <a:pt x="74028" y="701040"/>
                </a:lnTo>
                <a:lnTo>
                  <a:pt x="79286" y="703580"/>
                </a:lnTo>
                <a:lnTo>
                  <a:pt x="79070" y="703580"/>
                </a:lnTo>
                <a:lnTo>
                  <a:pt x="84467" y="704850"/>
                </a:lnTo>
                <a:lnTo>
                  <a:pt x="84251" y="704850"/>
                </a:lnTo>
                <a:lnTo>
                  <a:pt x="89763" y="707390"/>
                </a:lnTo>
                <a:lnTo>
                  <a:pt x="89547" y="707390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30"/>
                </a:lnTo>
                <a:lnTo>
                  <a:pt x="100469" y="709930"/>
                </a:lnTo>
                <a:lnTo>
                  <a:pt x="106311" y="711200"/>
                </a:lnTo>
                <a:lnTo>
                  <a:pt x="111785" y="711200"/>
                </a:lnTo>
                <a:lnTo>
                  <a:pt x="117817" y="712470"/>
                </a:lnTo>
                <a:lnTo>
                  <a:pt x="3507041" y="712470"/>
                </a:lnTo>
                <a:lnTo>
                  <a:pt x="3501428" y="713740"/>
                </a:lnTo>
                <a:lnTo>
                  <a:pt x="3495687" y="716280"/>
                </a:lnTo>
                <a:lnTo>
                  <a:pt x="3490048" y="717550"/>
                </a:lnTo>
                <a:lnTo>
                  <a:pt x="3484067" y="718820"/>
                </a:lnTo>
                <a:lnTo>
                  <a:pt x="3471557" y="721360"/>
                </a:lnTo>
                <a:close/>
              </a:path>
              <a:path w="3582670" h="721360">
                <a:moveTo>
                  <a:pt x="3531679" y="35560"/>
                </a:moveTo>
                <a:lnTo>
                  <a:pt x="3527196" y="31750"/>
                </a:lnTo>
                <a:lnTo>
                  <a:pt x="3527374" y="31750"/>
                </a:lnTo>
                <a:lnTo>
                  <a:pt x="3522726" y="27940"/>
                </a:lnTo>
                <a:lnTo>
                  <a:pt x="3522916" y="27940"/>
                </a:lnTo>
                <a:lnTo>
                  <a:pt x="3518090" y="25400"/>
                </a:lnTo>
                <a:lnTo>
                  <a:pt x="3518280" y="25400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20"/>
                </a:lnTo>
                <a:lnTo>
                  <a:pt x="3508603" y="20320"/>
                </a:lnTo>
                <a:lnTo>
                  <a:pt x="3503333" y="17780"/>
                </a:lnTo>
                <a:lnTo>
                  <a:pt x="3503549" y="17780"/>
                </a:lnTo>
                <a:lnTo>
                  <a:pt x="3498151" y="15240"/>
                </a:lnTo>
                <a:lnTo>
                  <a:pt x="3498380" y="15240"/>
                </a:lnTo>
                <a:lnTo>
                  <a:pt x="3492855" y="13970"/>
                </a:lnTo>
                <a:lnTo>
                  <a:pt x="3493084" y="13970"/>
                </a:lnTo>
                <a:lnTo>
                  <a:pt x="3487445" y="12700"/>
                </a:lnTo>
                <a:lnTo>
                  <a:pt x="3487674" y="12700"/>
                </a:lnTo>
                <a:lnTo>
                  <a:pt x="3481920" y="11430"/>
                </a:lnTo>
                <a:lnTo>
                  <a:pt x="3482162" y="11430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90"/>
                </a:lnTo>
                <a:lnTo>
                  <a:pt x="3507257" y="8890"/>
                </a:lnTo>
                <a:lnTo>
                  <a:pt x="3512731" y="11430"/>
                </a:lnTo>
                <a:lnTo>
                  <a:pt x="3518065" y="13970"/>
                </a:lnTo>
                <a:lnTo>
                  <a:pt x="3523234" y="17780"/>
                </a:lnTo>
                <a:lnTo>
                  <a:pt x="3528047" y="20320"/>
                </a:lnTo>
                <a:lnTo>
                  <a:pt x="3533076" y="24130"/>
                </a:lnTo>
                <a:lnTo>
                  <a:pt x="3537750" y="27940"/>
                </a:lnTo>
                <a:lnTo>
                  <a:pt x="3542220" y="31750"/>
                </a:lnTo>
                <a:lnTo>
                  <a:pt x="3545082" y="34290"/>
                </a:lnTo>
                <a:lnTo>
                  <a:pt x="3531514" y="34290"/>
                </a:lnTo>
                <a:lnTo>
                  <a:pt x="3531679" y="35560"/>
                </a:lnTo>
                <a:close/>
              </a:path>
              <a:path w="3582670" h="721360">
                <a:moveTo>
                  <a:pt x="50939" y="35560"/>
                </a:moveTo>
                <a:lnTo>
                  <a:pt x="51117" y="34290"/>
                </a:lnTo>
                <a:lnTo>
                  <a:pt x="52434" y="34290"/>
                </a:lnTo>
                <a:lnTo>
                  <a:pt x="50939" y="35560"/>
                </a:lnTo>
                <a:close/>
              </a:path>
              <a:path w="3582670" h="721360">
                <a:moveTo>
                  <a:pt x="3579053" y="627380"/>
                </a:moveTo>
                <a:lnTo>
                  <a:pt x="3569487" y="627380"/>
                </a:lnTo>
                <a:lnTo>
                  <a:pt x="3570808" y="621030"/>
                </a:lnTo>
                <a:lnTo>
                  <a:pt x="3571811" y="615950"/>
                </a:lnTo>
                <a:lnTo>
                  <a:pt x="3572522" y="609600"/>
                </a:lnTo>
                <a:lnTo>
                  <a:pt x="3572967" y="604520"/>
                </a:lnTo>
                <a:lnTo>
                  <a:pt x="3573106" y="598170"/>
                </a:lnTo>
                <a:lnTo>
                  <a:pt x="3573106" y="123190"/>
                </a:lnTo>
                <a:lnTo>
                  <a:pt x="3572954" y="116840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30"/>
                </a:lnTo>
                <a:lnTo>
                  <a:pt x="3569487" y="93980"/>
                </a:lnTo>
                <a:lnTo>
                  <a:pt x="3567938" y="88900"/>
                </a:lnTo>
                <a:lnTo>
                  <a:pt x="3566147" y="83820"/>
                </a:lnTo>
                <a:lnTo>
                  <a:pt x="3564102" y="78740"/>
                </a:lnTo>
                <a:lnTo>
                  <a:pt x="3561803" y="73660"/>
                </a:lnTo>
                <a:lnTo>
                  <a:pt x="3559289" y="68580"/>
                </a:lnTo>
                <a:lnTo>
                  <a:pt x="3556533" y="63500"/>
                </a:lnTo>
                <a:lnTo>
                  <a:pt x="3556660" y="63500"/>
                </a:lnTo>
                <a:lnTo>
                  <a:pt x="3553561" y="59690"/>
                </a:lnTo>
                <a:lnTo>
                  <a:pt x="3550386" y="54610"/>
                </a:lnTo>
                <a:lnTo>
                  <a:pt x="3546995" y="50800"/>
                </a:lnTo>
                <a:lnTo>
                  <a:pt x="3547135" y="50800"/>
                </a:lnTo>
                <a:lnTo>
                  <a:pt x="3543401" y="45720"/>
                </a:lnTo>
                <a:lnTo>
                  <a:pt x="3543554" y="45720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100"/>
                </a:lnTo>
                <a:lnTo>
                  <a:pt x="3535819" y="38100"/>
                </a:lnTo>
                <a:lnTo>
                  <a:pt x="3531514" y="34290"/>
                </a:lnTo>
                <a:lnTo>
                  <a:pt x="3545082" y="34290"/>
                </a:lnTo>
                <a:lnTo>
                  <a:pt x="3546513" y="35560"/>
                </a:lnTo>
                <a:lnTo>
                  <a:pt x="3550602" y="39370"/>
                </a:lnTo>
                <a:lnTo>
                  <a:pt x="3554476" y="44450"/>
                </a:lnTo>
                <a:lnTo>
                  <a:pt x="3558146" y="49530"/>
                </a:lnTo>
                <a:lnTo>
                  <a:pt x="3561588" y="53340"/>
                </a:lnTo>
                <a:lnTo>
                  <a:pt x="3564674" y="58420"/>
                </a:lnTo>
                <a:lnTo>
                  <a:pt x="3567658" y="63500"/>
                </a:lnTo>
                <a:lnTo>
                  <a:pt x="3570490" y="69850"/>
                </a:lnTo>
                <a:lnTo>
                  <a:pt x="3572954" y="74930"/>
                </a:lnTo>
                <a:lnTo>
                  <a:pt x="3575164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90"/>
                </a:lnTo>
                <a:lnTo>
                  <a:pt x="3581222" y="104140"/>
                </a:lnTo>
                <a:lnTo>
                  <a:pt x="3581996" y="110490"/>
                </a:lnTo>
                <a:lnTo>
                  <a:pt x="3582466" y="116840"/>
                </a:lnTo>
                <a:lnTo>
                  <a:pt x="3582631" y="123190"/>
                </a:lnTo>
                <a:lnTo>
                  <a:pt x="3582631" y="598170"/>
                </a:lnTo>
                <a:lnTo>
                  <a:pt x="3582454" y="604520"/>
                </a:lnTo>
                <a:lnTo>
                  <a:pt x="3581971" y="610870"/>
                </a:lnTo>
                <a:lnTo>
                  <a:pt x="3581184" y="617220"/>
                </a:lnTo>
                <a:lnTo>
                  <a:pt x="3580091" y="623570"/>
                </a:lnTo>
                <a:lnTo>
                  <a:pt x="3579053" y="627380"/>
                </a:lnTo>
                <a:close/>
              </a:path>
              <a:path w="3582670" h="721360">
                <a:moveTo>
                  <a:pt x="13401" y="627380"/>
                </a:moveTo>
                <a:lnTo>
                  <a:pt x="13144" y="627380"/>
                </a:lnTo>
                <a:lnTo>
                  <a:pt x="13080" y="626110"/>
                </a:lnTo>
                <a:lnTo>
                  <a:pt x="13401" y="627380"/>
                </a:lnTo>
                <a:close/>
              </a:path>
              <a:path w="3582670" h="721360">
                <a:moveTo>
                  <a:pt x="3552393" y="679450"/>
                </a:moveTo>
                <a:lnTo>
                  <a:pt x="3539616" y="679450"/>
                </a:lnTo>
                <a:lnTo>
                  <a:pt x="3543554" y="674370"/>
                </a:lnTo>
                <a:lnTo>
                  <a:pt x="3543401" y="674370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50"/>
                </a:lnTo>
                <a:lnTo>
                  <a:pt x="3553688" y="661670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80"/>
                </a:lnTo>
                <a:lnTo>
                  <a:pt x="3561905" y="647700"/>
                </a:lnTo>
                <a:lnTo>
                  <a:pt x="3564191" y="642620"/>
                </a:lnTo>
                <a:lnTo>
                  <a:pt x="3566223" y="637540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80"/>
                </a:lnTo>
                <a:lnTo>
                  <a:pt x="3579053" y="627380"/>
                </a:lnTo>
                <a:lnTo>
                  <a:pt x="3567658" y="656590"/>
                </a:lnTo>
                <a:lnTo>
                  <a:pt x="3564674" y="662940"/>
                </a:lnTo>
                <a:lnTo>
                  <a:pt x="3561461" y="668020"/>
                </a:lnTo>
                <a:lnTo>
                  <a:pt x="3558006" y="671830"/>
                </a:lnTo>
                <a:lnTo>
                  <a:pt x="3554336" y="676910"/>
                </a:lnTo>
                <a:lnTo>
                  <a:pt x="3552393" y="679450"/>
                </a:lnTo>
                <a:close/>
              </a:path>
              <a:path w="3582670" h="721360">
                <a:moveTo>
                  <a:pt x="43881" y="679450"/>
                </a:moveTo>
                <a:lnTo>
                  <a:pt x="43002" y="679450"/>
                </a:lnTo>
                <a:lnTo>
                  <a:pt x="42849" y="678180"/>
                </a:lnTo>
                <a:lnTo>
                  <a:pt x="43881" y="679450"/>
                </a:lnTo>
                <a:close/>
              </a:path>
              <a:path w="3582670" h="721360">
                <a:moveTo>
                  <a:pt x="3549082" y="683260"/>
                </a:moveTo>
                <a:lnTo>
                  <a:pt x="3535654" y="683260"/>
                </a:lnTo>
                <a:lnTo>
                  <a:pt x="3539782" y="678180"/>
                </a:lnTo>
                <a:lnTo>
                  <a:pt x="3539616" y="679450"/>
                </a:lnTo>
                <a:lnTo>
                  <a:pt x="3552393" y="679450"/>
                </a:lnTo>
                <a:lnTo>
                  <a:pt x="3550450" y="681990"/>
                </a:lnTo>
                <a:lnTo>
                  <a:pt x="3549082" y="683260"/>
                </a:lnTo>
                <a:close/>
              </a:path>
              <a:path w="3582670" h="721360">
                <a:moveTo>
                  <a:pt x="48238" y="683260"/>
                </a:moveTo>
                <a:lnTo>
                  <a:pt x="46977" y="683260"/>
                </a:lnTo>
                <a:lnTo>
                  <a:pt x="46799" y="681990"/>
                </a:lnTo>
                <a:lnTo>
                  <a:pt x="48238" y="683260"/>
                </a:lnTo>
                <a:close/>
              </a:path>
              <a:path w="3582670" h="721360">
                <a:moveTo>
                  <a:pt x="3537572" y="693420"/>
                </a:moveTo>
                <a:lnTo>
                  <a:pt x="3522726" y="693420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800"/>
                </a:lnTo>
                <a:lnTo>
                  <a:pt x="3531514" y="685800"/>
                </a:lnTo>
                <a:lnTo>
                  <a:pt x="3535819" y="681990"/>
                </a:lnTo>
                <a:lnTo>
                  <a:pt x="3535654" y="683260"/>
                </a:lnTo>
                <a:lnTo>
                  <a:pt x="3549082" y="683260"/>
                </a:lnTo>
                <a:lnTo>
                  <a:pt x="3546348" y="685800"/>
                </a:lnTo>
                <a:lnTo>
                  <a:pt x="3542055" y="689610"/>
                </a:lnTo>
                <a:lnTo>
                  <a:pt x="3537572" y="693420"/>
                </a:lnTo>
                <a:close/>
              </a:path>
              <a:path w="3582670" h="721360">
                <a:moveTo>
                  <a:pt x="61324" y="693420"/>
                </a:moveTo>
                <a:lnTo>
                  <a:pt x="59905" y="693420"/>
                </a:lnTo>
                <a:lnTo>
                  <a:pt x="59715" y="692150"/>
                </a:lnTo>
                <a:lnTo>
                  <a:pt x="61324" y="693420"/>
                </a:lnTo>
                <a:close/>
              </a:path>
              <a:path w="3582670" h="721360">
                <a:moveTo>
                  <a:pt x="3507041" y="712470"/>
                </a:moveTo>
                <a:lnTo>
                  <a:pt x="3464801" y="712470"/>
                </a:lnTo>
                <a:lnTo>
                  <a:pt x="3470833" y="711200"/>
                </a:lnTo>
                <a:lnTo>
                  <a:pt x="3476307" y="711200"/>
                </a:lnTo>
                <a:lnTo>
                  <a:pt x="3482162" y="709930"/>
                </a:lnTo>
                <a:lnTo>
                  <a:pt x="3481920" y="709930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90"/>
                </a:lnTo>
                <a:lnTo>
                  <a:pt x="3492855" y="707390"/>
                </a:lnTo>
                <a:lnTo>
                  <a:pt x="3498380" y="704850"/>
                </a:lnTo>
                <a:lnTo>
                  <a:pt x="3498151" y="704850"/>
                </a:lnTo>
                <a:lnTo>
                  <a:pt x="3503549" y="703580"/>
                </a:lnTo>
                <a:lnTo>
                  <a:pt x="3503333" y="703580"/>
                </a:lnTo>
                <a:lnTo>
                  <a:pt x="3508603" y="701040"/>
                </a:lnTo>
                <a:lnTo>
                  <a:pt x="3508387" y="701040"/>
                </a:lnTo>
                <a:lnTo>
                  <a:pt x="3513518" y="698500"/>
                </a:lnTo>
                <a:lnTo>
                  <a:pt x="3513315" y="698500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50"/>
                </a:lnTo>
                <a:lnTo>
                  <a:pt x="3522726" y="693420"/>
                </a:lnTo>
                <a:lnTo>
                  <a:pt x="3537572" y="693420"/>
                </a:lnTo>
                <a:lnTo>
                  <a:pt x="3532898" y="697230"/>
                </a:lnTo>
                <a:lnTo>
                  <a:pt x="3528047" y="701040"/>
                </a:lnTo>
                <a:lnTo>
                  <a:pt x="3523234" y="703580"/>
                </a:lnTo>
                <a:lnTo>
                  <a:pt x="3517861" y="707390"/>
                </a:lnTo>
                <a:lnTo>
                  <a:pt x="3512527" y="709930"/>
                </a:lnTo>
                <a:lnTo>
                  <a:pt x="3507041" y="712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7" name="object 557"/>
          <p:cNvSpPr/>
          <p:nvPr/>
        </p:nvSpPr>
        <p:spPr>
          <a:xfrm>
            <a:off x="402897" y="4383580"/>
            <a:ext cx="143047" cy="78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8" name="object 558"/>
          <p:cNvSpPr/>
          <p:nvPr/>
        </p:nvSpPr>
        <p:spPr>
          <a:xfrm>
            <a:off x="261191" y="4122524"/>
            <a:ext cx="422458" cy="2678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49" name="object 559"/>
          <p:cNvSpPr/>
          <p:nvPr/>
        </p:nvSpPr>
        <p:spPr>
          <a:xfrm>
            <a:off x="339511" y="417033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0" name="object 560"/>
          <p:cNvSpPr/>
          <p:nvPr/>
        </p:nvSpPr>
        <p:spPr>
          <a:xfrm>
            <a:off x="339511" y="420328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1" name="object 561"/>
          <p:cNvSpPr/>
          <p:nvPr/>
        </p:nvSpPr>
        <p:spPr>
          <a:xfrm>
            <a:off x="344472" y="42100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2" name="object 562"/>
          <p:cNvSpPr/>
          <p:nvPr/>
        </p:nvSpPr>
        <p:spPr>
          <a:xfrm>
            <a:off x="344288" y="4203303"/>
            <a:ext cx="256381" cy="0"/>
          </a:xfrm>
          <a:custGeom>
            <a:avLst/>
            <a:gdLst/>
            <a:ahLst/>
            <a:cxnLst/>
            <a:rect l="l" t="t" r="r" b="b"/>
            <a:pathLst>
              <a:path w="410209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3" name="object 563"/>
          <p:cNvSpPr/>
          <p:nvPr/>
        </p:nvSpPr>
        <p:spPr>
          <a:xfrm>
            <a:off x="341797" y="420409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5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4" name="object 564"/>
          <p:cNvSpPr/>
          <p:nvPr/>
        </p:nvSpPr>
        <p:spPr>
          <a:xfrm>
            <a:off x="340537" y="42052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5" name="object 565"/>
          <p:cNvSpPr/>
          <p:nvPr/>
        </p:nvSpPr>
        <p:spPr>
          <a:xfrm>
            <a:off x="339875" y="42064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6" name="object 566"/>
          <p:cNvSpPr/>
          <p:nvPr/>
        </p:nvSpPr>
        <p:spPr>
          <a:xfrm>
            <a:off x="339585" y="42076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7" name="object 567"/>
          <p:cNvSpPr/>
          <p:nvPr/>
        </p:nvSpPr>
        <p:spPr>
          <a:xfrm>
            <a:off x="339591" y="42088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8" name="object 568"/>
          <p:cNvSpPr/>
          <p:nvPr/>
        </p:nvSpPr>
        <p:spPr>
          <a:xfrm>
            <a:off x="339897" y="421005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59" name="object 569"/>
          <p:cNvSpPr/>
          <p:nvPr/>
        </p:nvSpPr>
        <p:spPr>
          <a:xfrm>
            <a:off x="340577" y="421124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0" name="object 570"/>
          <p:cNvSpPr/>
          <p:nvPr/>
        </p:nvSpPr>
        <p:spPr>
          <a:xfrm>
            <a:off x="341338" y="421203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1" name="object 571"/>
          <p:cNvSpPr/>
          <p:nvPr/>
        </p:nvSpPr>
        <p:spPr>
          <a:xfrm>
            <a:off x="342695" y="4212828"/>
            <a:ext cx="259556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2" name="object 572"/>
          <p:cNvSpPr/>
          <p:nvPr/>
        </p:nvSpPr>
        <p:spPr>
          <a:xfrm>
            <a:off x="358330" y="4234117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3" name="object 573"/>
          <p:cNvSpPr/>
          <p:nvPr/>
        </p:nvSpPr>
        <p:spPr>
          <a:xfrm>
            <a:off x="358330" y="430822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4" name="object 574"/>
          <p:cNvSpPr/>
          <p:nvPr/>
        </p:nvSpPr>
        <p:spPr>
          <a:xfrm>
            <a:off x="361047" y="4248547"/>
            <a:ext cx="62309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5" name="object 575"/>
          <p:cNvSpPr/>
          <p:nvPr/>
        </p:nvSpPr>
        <p:spPr>
          <a:xfrm>
            <a:off x="359907" y="424934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0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6" name="object 576"/>
          <p:cNvSpPr/>
          <p:nvPr/>
        </p:nvSpPr>
        <p:spPr>
          <a:xfrm>
            <a:off x="359247" y="4250134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7" name="object 577"/>
          <p:cNvSpPr/>
          <p:nvPr/>
        </p:nvSpPr>
        <p:spPr>
          <a:xfrm>
            <a:off x="358804" y="4250928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8" name="object 578"/>
          <p:cNvSpPr/>
          <p:nvPr/>
        </p:nvSpPr>
        <p:spPr>
          <a:xfrm>
            <a:off x="358442" y="425211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69" name="object 579"/>
          <p:cNvSpPr/>
          <p:nvPr/>
        </p:nvSpPr>
        <p:spPr>
          <a:xfrm>
            <a:off x="358434" y="42537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0" name="object 580"/>
          <p:cNvSpPr/>
          <p:nvPr/>
        </p:nvSpPr>
        <p:spPr>
          <a:xfrm>
            <a:off x="358782" y="4254897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1" name="object 581"/>
          <p:cNvSpPr/>
          <p:nvPr/>
        </p:nvSpPr>
        <p:spPr>
          <a:xfrm>
            <a:off x="359203" y="4255690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2" name="object 582"/>
          <p:cNvSpPr/>
          <p:nvPr/>
        </p:nvSpPr>
        <p:spPr>
          <a:xfrm>
            <a:off x="359825" y="425648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3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3" name="object 583"/>
          <p:cNvSpPr/>
          <p:nvPr/>
        </p:nvSpPr>
        <p:spPr>
          <a:xfrm>
            <a:off x="360911" y="4257278"/>
            <a:ext cx="62706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8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4" name="object 584"/>
          <p:cNvSpPr/>
          <p:nvPr/>
        </p:nvSpPr>
        <p:spPr>
          <a:xfrm>
            <a:off x="358331" y="4271177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5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5" name="object 585"/>
          <p:cNvSpPr/>
          <p:nvPr/>
        </p:nvSpPr>
        <p:spPr>
          <a:xfrm>
            <a:off x="535964" y="4229156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6" name="object 586"/>
          <p:cNvSpPr/>
          <p:nvPr/>
        </p:nvSpPr>
        <p:spPr>
          <a:xfrm>
            <a:off x="535964" y="4252944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7" name="object 587"/>
          <p:cNvSpPr/>
          <p:nvPr/>
        </p:nvSpPr>
        <p:spPr>
          <a:xfrm>
            <a:off x="535964" y="4266216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8" name="object 588"/>
          <p:cNvSpPr/>
          <p:nvPr/>
        </p:nvSpPr>
        <p:spPr>
          <a:xfrm>
            <a:off x="360872" y="4287440"/>
            <a:ext cx="62706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79" name="object 589"/>
          <p:cNvSpPr/>
          <p:nvPr/>
        </p:nvSpPr>
        <p:spPr>
          <a:xfrm>
            <a:off x="359804" y="428823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3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0" name="object 590"/>
          <p:cNvSpPr/>
          <p:nvPr/>
        </p:nvSpPr>
        <p:spPr>
          <a:xfrm>
            <a:off x="359191" y="42890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1" name="object 591"/>
          <p:cNvSpPr/>
          <p:nvPr/>
        </p:nvSpPr>
        <p:spPr>
          <a:xfrm>
            <a:off x="358774" y="42898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2" name="object 592"/>
          <p:cNvSpPr/>
          <p:nvPr/>
        </p:nvSpPr>
        <p:spPr>
          <a:xfrm>
            <a:off x="358431" y="42910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3" name="object 593"/>
          <p:cNvSpPr/>
          <p:nvPr/>
        </p:nvSpPr>
        <p:spPr>
          <a:xfrm>
            <a:off x="358444" y="4292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4" name="object 594"/>
          <p:cNvSpPr/>
          <p:nvPr/>
        </p:nvSpPr>
        <p:spPr>
          <a:xfrm>
            <a:off x="358811" y="4293790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5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5" name="object 595"/>
          <p:cNvSpPr/>
          <p:nvPr/>
        </p:nvSpPr>
        <p:spPr>
          <a:xfrm>
            <a:off x="359259" y="429458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6" name="object 596"/>
          <p:cNvSpPr/>
          <p:nvPr/>
        </p:nvSpPr>
        <p:spPr>
          <a:xfrm>
            <a:off x="359929" y="429537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2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7" name="object 597"/>
          <p:cNvSpPr/>
          <p:nvPr/>
        </p:nvSpPr>
        <p:spPr>
          <a:xfrm>
            <a:off x="361101" y="4296172"/>
            <a:ext cx="62309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8" name="object 598"/>
          <p:cNvSpPr/>
          <p:nvPr/>
        </p:nvSpPr>
        <p:spPr>
          <a:xfrm>
            <a:off x="878532" y="4383580"/>
            <a:ext cx="143049" cy="789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89" name="object 599"/>
          <p:cNvSpPr/>
          <p:nvPr/>
        </p:nvSpPr>
        <p:spPr>
          <a:xfrm>
            <a:off x="736830" y="4122524"/>
            <a:ext cx="422458" cy="2678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0" name="object 600"/>
          <p:cNvSpPr/>
          <p:nvPr/>
        </p:nvSpPr>
        <p:spPr>
          <a:xfrm>
            <a:off x="815150" y="417033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1" name="object 601"/>
          <p:cNvSpPr/>
          <p:nvPr/>
        </p:nvSpPr>
        <p:spPr>
          <a:xfrm>
            <a:off x="815150" y="420328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2" name="object 602"/>
          <p:cNvSpPr/>
          <p:nvPr/>
        </p:nvSpPr>
        <p:spPr>
          <a:xfrm>
            <a:off x="820111" y="42100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3" name="object 603"/>
          <p:cNvSpPr/>
          <p:nvPr/>
        </p:nvSpPr>
        <p:spPr>
          <a:xfrm>
            <a:off x="819926" y="4203303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4" name="object 604"/>
          <p:cNvSpPr/>
          <p:nvPr/>
        </p:nvSpPr>
        <p:spPr>
          <a:xfrm>
            <a:off x="817436" y="420409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5" name="object 605"/>
          <p:cNvSpPr/>
          <p:nvPr/>
        </p:nvSpPr>
        <p:spPr>
          <a:xfrm>
            <a:off x="816176" y="42052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6" name="object 606"/>
          <p:cNvSpPr/>
          <p:nvPr/>
        </p:nvSpPr>
        <p:spPr>
          <a:xfrm>
            <a:off x="815514" y="42064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7" name="object 607"/>
          <p:cNvSpPr/>
          <p:nvPr/>
        </p:nvSpPr>
        <p:spPr>
          <a:xfrm>
            <a:off x="815223" y="42076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8" name="object 608"/>
          <p:cNvSpPr/>
          <p:nvPr/>
        </p:nvSpPr>
        <p:spPr>
          <a:xfrm>
            <a:off x="815230" y="42088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99" name="object 609"/>
          <p:cNvSpPr/>
          <p:nvPr/>
        </p:nvSpPr>
        <p:spPr>
          <a:xfrm>
            <a:off x="815535" y="421005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0" name="object 610"/>
          <p:cNvSpPr/>
          <p:nvPr/>
        </p:nvSpPr>
        <p:spPr>
          <a:xfrm>
            <a:off x="816215" y="421124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1" name="object 611"/>
          <p:cNvSpPr/>
          <p:nvPr/>
        </p:nvSpPr>
        <p:spPr>
          <a:xfrm>
            <a:off x="816977" y="421203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2" name="object 612"/>
          <p:cNvSpPr/>
          <p:nvPr/>
        </p:nvSpPr>
        <p:spPr>
          <a:xfrm>
            <a:off x="818333" y="4212828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3" name="object 613"/>
          <p:cNvSpPr/>
          <p:nvPr/>
        </p:nvSpPr>
        <p:spPr>
          <a:xfrm>
            <a:off x="833969" y="4234117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4" name="object 614"/>
          <p:cNvSpPr/>
          <p:nvPr/>
        </p:nvSpPr>
        <p:spPr>
          <a:xfrm>
            <a:off x="833969" y="4308229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5" name="object 615"/>
          <p:cNvSpPr/>
          <p:nvPr/>
        </p:nvSpPr>
        <p:spPr>
          <a:xfrm>
            <a:off x="836686" y="4248547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6" name="object 616"/>
          <p:cNvSpPr/>
          <p:nvPr/>
        </p:nvSpPr>
        <p:spPr>
          <a:xfrm>
            <a:off x="835546" y="424934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7" name="object 617"/>
          <p:cNvSpPr/>
          <p:nvPr/>
        </p:nvSpPr>
        <p:spPr>
          <a:xfrm>
            <a:off x="834886" y="4250134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8" name="object 618"/>
          <p:cNvSpPr/>
          <p:nvPr/>
        </p:nvSpPr>
        <p:spPr>
          <a:xfrm>
            <a:off x="834444" y="425092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09" name="object 619"/>
          <p:cNvSpPr/>
          <p:nvPr/>
        </p:nvSpPr>
        <p:spPr>
          <a:xfrm>
            <a:off x="834081" y="425211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0" name="object 620"/>
          <p:cNvSpPr/>
          <p:nvPr/>
        </p:nvSpPr>
        <p:spPr>
          <a:xfrm>
            <a:off x="834073" y="42537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1" name="object 621"/>
          <p:cNvSpPr/>
          <p:nvPr/>
        </p:nvSpPr>
        <p:spPr>
          <a:xfrm>
            <a:off x="834421" y="425489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2" name="object 622"/>
          <p:cNvSpPr/>
          <p:nvPr/>
        </p:nvSpPr>
        <p:spPr>
          <a:xfrm>
            <a:off x="834841" y="4255690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3" name="object 623"/>
          <p:cNvSpPr/>
          <p:nvPr/>
        </p:nvSpPr>
        <p:spPr>
          <a:xfrm>
            <a:off x="835463" y="425648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4" name="object 624"/>
          <p:cNvSpPr/>
          <p:nvPr/>
        </p:nvSpPr>
        <p:spPr>
          <a:xfrm>
            <a:off x="836550" y="425727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8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5" name="object 625"/>
          <p:cNvSpPr/>
          <p:nvPr/>
        </p:nvSpPr>
        <p:spPr>
          <a:xfrm>
            <a:off x="833969" y="4271177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5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6" name="object 626"/>
          <p:cNvSpPr/>
          <p:nvPr/>
        </p:nvSpPr>
        <p:spPr>
          <a:xfrm>
            <a:off x="1011603" y="4229156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7" name="object 627"/>
          <p:cNvSpPr/>
          <p:nvPr/>
        </p:nvSpPr>
        <p:spPr>
          <a:xfrm>
            <a:off x="1011603" y="4252944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8" name="object 628"/>
          <p:cNvSpPr/>
          <p:nvPr/>
        </p:nvSpPr>
        <p:spPr>
          <a:xfrm>
            <a:off x="1011603" y="4266216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19" name="object 629"/>
          <p:cNvSpPr/>
          <p:nvPr/>
        </p:nvSpPr>
        <p:spPr>
          <a:xfrm>
            <a:off x="836511" y="4287440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0" name="object 630"/>
          <p:cNvSpPr/>
          <p:nvPr/>
        </p:nvSpPr>
        <p:spPr>
          <a:xfrm>
            <a:off x="835443" y="428823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1" name="object 631"/>
          <p:cNvSpPr/>
          <p:nvPr/>
        </p:nvSpPr>
        <p:spPr>
          <a:xfrm>
            <a:off x="834830" y="42890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2" name="object 632"/>
          <p:cNvSpPr/>
          <p:nvPr/>
        </p:nvSpPr>
        <p:spPr>
          <a:xfrm>
            <a:off x="834413" y="42898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3" name="object 633"/>
          <p:cNvSpPr/>
          <p:nvPr/>
        </p:nvSpPr>
        <p:spPr>
          <a:xfrm>
            <a:off x="834071" y="42910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4" name="object 634"/>
          <p:cNvSpPr/>
          <p:nvPr/>
        </p:nvSpPr>
        <p:spPr>
          <a:xfrm>
            <a:off x="834083" y="4292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5" name="object 635"/>
          <p:cNvSpPr/>
          <p:nvPr/>
        </p:nvSpPr>
        <p:spPr>
          <a:xfrm>
            <a:off x="834450" y="4293790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6" name="object 636"/>
          <p:cNvSpPr/>
          <p:nvPr/>
        </p:nvSpPr>
        <p:spPr>
          <a:xfrm>
            <a:off x="834898" y="429458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1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7" name="object 637"/>
          <p:cNvSpPr/>
          <p:nvPr/>
        </p:nvSpPr>
        <p:spPr>
          <a:xfrm>
            <a:off x="835568" y="429537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8" name="object 638"/>
          <p:cNvSpPr/>
          <p:nvPr/>
        </p:nvSpPr>
        <p:spPr>
          <a:xfrm>
            <a:off x="836739" y="4296172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29" name="object 639"/>
          <p:cNvSpPr/>
          <p:nvPr/>
        </p:nvSpPr>
        <p:spPr>
          <a:xfrm>
            <a:off x="1354171" y="4383580"/>
            <a:ext cx="143047" cy="789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0" name="object 640"/>
          <p:cNvSpPr/>
          <p:nvPr/>
        </p:nvSpPr>
        <p:spPr>
          <a:xfrm>
            <a:off x="1212469" y="4122524"/>
            <a:ext cx="422458" cy="2678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1" name="object 641"/>
          <p:cNvSpPr/>
          <p:nvPr/>
        </p:nvSpPr>
        <p:spPr>
          <a:xfrm>
            <a:off x="1290788" y="417033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2" name="object 642"/>
          <p:cNvSpPr/>
          <p:nvPr/>
        </p:nvSpPr>
        <p:spPr>
          <a:xfrm>
            <a:off x="1290788" y="420328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3" name="object 643"/>
          <p:cNvSpPr/>
          <p:nvPr/>
        </p:nvSpPr>
        <p:spPr>
          <a:xfrm>
            <a:off x="1295749" y="42100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4" name="object 644"/>
          <p:cNvSpPr/>
          <p:nvPr/>
        </p:nvSpPr>
        <p:spPr>
          <a:xfrm>
            <a:off x="1295565" y="4203303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5" name="object 645"/>
          <p:cNvSpPr/>
          <p:nvPr/>
        </p:nvSpPr>
        <p:spPr>
          <a:xfrm>
            <a:off x="1293075" y="420409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6" name="object 646"/>
          <p:cNvSpPr/>
          <p:nvPr/>
        </p:nvSpPr>
        <p:spPr>
          <a:xfrm>
            <a:off x="1291815" y="42052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7" name="object 647"/>
          <p:cNvSpPr/>
          <p:nvPr/>
        </p:nvSpPr>
        <p:spPr>
          <a:xfrm>
            <a:off x="1291153" y="42064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8" name="object 648"/>
          <p:cNvSpPr/>
          <p:nvPr/>
        </p:nvSpPr>
        <p:spPr>
          <a:xfrm>
            <a:off x="1290862" y="42076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39" name="object 649"/>
          <p:cNvSpPr/>
          <p:nvPr/>
        </p:nvSpPr>
        <p:spPr>
          <a:xfrm>
            <a:off x="1290868" y="42088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0" name="object 650"/>
          <p:cNvSpPr/>
          <p:nvPr/>
        </p:nvSpPr>
        <p:spPr>
          <a:xfrm>
            <a:off x="1291175" y="421005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1" name="object 651"/>
          <p:cNvSpPr/>
          <p:nvPr/>
        </p:nvSpPr>
        <p:spPr>
          <a:xfrm>
            <a:off x="1291854" y="421124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2" name="object 652"/>
          <p:cNvSpPr/>
          <p:nvPr/>
        </p:nvSpPr>
        <p:spPr>
          <a:xfrm>
            <a:off x="1292616" y="421203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3" name="object 653"/>
          <p:cNvSpPr/>
          <p:nvPr/>
        </p:nvSpPr>
        <p:spPr>
          <a:xfrm>
            <a:off x="1293972" y="4212828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4" name="object 654"/>
          <p:cNvSpPr/>
          <p:nvPr/>
        </p:nvSpPr>
        <p:spPr>
          <a:xfrm>
            <a:off x="1309608" y="4234117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5" name="object 655"/>
          <p:cNvSpPr/>
          <p:nvPr/>
        </p:nvSpPr>
        <p:spPr>
          <a:xfrm>
            <a:off x="1314204" y="4303315"/>
            <a:ext cx="129778" cy="0"/>
          </a:xfrm>
          <a:custGeom>
            <a:avLst/>
            <a:gdLst/>
            <a:ahLst/>
            <a:cxnLst/>
            <a:rect l="l" t="t" r="r" b="b"/>
            <a:pathLst>
              <a:path w="207644">
                <a:moveTo>
                  <a:pt x="0" y="0"/>
                </a:moveTo>
                <a:lnTo>
                  <a:pt x="2072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6" name="object 656"/>
          <p:cNvSpPr/>
          <p:nvPr/>
        </p:nvSpPr>
        <p:spPr>
          <a:xfrm>
            <a:off x="1311863" y="4304110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7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7" name="object 657"/>
          <p:cNvSpPr/>
          <p:nvPr/>
        </p:nvSpPr>
        <p:spPr>
          <a:xfrm>
            <a:off x="1310616" y="430530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8" name="object 658"/>
          <p:cNvSpPr/>
          <p:nvPr/>
        </p:nvSpPr>
        <p:spPr>
          <a:xfrm>
            <a:off x="1309968" y="43064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8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49" name="object 659"/>
          <p:cNvSpPr/>
          <p:nvPr/>
        </p:nvSpPr>
        <p:spPr>
          <a:xfrm>
            <a:off x="1309683" y="430768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3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0" name="object 660"/>
          <p:cNvSpPr/>
          <p:nvPr/>
        </p:nvSpPr>
        <p:spPr>
          <a:xfrm>
            <a:off x="1309695" y="430887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1" name="object 661"/>
          <p:cNvSpPr/>
          <p:nvPr/>
        </p:nvSpPr>
        <p:spPr>
          <a:xfrm>
            <a:off x="1310009" y="4310063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2" name="object 662"/>
          <p:cNvSpPr/>
          <p:nvPr/>
        </p:nvSpPr>
        <p:spPr>
          <a:xfrm>
            <a:off x="1310692" y="43112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5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3" name="object 663"/>
          <p:cNvSpPr/>
          <p:nvPr/>
        </p:nvSpPr>
        <p:spPr>
          <a:xfrm>
            <a:off x="1311467" y="4312047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0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4" name="object 664"/>
          <p:cNvSpPr/>
          <p:nvPr/>
        </p:nvSpPr>
        <p:spPr>
          <a:xfrm>
            <a:off x="1312853" y="4312841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5" name="object 665"/>
          <p:cNvSpPr/>
          <p:nvPr/>
        </p:nvSpPr>
        <p:spPr>
          <a:xfrm>
            <a:off x="1312325" y="4248547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6" name="object 666"/>
          <p:cNvSpPr/>
          <p:nvPr/>
        </p:nvSpPr>
        <p:spPr>
          <a:xfrm>
            <a:off x="1311185" y="424934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7" name="object 667"/>
          <p:cNvSpPr/>
          <p:nvPr/>
        </p:nvSpPr>
        <p:spPr>
          <a:xfrm>
            <a:off x="1310525" y="4250134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8" name="object 668"/>
          <p:cNvSpPr/>
          <p:nvPr/>
        </p:nvSpPr>
        <p:spPr>
          <a:xfrm>
            <a:off x="1310083" y="425092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59" name="object 669"/>
          <p:cNvSpPr/>
          <p:nvPr/>
        </p:nvSpPr>
        <p:spPr>
          <a:xfrm>
            <a:off x="1309720" y="425211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0" name="object 670"/>
          <p:cNvSpPr/>
          <p:nvPr/>
        </p:nvSpPr>
        <p:spPr>
          <a:xfrm>
            <a:off x="1309712" y="42537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1" name="object 671"/>
          <p:cNvSpPr/>
          <p:nvPr/>
        </p:nvSpPr>
        <p:spPr>
          <a:xfrm>
            <a:off x="1310059" y="425489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2" name="object 672"/>
          <p:cNvSpPr/>
          <p:nvPr/>
        </p:nvSpPr>
        <p:spPr>
          <a:xfrm>
            <a:off x="1310480" y="4255690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3" name="object 673"/>
          <p:cNvSpPr/>
          <p:nvPr/>
        </p:nvSpPr>
        <p:spPr>
          <a:xfrm>
            <a:off x="1311102" y="425648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4" name="object 674"/>
          <p:cNvSpPr/>
          <p:nvPr/>
        </p:nvSpPr>
        <p:spPr>
          <a:xfrm>
            <a:off x="1312189" y="425727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8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5" name="object 675"/>
          <p:cNvSpPr/>
          <p:nvPr/>
        </p:nvSpPr>
        <p:spPr>
          <a:xfrm>
            <a:off x="1309609" y="4271177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5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6" name="object 676"/>
          <p:cNvSpPr/>
          <p:nvPr/>
        </p:nvSpPr>
        <p:spPr>
          <a:xfrm>
            <a:off x="1487242" y="4229156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7" name="object 677"/>
          <p:cNvSpPr/>
          <p:nvPr/>
        </p:nvSpPr>
        <p:spPr>
          <a:xfrm>
            <a:off x="1489950" y="4248150"/>
            <a:ext cx="50403" cy="794"/>
          </a:xfrm>
          <a:custGeom>
            <a:avLst/>
            <a:gdLst/>
            <a:ahLst/>
            <a:cxnLst/>
            <a:rect l="l" t="t" r="r" b="b"/>
            <a:pathLst>
              <a:path w="80644" h="1270">
                <a:moveTo>
                  <a:pt x="0" y="0"/>
                </a:moveTo>
                <a:lnTo>
                  <a:pt x="80601" y="0"/>
                </a:lnTo>
                <a:lnTo>
                  <a:pt x="80601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8" name="object 678"/>
          <p:cNvSpPr/>
          <p:nvPr/>
        </p:nvSpPr>
        <p:spPr>
          <a:xfrm>
            <a:off x="1488817" y="4248944"/>
            <a:ext cx="52784" cy="794"/>
          </a:xfrm>
          <a:custGeom>
            <a:avLst/>
            <a:gdLst/>
            <a:ahLst/>
            <a:cxnLst/>
            <a:rect l="l" t="t" r="r" b="b"/>
            <a:pathLst>
              <a:path w="84455" h="1270">
                <a:moveTo>
                  <a:pt x="0" y="0"/>
                </a:moveTo>
                <a:lnTo>
                  <a:pt x="84226" y="0"/>
                </a:lnTo>
                <a:lnTo>
                  <a:pt x="84226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69" name="object 679"/>
          <p:cNvSpPr/>
          <p:nvPr/>
        </p:nvSpPr>
        <p:spPr>
          <a:xfrm>
            <a:off x="1488153" y="4250134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3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0" name="object 680"/>
          <p:cNvSpPr/>
          <p:nvPr/>
        </p:nvSpPr>
        <p:spPr>
          <a:xfrm>
            <a:off x="1487708" y="4250928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1" name="object 681"/>
          <p:cNvSpPr/>
          <p:nvPr/>
        </p:nvSpPr>
        <p:spPr>
          <a:xfrm>
            <a:off x="1487349" y="4252118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2" name="object 682"/>
          <p:cNvSpPr/>
          <p:nvPr/>
        </p:nvSpPr>
        <p:spPr>
          <a:xfrm>
            <a:off x="1487341" y="4253706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3" name="object 683"/>
          <p:cNvSpPr/>
          <p:nvPr/>
        </p:nvSpPr>
        <p:spPr>
          <a:xfrm>
            <a:off x="1487685" y="4254897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4" name="object 684"/>
          <p:cNvSpPr/>
          <p:nvPr/>
        </p:nvSpPr>
        <p:spPr>
          <a:xfrm>
            <a:off x="1488108" y="4255690"/>
            <a:ext cx="5437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4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5" name="object 685"/>
          <p:cNvSpPr/>
          <p:nvPr/>
        </p:nvSpPr>
        <p:spPr>
          <a:xfrm>
            <a:off x="1488735" y="4256087"/>
            <a:ext cx="53181" cy="794"/>
          </a:xfrm>
          <a:custGeom>
            <a:avLst/>
            <a:gdLst/>
            <a:ahLst/>
            <a:cxnLst/>
            <a:rect l="l" t="t" r="r" b="b"/>
            <a:pathLst>
              <a:path w="85089" h="1270">
                <a:moveTo>
                  <a:pt x="0" y="0"/>
                </a:moveTo>
                <a:lnTo>
                  <a:pt x="84487" y="0"/>
                </a:lnTo>
                <a:lnTo>
                  <a:pt x="84487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6" name="object 686"/>
          <p:cNvSpPr/>
          <p:nvPr/>
        </p:nvSpPr>
        <p:spPr>
          <a:xfrm>
            <a:off x="1489814" y="4256881"/>
            <a:ext cx="50800" cy="794"/>
          </a:xfrm>
          <a:custGeom>
            <a:avLst/>
            <a:gdLst/>
            <a:ahLst/>
            <a:cxnLst/>
            <a:rect l="l" t="t" r="r" b="b"/>
            <a:pathLst>
              <a:path w="81280" h="1270">
                <a:moveTo>
                  <a:pt x="0" y="0"/>
                </a:moveTo>
                <a:lnTo>
                  <a:pt x="81034" y="0"/>
                </a:lnTo>
                <a:lnTo>
                  <a:pt x="81034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7" name="object 687"/>
          <p:cNvSpPr/>
          <p:nvPr/>
        </p:nvSpPr>
        <p:spPr>
          <a:xfrm>
            <a:off x="1487241" y="4266216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8" name="object 688"/>
          <p:cNvSpPr/>
          <p:nvPr/>
        </p:nvSpPr>
        <p:spPr>
          <a:xfrm>
            <a:off x="1312150" y="4287440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79" name="object 689"/>
          <p:cNvSpPr/>
          <p:nvPr/>
        </p:nvSpPr>
        <p:spPr>
          <a:xfrm>
            <a:off x="1311081" y="428823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0" name="object 690"/>
          <p:cNvSpPr/>
          <p:nvPr/>
        </p:nvSpPr>
        <p:spPr>
          <a:xfrm>
            <a:off x="1310468" y="42890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1" name="object 691"/>
          <p:cNvSpPr/>
          <p:nvPr/>
        </p:nvSpPr>
        <p:spPr>
          <a:xfrm>
            <a:off x="1310051" y="42898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2" name="object 692"/>
          <p:cNvSpPr/>
          <p:nvPr/>
        </p:nvSpPr>
        <p:spPr>
          <a:xfrm>
            <a:off x="1309709" y="42910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3" name="object 693"/>
          <p:cNvSpPr/>
          <p:nvPr/>
        </p:nvSpPr>
        <p:spPr>
          <a:xfrm>
            <a:off x="1309722" y="4292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4" name="object 694"/>
          <p:cNvSpPr/>
          <p:nvPr/>
        </p:nvSpPr>
        <p:spPr>
          <a:xfrm>
            <a:off x="1310089" y="4293790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5" name="object 695"/>
          <p:cNvSpPr/>
          <p:nvPr/>
        </p:nvSpPr>
        <p:spPr>
          <a:xfrm>
            <a:off x="1310536" y="429458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6" name="object 696"/>
          <p:cNvSpPr/>
          <p:nvPr/>
        </p:nvSpPr>
        <p:spPr>
          <a:xfrm>
            <a:off x="1311206" y="429537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7" name="object 697"/>
          <p:cNvSpPr/>
          <p:nvPr/>
        </p:nvSpPr>
        <p:spPr>
          <a:xfrm>
            <a:off x="1312378" y="4296172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2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8" name="object 698"/>
          <p:cNvSpPr/>
          <p:nvPr/>
        </p:nvSpPr>
        <p:spPr>
          <a:xfrm>
            <a:off x="1829809" y="4383580"/>
            <a:ext cx="143048" cy="789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89" name="object 699"/>
          <p:cNvSpPr/>
          <p:nvPr/>
        </p:nvSpPr>
        <p:spPr>
          <a:xfrm>
            <a:off x="1688107" y="4122524"/>
            <a:ext cx="422458" cy="2678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0" name="object 700"/>
          <p:cNvSpPr/>
          <p:nvPr/>
        </p:nvSpPr>
        <p:spPr>
          <a:xfrm>
            <a:off x="1766427" y="4170339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1" name="object 701"/>
          <p:cNvSpPr/>
          <p:nvPr/>
        </p:nvSpPr>
        <p:spPr>
          <a:xfrm>
            <a:off x="1766427" y="420328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2" name="object 702"/>
          <p:cNvSpPr/>
          <p:nvPr/>
        </p:nvSpPr>
        <p:spPr>
          <a:xfrm>
            <a:off x="1771388" y="4210002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3" name="object 703"/>
          <p:cNvSpPr/>
          <p:nvPr/>
        </p:nvSpPr>
        <p:spPr>
          <a:xfrm>
            <a:off x="1771205" y="4203303"/>
            <a:ext cx="256381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4" name="object 704"/>
          <p:cNvSpPr/>
          <p:nvPr/>
        </p:nvSpPr>
        <p:spPr>
          <a:xfrm>
            <a:off x="1768713" y="4204097"/>
            <a:ext cx="261541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7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5" name="object 705"/>
          <p:cNvSpPr/>
          <p:nvPr/>
        </p:nvSpPr>
        <p:spPr>
          <a:xfrm>
            <a:off x="1767453" y="42052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9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6" name="object 706"/>
          <p:cNvSpPr/>
          <p:nvPr/>
        </p:nvSpPr>
        <p:spPr>
          <a:xfrm>
            <a:off x="1766792" y="42064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7" name="object 707"/>
          <p:cNvSpPr/>
          <p:nvPr/>
        </p:nvSpPr>
        <p:spPr>
          <a:xfrm>
            <a:off x="1766501" y="42076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8" name="object 708"/>
          <p:cNvSpPr/>
          <p:nvPr/>
        </p:nvSpPr>
        <p:spPr>
          <a:xfrm>
            <a:off x="1766507" y="4208860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8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99" name="object 709"/>
          <p:cNvSpPr/>
          <p:nvPr/>
        </p:nvSpPr>
        <p:spPr>
          <a:xfrm>
            <a:off x="1766814" y="421005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0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0" name="object 710"/>
          <p:cNvSpPr/>
          <p:nvPr/>
        </p:nvSpPr>
        <p:spPr>
          <a:xfrm>
            <a:off x="1767493" y="421124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83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1" name="object 711"/>
          <p:cNvSpPr/>
          <p:nvPr/>
        </p:nvSpPr>
        <p:spPr>
          <a:xfrm>
            <a:off x="1768254" y="4212034"/>
            <a:ext cx="262334" cy="0"/>
          </a:xfrm>
          <a:custGeom>
            <a:avLst/>
            <a:gdLst/>
            <a:ahLst/>
            <a:cxnLst/>
            <a:rect l="l" t="t" r="r" b="b"/>
            <a:pathLst>
              <a:path w="419735">
                <a:moveTo>
                  <a:pt x="0" y="0"/>
                </a:moveTo>
                <a:lnTo>
                  <a:pt x="4193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2" name="object 712"/>
          <p:cNvSpPr/>
          <p:nvPr/>
        </p:nvSpPr>
        <p:spPr>
          <a:xfrm>
            <a:off x="1769611" y="4212828"/>
            <a:ext cx="259556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3" name="object 713"/>
          <p:cNvSpPr/>
          <p:nvPr/>
        </p:nvSpPr>
        <p:spPr>
          <a:xfrm>
            <a:off x="1785247" y="4234117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4" name="object 714"/>
          <p:cNvSpPr/>
          <p:nvPr/>
        </p:nvSpPr>
        <p:spPr>
          <a:xfrm>
            <a:off x="1789840" y="4303315"/>
            <a:ext cx="129778" cy="0"/>
          </a:xfrm>
          <a:custGeom>
            <a:avLst/>
            <a:gdLst/>
            <a:ahLst/>
            <a:cxnLst/>
            <a:rect l="l" t="t" r="r" b="b"/>
            <a:pathLst>
              <a:path w="207644">
                <a:moveTo>
                  <a:pt x="0" y="0"/>
                </a:moveTo>
                <a:lnTo>
                  <a:pt x="20727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5" name="object 715"/>
          <p:cNvSpPr/>
          <p:nvPr/>
        </p:nvSpPr>
        <p:spPr>
          <a:xfrm>
            <a:off x="1787502" y="4304110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7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6" name="object 716"/>
          <p:cNvSpPr/>
          <p:nvPr/>
        </p:nvSpPr>
        <p:spPr>
          <a:xfrm>
            <a:off x="1786255" y="430530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7" name="object 717"/>
          <p:cNvSpPr/>
          <p:nvPr/>
        </p:nvSpPr>
        <p:spPr>
          <a:xfrm>
            <a:off x="1785602" y="43064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8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8" name="object 718"/>
          <p:cNvSpPr/>
          <p:nvPr/>
        </p:nvSpPr>
        <p:spPr>
          <a:xfrm>
            <a:off x="1785318" y="430768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09" name="object 719"/>
          <p:cNvSpPr/>
          <p:nvPr/>
        </p:nvSpPr>
        <p:spPr>
          <a:xfrm>
            <a:off x="1785330" y="430887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0" name="object 720"/>
          <p:cNvSpPr/>
          <p:nvPr/>
        </p:nvSpPr>
        <p:spPr>
          <a:xfrm>
            <a:off x="1785643" y="4310063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7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1" name="object 721"/>
          <p:cNvSpPr/>
          <p:nvPr/>
        </p:nvSpPr>
        <p:spPr>
          <a:xfrm>
            <a:off x="1786331" y="43112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5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2" name="object 722"/>
          <p:cNvSpPr/>
          <p:nvPr/>
        </p:nvSpPr>
        <p:spPr>
          <a:xfrm>
            <a:off x="1787106" y="4312047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0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3" name="object 723"/>
          <p:cNvSpPr/>
          <p:nvPr/>
        </p:nvSpPr>
        <p:spPr>
          <a:xfrm>
            <a:off x="1788487" y="4312841"/>
            <a:ext cx="132556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4" name="object 724"/>
          <p:cNvSpPr/>
          <p:nvPr/>
        </p:nvSpPr>
        <p:spPr>
          <a:xfrm>
            <a:off x="1787962" y="4248547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42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5" name="object 725"/>
          <p:cNvSpPr/>
          <p:nvPr/>
        </p:nvSpPr>
        <p:spPr>
          <a:xfrm>
            <a:off x="1786823" y="4249341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6" name="object 726"/>
          <p:cNvSpPr/>
          <p:nvPr/>
        </p:nvSpPr>
        <p:spPr>
          <a:xfrm>
            <a:off x="1786163" y="4250134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7" name="object 727"/>
          <p:cNvSpPr/>
          <p:nvPr/>
        </p:nvSpPr>
        <p:spPr>
          <a:xfrm>
            <a:off x="1785718" y="4250928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8" name="object 728"/>
          <p:cNvSpPr/>
          <p:nvPr/>
        </p:nvSpPr>
        <p:spPr>
          <a:xfrm>
            <a:off x="1785354" y="4252118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19" name="object 729"/>
          <p:cNvSpPr/>
          <p:nvPr/>
        </p:nvSpPr>
        <p:spPr>
          <a:xfrm>
            <a:off x="1785346" y="425370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0" name="object 730"/>
          <p:cNvSpPr/>
          <p:nvPr/>
        </p:nvSpPr>
        <p:spPr>
          <a:xfrm>
            <a:off x="1785695" y="4254897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1" name="object 731"/>
          <p:cNvSpPr/>
          <p:nvPr/>
        </p:nvSpPr>
        <p:spPr>
          <a:xfrm>
            <a:off x="1786119" y="4255690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2" name="object 732"/>
          <p:cNvSpPr/>
          <p:nvPr/>
        </p:nvSpPr>
        <p:spPr>
          <a:xfrm>
            <a:off x="1786741" y="425648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3" name="object 733"/>
          <p:cNvSpPr/>
          <p:nvPr/>
        </p:nvSpPr>
        <p:spPr>
          <a:xfrm>
            <a:off x="1787827" y="4257278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8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4" name="object 734"/>
          <p:cNvSpPr/>
          <p:nvPr/>
        </p:nvSpPr>
        <p:spPr>
          <a:xfrm>
            <a:off x="1785247" y="4271177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5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5" name="object 735"/>
          <p:cNvSpPr/>
          <p:nvPr/>
        </p:nvSpPr>
        <p:spPr>
          <a:xfrm>
            <a:off x="1962872" y="4229156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5"/>
                </a:moveTo>
                <a:lnTo>
                  <a:pt x="7937" y="15875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92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94"/>
                </a:lnTo>
                <a:lnTo>
                  <a:pt x="41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6" name="object 736"/>
          <p:cNvSpPr/>
          <p:nvPr/>
        </p:nvSpPr>
        <p:spPr>
          <a:xfrm>
            <a:off x="1965589" y="4248150"/>
            <a:ext cx="50403" cy="794"/>
          </a:xfrm>
          <a:custGeom>
            <a:avLst/>
            <a:gdLst/>
            <a:ahLst/>
            <a:cxnLst/>
            <a:rect l="l" t="t" r="r" b="b"/>
            <a:pathLst>
              <a:path w="80644" h="1270">
                <a:moveTo>
                  <a:pt x="0" y="0"/>
                </a:moveTo>
                <a:lnTo>
                  <a:pt x="80601" y="0"/>
                </a:lnTo>
                <a:lnTo>
                  <a:pt x="80601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7" name="object 737"/>
          <p:cNvSpPr/>
          <p:nvPr/>
        </p:nvSpPr>
        <p:spPr>
          <a:xfrm>
            <a:off x="1964456" y="4248944"/>
            <a:ext cx="52784" cy="794"/>
          </a:xfrm>
          <a:custGeom>
            <a:avLst/>
            <a:gdLst/>
            <a:ahLst/>
            <a:cxnLst/>
            <a:rect l="l" t="t" r="r" b="b"/>
            <a:pathLst>
              <a:path w="84455" h="1270">
                <a:moveTo>
                  <a:pt x="0" y="0"/>
                </a:moveTo>
                <a:lnTo>
                  <a:pt x="84226" y="0"/>
                </a:lnTo>
                <a:lnTo>
                  <a:pt x="84226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8" name="object 738"/>
          <p:cNvSpPr/>
          <p:nvPr/>
        </p:nvSpPr>
        <p:spPr>
          <a:xfrm>
            <a:off x="1963791" y="4250134"/>
            <a:ext cx="53975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3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29" name="object 739"/>
          <p:cNvSpPr/>
          <p:nvPr/>
        </p:nvSpPr>
        <p:spPr>
          <a:xfrm>
            <a:off x="1963346" y="4250928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0" name="object 740"/>
          <p:cNvSpPr/>
          <p:nvPr/>
        </p:nvSpPr>
        <p:spPr>
          <a:xfrm>
            <a:off x="1962985" y="4252118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1" name="object 741"/>
          <p:cNvSpPr/>
          <p:nvPr/>
        </p:nvSpPr>
        <p:spPr>
          <a:xfrm>
            <a:off x="1962977" y="4253706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2" name="object 742"/>
          <p:cNvSpPr/>
          <p:nvPr/>
        </p:nvSpPr>
        <p:spPr>
          <a:xfrm>
            <a:off x="1963324" y="4254897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3" name="object 743"/>
          <p:cNvSpPr/>
          <p:nvPr/>
        </p:nvSpPr>
        <p:spPr>
          <a:xfrm>
            <a:off x="1963747" y="4255690"/>
            <a:ext cx="5437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4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4" name="object 744"/>
          <p:cNvSpPr/>
          <p:nvPr/>
        </p:nvSpPr>
        <p:spPr>
          <a:xfrm>
            <a:off x="1964374" y="4256087"/>
            <a:ext cx="53181" cy="794"/>
          </a:xfrm>
          <a:custGeom>
            <a:avLst/>
            <a:gdLst/>
            <a:ahLst/>
            <a:cxnLst/>
            <a:rect l="l" t="t" r="r" b="b"/>
            <a:pathLst>
              <a:path w="85089" h="1270">
                <a:moveTo>
                  <a:pt x="0" y="0"/>
                </a:moveTo>
                <a:lnTo>
                  <a:pt x="84487" y="0"/>
                </a:lnTo>
                <a:lnTo>
                  <a:pt x="84487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5" name="object 745"/>
          <p:cNvSpPr/>
          <p:nvPr/>
        </p:nvSpPr>
        <p:spPr>
          <a:xfrm>
            <a:off x="1965453" y="4256881"/>
            <a:ext cx="50800" cy="794"/>
          </a:xfrm>
          <a:custGeom>
            <a:avLst/>
            <a:gdLst/>
            <a:ahLst/>
            <a:cxnLst/>
            <a:rect l="l" t="t" r="r" b="b"/>
            <a:pathLst>
              <a:path w="81280" h="1270">
                <a:moveTo>
                  <a:pt x="0" y="0"/>
                </a:moveTo>
                <a:lnTo>
                  <a:pt x="81034" y="0"/>
                </a:lnTo>
                <a:lnTo>
                  <a:pt x="81034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6" name="object 746"/>
          <p:cNvSpPr/>
          <p:nvPr/>
        </p:nvSpPr>
        <p:spPr>
          <a:xfrm>
            <a:off x="1962872" y="4266216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5"/>
                </a:moveTo>
                <a:lnTo>
                  <a:pt x="7937" y="15875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82"/>
                </a:lnTo>
                <a:lnTo>
                  <a:pt x="68173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7" name="object 747"/>
          <p:cNvSpPr/>
          <p:nvPr/>
        </p:nvSpPr>
        <p:spPr>
          <a:xfrm>
            <a:off x="1787788" y="4287440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9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8" name="object 748"/>
          <p:cNvSpPr/>
          <p:nvPr/>
        </p:nvSpPr>
        <p:spPr>
          <a:xfrm>
            <a:off x="1786720" y="4288235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3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39" name="object 749"/>
          <p:cNvSpPr/>
          <p:nvPr/>
        </p:nvSpPr>
        <p:spPr>
          <a:xfrm>
            <a:off x="1786107" y="42890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0" name="object 750"/>
          <p:cNvSpPr/>
          <p:nvPr/>
        </p:nvSpPr>
        <p:spPr>
          <a:xfrm>
            <a:off x="1785687" y="4289822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6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1" name="object 751"/>
          <p:cNvSpPr/>
          <p:nvPr/>
        </p:nvSpPr>
        <p:spPr>
          <a:xfrm>
            <a:off x="1785343" y="429101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2" name="object 752"/>
          <p:cNvSpPr/>
          <p:nvPr/>
        </p:nvSpPr>
        <p:spPr>
          <a:xfrm>
            <a:off x="1785356" y="42926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3" name="object 753"/>
          <p:cNvSpPr/>
          <p:nvPr/>
        </p:nvSpPr>
        <p:spPr>
          <a:xfrm>
            <a:off x="1785724" y="4293790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4" name="object 754"/>
          <p:cNvSpPr/>
          <p:nvPr/>
        </p:nvSpPr>
        <p:spPr>
          <a:xfrm>
            <a:off x="1786175" y="429458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1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5" name="object 755"/>
          <p:cNvSpPr/>
          <p:nvPr/>
        </p:nvSpPr>
        <p:spPr>
          <a:xfrm>
            <a:off x="1786845" y="429537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6" name="object 756"/>
          <p:cNvSpPr/>
          <p:nvPr/>
        </p:nvSpPr>
        <p:spPr>
          <a:xfrm>
            <a:off x="1788015" y="4296172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2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7" name="object 757"/>
          <p:cNvSpPr/>
          <p:nvPr/>
        </p:nvSpPr>
        <p:spPr>
          <a:xfrm>
            <a:off x="146423" y="4057110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29">
                <a:moveTo>
                  <a:pt x="3287255" y="722401"/>
                </a:moveTo>
                <a:lnTo>
                  <a:pt x="4762" y="722401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38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76"/>
                </a:lnTo>
                <a:lnTo>
                  <a:pt x="4762" y="712876"/>
                </a:lnTo>
                <a:lnTo>
                  <a:pt x="9525" y="717638"/>
                </a:lnTo>
                <a:lnTo>
                  <a:pt x="3292017" y="717638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01"/>
                </a:lnTo>
                <a:close/>
              </a:path>
              <a:path w="3292475" h="7226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29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76"/>
                </a:lnTo>
                <a:lnTo>
                  <a:pt x="3287255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29">
                <a:moveTo>
                  <a:pt x="9525" y="717638"/>
                </a:moveTo>
                <a:lnTo>
                  <a:pt x="4762" y="712876"/>
                </a:lnTo>
                <a:lnTo>
                  <a:pt x="9525" y="712876"/>
                </a:lnTo>
                <a:lnTo>
                  <a:pt x="9525" y="717638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9525" y="717638"/>
                </a:lnTo>
                <a:lnTo>
                  <a:pt x="9525" y="712876"/>
                </a:lnTo>
                <a:lnTo>
                  <a:pt x="3282492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717638"/>
                </a:moveTo>
                <a:lnTo>
                  <a:pt x="3282492" y="717638"/>
                </a:lnTo>
                <a:lnTo>
                  <a:pt x="3287255" y="712876"/>
                </a:lnTo>
                <a:lnTo>
                  <a:pt x="3292017" y="712876"/>
                </a:lnTo>
                <a:lnTo>
                  <a:pt x="3292017" y="717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8" name="object 758"/>
          <p:cNvSpPr/>
          <p:nvPr/>
        </p:nvSpPr>
        <p:spPr>
          <a:xfrm>
            <a:off x="94352" y="4057110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59">
                <a:moveTo>
                  <a:pt x="3471557" y="721360"/>
                </a:moveTo>
                <a:lnTo>
                  <a:pt x="110832" y="721360"/>
                </a:lnTo>
                <a:lnTo>
                  <a:pt x="86715" y="716280"/>
                </a:lnTo>
                <a:lnTo>
                  <a:pt x="80975" y="713739"/>
                </a:lnTo>
                <a:lnTo>
                  <a:pt x="75361" y="712469"/>
                </a:lnTo>
                <a:lnTo>
                  <a:pt x="69888" y="709930"/>
                </a:lnTo>
                <a:lnTo>
                  <a:pt x="64566" y="707389"/>
                </a:lnTo>
                <a:lnTo>
                  <a:pt x="59588" y="703580"/>
                </a:lnTo>
                <a:lnTo>
                  <a:pt x="54381" y="701039"/>
                </a:lnTo>
                <a:lnTo>
                  <a:pt x="32029" y="680719"/>
                </a:lnTo>
                <a:lnTo>
                  <a:pt x="28143" y="676910"/>
                </a:lnTo>
                <a:lnTo>
                  <a:pt x="7454" y="640080"/>
                </a:lnTo>
                <a:lnTo>
                  <a:pt x="5524" y="634999"/>
                </a:lnTo>
                <a:lnTo>
                  <a:pt x="0" y="598169"/>
                </a:lnTo>
                <a:lnTo>
                  <a:pt x="0" y="123189"/>
                </a:lnTo>
                <a:lnTo>
                  <a:pt x="5587" y="86360"/>
                </a:lnTo>
                <a:lnTo>
                  <a:pt x="7543" y="80010"/>
                </a:lnTo>
                <a:lnTo>
                  <a:pt x="9753" y="74930"/>
                </a:lnTo>
                <a:lnTo>
                  <a:pt x="12242" y="69849"/>
                </a:lnTo>
                <a:lnTo>
                  <a:pt x="14973" y="63499"/>
                </a:lnTo>
                <a:lnTo>
                  <a:pt x="17830" y="58419"/>
                </a:lnTo>
                <a:lnTo>
                  <a:pt x="21170" y="53339"/>
                </a:lnTo>
                <a:lnTo>
                  <a:pt x="24625" y="49530"/>
                </a:lnTo>
                <a:lnTo>
                  <a:pt x="28295" y="44449"/>
                </a:lnTo>
                <a:lnTo>
                  <a:pt x="59588" y="17780"/>
                </a:lnTo>
                <a:lnTo>
                  <a:pt x="64769" y="13969"/>
                </a:lnTo>
                <a:lnTo>
                  <a:pt x="70104" y="11429"/>
                </a:lnTo>
                <a:lnTo>
                  <a:pt x="75577" y="8889"/>
                </a:lnTo>
                <a:lnTo>
                  <a:pt x="81191" y="6350"/>
                </a:lnTo>
                <a:lnTo>
                  <a:pt x="92811" y="3810"/>
                </a:lnTo>
                <a:lnTo>
                  <a:pt x="98793" y="1270"/>
                </a:lnTo>
                <a:lnTo>
                  <a:pt x="104876" y="1270"/>
                </a:lnTo>
                <a:lnTo>
                  <a:pt x="111061" y="0"/>
                </a:lnTo>
                <a:lnTo>
                  <a:pt x="3471799" y="0"/>
                </a:lnTo>
                <a:lnTo>
                  <a:pt x="3495903" y="5079"/>
                </a:lnTo>
                <a:lnTo>
                  <a:pt x="3501428" y="6350"/>
                </a:lnTo>
                <a:lnTo>
                  <a:pt x="3507041" y="8889"/>
                </a:lnTo>
                <a:lnTo>
                  <a:pt x="112026" y="8889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29"/>
                </a:lnTo>
                <a:lnTo>
                  <a:pt x="100698" y="11429"/>
                </a:lnTo>
                <a:lnTo>
                  <a:pt x="94957" y="12699"/>
                </a:lnTo>
                <a:lnTo>
                  <a:pt x="95186" y="12699"/>
                </a:lnTo>
                <a:lnTo>
                  <a:pt x="89547" y="13969"/>
                </a:lnTo>
                <a:lnTo>
                  <a:pt x="89763" y="13969"/>
                </a:lnTo>
                <a:lnTo>
                  <a:pt x="84251" y="15239"/>
                </a:lnTo>
                <a:lnTo>
                  <a:pt x="84467" y="15239"/>
                </a:lnTo>
                <a:lnTo>
                  <a:pt x="79070" y="17780"/>
                </a:lnTo>
                <a:lnTo>
                  <a:pt x="79286" y="17780"/>
                </a:lnTo>
                <a:lnTo>
                  <a:pt x="74028" y="20319"/>
                </a:lnTo>
                <a:lnTo>
                  <a:pt x="74231" y="20319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399"/>
                </a:lnTo>
                <a:lnTo>
                  <a:pt x="64541" y="25399"/>
                </a:lnTo>
                <a:lnTo>
                  <a:pt x="59715" y="27939"/>
                </a:lnTo>
                <a:lnTo>
                  <a:pt x="59905" y="27939"/>
                </a:lnTo>
                <a:lnTo>
                  <a:pt x="55244" y="31749"/>
                </a:lnTo>
                <a:lnTo>
                  <a:pt x="55422" y="31749"/>
                </a:lnTo>
                <a:lnTo>
                  <a:pt x="52434" y="34289"/>
                </a:lnTo>
                <a:lnTo>
                  <a:pt x="51117" y="34289"/>
                </a:lnTo>
                <a:lnTo>
                  <a:pt x="46799" y="38099"/>
                </a:lnTo>
                <a:lnTo>
                  <a:pt x="46977" y="38099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19"/>
                </a:lnTo>
                <a:lnTo>
                  <a:pt x="39230" y="45719"/>
                </a:lnTo>
                <a:lnTo>
                  <a:pt x="35496" y="50799"/>
                </a:lnTo>
                <a:lnTo>
                  <a:pt x="35636" y="50799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89"/>
                </a:lnTo>
                <a:lnTo>
                  <a:pt x="29057" y="59689"/>
                </a:lnTo>
                <a:lnTo>
                  <a:pt x="25971" y="63499"/>
                </a:lnTo>
                <a:lnTo>
                  <a:pt x="23228" y="68580"/>
                </a:lnTo>
                <a:lnTo>
                  <a:pt x="20713" y="73660"/>
                </a:lnTo>
                <a:lnTo>
                  <a:pt x="18440" y="78739"/>
                </a:lnTo>
                <a:lnTo>
                  <a:pt x="16395" y="83819"/>
                </a:lnTo>
                <a:lnTo>
                  <a:pt x="14617" y="88899"/>
                </a:lnTo>
                <a:lnTo>
                  <a:pt x="13080" y="93980"/>
                </a:lnTo>
                <a:lnTo>
                  <a:pt x="11810" y="100330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39"/>
                </a:lnTo>
                <a:lnTo>
                  <a:pt x="9525" y="123189"/>
                </a:lnTo>
                <a:lnTo>
                  <a:pt x="9525" y="598169"/>
                </a:lnTo>
                <a:lnTo>
                  <a:pt x="9677" y="604519"/>
                </a:lnTo>
                <a:lnTo>
                  <a:pt x="10121" y="609599"/>
                </a:lnTo>
                <a:lnTo>
                  <a:pt x="10858" y="615949"/>
                </a:lnTo>
                <a:lnTo>
                  <a:pt x="11861" y="621030"/>
                </a:lnTo>
                <a:lnTo>
                  <a:pt x="13144" y="627380"/>
                </a:lnTo>
                <a:lnTo>
                  <a:pt x="13401" y="627380"/>
                </a:lnTo>
                <a:lnTo>
                  <a:pt x="14681" y="632460"/>
                </a:lnTo>
                <a:lnTo>
                  <a:pt x="16484" y="637539"/>
                </a:lnTo>
                <a:lnTo>
                  <a:pt x="18529" y="642619"/>
                </a:lnTo>
                <a:lnTo>
                  <a:pt x="20815" y="647699"/>
                </a:lnTo>
                <a:lnTo>
                  <a:pt x="23342" y="652780"/>
                </a:lnTo>
                <a:lnTo>
                  <a:pt x="26085" y="657860"/>
                </a:lnTo>
                <a:lnTo>
                  <a:pt x="29057" y="661669"/>
                </a:lnTo>
                <a:lnTo>
                  <a:pt x="28930" y="661669"/>
                </a:lnTo>
                <a:lnTo>
                  <a:pt x="32245" y="666749"/>
                </a:lnTo>
                <a:lnTo>
                  <a:pt x="32105" y="666749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69"/>
                </a:lnTo>
                <a:lnTo>
                  <a:pt x="39077" y="674369"/>
                </a:lnTo>
                <a:lnTo>
                  <a:pt x="43002" y="679449"/>
                </a:lnTo>
                <a:lnTo>
                  <a:pt x="43881" y="679449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799"/>
                </a:lnTo>
                <a:lnTo>
                  <a:pt x="50939" y="685799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19"/>
                </a:lnTo>
                <a:lnTo>
                  <a:pt x="61324" y="693419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499"/>
                </a:lnTo>
                <a:lnTo>
                  <a:pt x="69113" y="698499"/>
                </a:lnTo>
                <a:lnTo>
                  <a:pt x="74231" y="701039"/>
                </a:lnTo>
                <a:lnTo>
                  <a:pt x="74028" y="701039"/>
                </a:lnTo>
                <a:lnTo>
                  <a:pt x="79286" y="703580"/>
                </a:lnTo>
                <a:lnTo>
                  <a:pt x="79070" y="703580"/>
                </a:lnTo>
                <a:lnTo>
                  <a:pt x="84467" y="704849"/>
                </a:lnTo>
                <a:lnTo>
                  <a:pt x="84251" y="704849"/>
                </a:lnTo>
                <a:lnTo>
                  <a:pt x="89763" y="707389"/>
                </a:lnTo>
                <a:lnTo>
                  <a:pt x="89547" y="707389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30"/>
                </a:lnTo>
                <a:lnTo>
                  <a:pt x="100469" y="709930"/>
                </a:lnTo>
                <a:lnTo>
                  <a:pt x="106311" y="711199"/>
                </a:lnTo>
                <a:lnTo>
                  <a:pt x="111785" y="711199"/>
                </a:lnTo>
                <a:lnTo>
                  <a:pt x="117817" y="712469"/>
                </a:lnTo>
                <a:lnTo>
                  <a:pt x="3507041" y="712469"/>
                </a:lnTo>
                <a:lnTo>
                  <a:pt x="3501428" y="713739"/>
                </a:lnTo>
                <a:lnTo>
                  <a:pt x="3495687" y="716280"/>
                </a:lnTo>
                <a:lnTo>
                  <a:pt x="3471557" y="721360"/>
                </a:lnTo>
                <a:close/>
              </a:path>
              <a:path w="3582670" h="721359">
                <a:moveTo>
                  <a:pt x="3531679" y="35560"/>
                </a:moveTo>
                <a:lnTo>
                  <a:pt x="3527196" y="31749"/>
                </a:lnTo>
                <a:lnTo>
                  <a:pt x="3527374" y="31749"/>
                </a:lnTo>
                <a:lnTo>
                  <a:pt x="3522726" y="27939"/>
                </a:lnTo>
                <a:lnTo>
                  <a:pt x="3522916" y="27939"/>
                </a:lnTo>
                <a:lnTo>
                  <a:pt x="3518090" y="25399"/>
                </a:lnTo>
                <a:lnTo>
                  <a:pt x="3518280" y="25399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19"/>
                </a:lnTo>
                <a:lnTo>
                  <a:pt x="3508603" y="20319"/>
                </a:lnTo>
                <a:lnTo>
                  <a:pt x="3503333" y="17780"/>
                </a:lnTo>
                <a:lnTo>
                  <a:pt x="3503549" y="17780"/>
                </a:lnTo>
                <a:lnTo>
                  <a:pt x="3498151" y="15239"/>
                </a:lnTo>
                <a:lnTo>
                  <a:pt x="3498380" y="15239"/>
                </a:lnTo>
                <a:lnTo>
                  <a:pt x="3492855" y="13969"/>
                </a:lnTo>
                <a:lnTo>
                  <a:pt x="3493084" y="13969"/>
                </a:lnTo>
                <a:lnTo>
                  <a:pt x="3487445" y="12699"/>
                </a:lnTo>
                <a:lnTo>
                  <a:pt x="3487674" y="12699"/>
                </a:lnTo>
                <a:lnTo>
                  <a:pt x="3481920" y="11429"/>
                </a:lnTo>
                <a:lnTo>
                  <a:pt x="3482162" y="11429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89"/>
                </a:lnTo>
                <a:lnTo>
                  <a:pt x="3507041" y="8889"/>
                </a:lnTo>
                <a:lnTo>
                  <a:pt x="3512731" y="11429"/>
                </a:lnTo>
                <a:lnTo>
                  <a:pt x="3518065" y="13969"/>
                </a:lnTo>
                <a:lnTo>
                  <a:pt x="3523234" y="17780"/>
                </a:lnTo>
                <a:lnTo>
                  <a:pt x="3528237" y="20319"/>
                </a:lnTo>
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       </a:lnTo>
                <a:lnTo>
                  <a:pt x="3545082" y="34289"/>
                </a:lnTo>
                <a:lnTo>
                  <a:pt x="3531514" y="34289"/>
                </a:lnTo>
                <a:lnTo>
                  <a:pt x="3531679" y="35560"/>
                </a:lnTo>
                <a:close/>
              </a:path>
              <a:path w="3582670" h="721359">
                <a:moveTo>
                  <a:pt x="50939" y="35560"/>
                </a:moveTo>
                <a:lnTo>
                  <a:pt x="51117" y="34289"/>
                </a:lnTo>
                <a:lnTo>
                  <a:pt x="52434" y="34289"/>
                </a:lnTo>
                <a:lnTo>
                  <a:pt x="50939" y="35560"/>
                </a:lnTo>
                <a:close/>
              </a:path>
              <a:path w="3582670" h="721359">
                <a:moveTo>
                  <a:pt x="3579053" y="627380"/>
                </a:moveTo>
                <a:lnTo>
                  <a:pt x="3569487" y="627380"/>
                </a:lnTo>
                <a:lnTo>
                  <a:pt x="3570808" y="621030"/>
                </a:lnTo>
                <a:lnTo>
                  <a:pt x="3571811" y="615949"/>
                </a:lnTo>
                <a:lnTo>
                  <a:pt x="3572522" y="609599"/>
                </a:lnTo>
                <a:lnTo>
                  <a:pt x="3572967" y="604519"/>
                </a:lnTo>
                <a:lnTo>
                  <a:pt x="3573106" y="598169"/>
                </a:lnTo>
                <a:lnTo>
                  <a:pt x="3573106" y="123189"/>
                </a:lnTo>
                <a:lnTo>
                  <a:pt x="3572954" y="116839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30"/>
                </a:lnTo>
                <a:lnTo>
                  <a:pt x="3569487" y="93980"/>
                </a:lnTo>
                <a:lnTo>
                  <a:pt x="3567938" y="88899"/>
                </a:lnTo>
                <a:lnTo>
                  <a:pt x="3566147" y="83819"/>
                </a:lnTo>
                <a:lnTo>
                  <a:pt x="3564102" y="78739"/>
                </a:lnTo>
                <a:lnTo>
                  <a:pt x="3561803" y="73660"/>
                </a:lnTo>
                <a:lnTo>
                  <a:pt x="3559289" y="68580"/>
                </a:lnTo>
                <a:lnTo>
                  <a:pt x="3556533" y="63499"/>
                </a:lnTo>
                <a:lnTo>
                  <a:pt x="3556660" y="63499"/>
                </a:lnTo>
                <a:lnTo>
                  <a:pt x="3553561" y="59689"/>
                </a:lnTo>
                <a:lnTo>
                  <a:pt x="3550386" y="54610"/>
                </a:lnTo>
                <a:lnTo>
                  <a:pt x="3546995" y="50799"/>
                </a:lnTo>
                <a:lnTo>
                  <a:pt x="3547135" y="50799"/>
                </a:lnTo>
                <a:lnTo>
                  <a:pt x="3543401" y="45719"/>
                </a:lnTo>
                <a:lnTo>
                  <a:pt x="3543554" y="45719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099"/>
                </a:lnTo>
                <a:lnTo>
                  <a:pt x="3535819" y="38099"/>
                </a:lnTo>
                <a:lnTo>
                  <a:pt x="3531514" y="34289"/>
                </a:lnTo>
                <a:lnTo>
                  <a:pt x="3545082" y="34289"/>
                </a:lnTo>
                <a:lnTo>
                  <a:pt x="3546513" y="35560"/>
                </a:lnTo>
                <a:lnTo>
                  <a:pt x="3550602" y="39369"/>
                </a:lnTo>
                <a:lnTo>
                  <a:pt x="3554476" y="44449"/>
                </a:lnTo>
                <a:lnTo>
                  <a:pt x="3558146" y="49530"/>
                </a:lnTo>
                <a:lnTo>
                  <a:pt x="3561588" y="53339"/>
                </a:lnTo>
                <a:lnTo>
                  <a:pt x="3564788" y="58419"/>
                </a:lnTo>
                <a:lnTo>
                  <a:pt x="3567658" y="63499"/>
                </a:lnTo>
                <a:lnTo>
                  <a:pt x="3570490" y="69849"/>
                </a:lnTo>
                <a:lnTo>
                  <a:pt x="3572954" y="74930"/>
                </a:lnTo>
                <a:lnTo>
                  <a:pt x="3575164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89"/>
                </a:lnTo>
                <a:lnTo>
                  <a:pt x="3581222" y="104139"/>
                </a:lnTo>
                <a:lnTo>
                  <a:pt x="3581996" y="110489"/>
                </a:lnTo>
                <a:lnTo>
                  <a:pt x="3582466" y="116839"/>
                </a:lnTo>
                <a:lnTo>
                  <a:pt x="3582631" y="123189"/>
                </a:lnTo>
                <a:lnTo>
                  <a:pt x="3582631" y="598169"/>
                </a:lnTo>
                <a:lnTo>
                  <a:pt x="3582454" y="604519"/>
                </a:lnTo>
                <a:lnTo>
                  <a:pt x="3581971" y="610869"/>
                </a:lnTo>
                <a:lnTo>
                  <a:pt x="3581184" y="617219"/>
                </a:lnTo>
                <a:lnTo>
                  <a:pt x="3580091" y="623569"/>
                </a:lnTo>
                <a:lnTo>
                  <a:pt x="3579053" y="627380"/>
                </a:lnTo>
                <a:close/>
              </a:path>
              <a:path w="3582670" h="721359">
                <a:moveTo>
                  <a:pt x="13401" y="627380"/>
                </a:moveTo>
                <a:lnTo>
                  <a:pt x="13144" y="627380"/>
                </a:lnTo>
                <a:lnTo>
                  <a:pt x="13080" y="626110"/>
                </a:lnTo>
                <a:lnTo>
                  <a:pt x="13401" y="627380"/>
                </a:lnTo>
                <a:close/>
              </a:path>
              <a:path w="3582670" h="721359">
                <a:moveTo>
                  <a:pt x="3552393" y="679449"/>
                </a:moveTo>
                <a:lnTo>
                  <a:pt x="3539616" y="679449"/>
                </a:lnTo>
                <a:lnTo>
                  <a:pt x="3543554" y="674369"/>
                </a:lnTo>
                <a:lnTo>
                  <a:pt x="3543401" y="674369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49"/>
                </a:lnTo>
                <a:lnTo>
                  <a:pt x="3553688" y="661669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80"/>
                </a:lnTo>
                <a:lnTo>
                  <a:pt x="3561905" y="647699"/>
                </a:lnTo>
                <a:lnTo>
                  <a:pt x="3564191" y="642619"/>
                </a:lnTo>
                <a:lnTo>
                  <a:pt x="3566223" y="637539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80"/>
                </a:lnTo>
                <a:lnTo>
                  <a:pt x="3579053" y="627380"/>
                </a:lnTo>
                <a:lnTo>
                  <a:pt x="3567658" y="656589"/>
                </a:lnTo>
                <a:lnTo>
                  <a:pt x="3564674" y="662939"/>
                </a:lnTo>
                <a:lnTo>
                  <a:pt x="3561461" y="666749"/>
                </a:lnTo>
                <a:lnTo>
                  <a:pt x="3558006" y="671830"/>
                </a:lnTo>
                <a:lnTo>
                  <a:pt x="3554336" y="676910"/>
                </a:lnTo>
                <a:lnTo>
                  <a:pt x="3552393" y="679449"/>
                </a:lnTo>
                <a:close/>
              </a:path>
              <a:path w="3582670" h="721359">
                <a:moveTo>
                  <a:pt x="43881" y="679449"/>
                </a:moveTo>
                <a:lnTo>
                  <a:pt x="43002" y="679449"/>
                </a:lnTo>
                <a:lnTo>
                  <a:pt x="42849" y="678180"/>
                </a:lnTo>
                <a:lnTo>
                  <a:pt x="43881" y="679449"/>
                </a:lnTo>
                <a:close/>
              </a:path>
              <a:path w="3582670" h="721359">
                <a:moveTo>
                  <a:pt x="3549137" y="683260"/>
                </a:moveTo>
                <a:lnTo>
                  <a:pt x="3535654" y="683260"/>
                </a:lnTo>
                <a:lnTo>
                  <a:pt x="3539782" y="678180"/>
                </a:lnTo>
                <a:lnTo>
                  <a:pt x="3539616" y="679449"/>
                </a:lnTo>
                <a:lnTo>
                  <a:pt x="3552393" y="679449"/>
                </a:lnTo>
                <a:lnTo>
                  <a:pt x="3550450" y="681989"/>
                </a:lnTo>
                <a:lnTo>
                  <a:pt x="3549137" y="683260"/>
                </a:lnTo>
                <a:close/>
              </a:path>
              <a:path w="3582670" h="721359">
                <a:moveTo>
                  <a:pt x="48238" y="683260"/>
                </a:moveTo>
                <a:lnTo>
                  <a:pt x="46977" y="683260"/>
                </a:lnTo>
                <a:lnTo>
                  <a:pt x="46799" y="681989"/>
                </a:lnTo>
                <a:lnTo>
                  <a:pt x="48238" y="683260"/>
                </a:lnTo>
                <a:close/>
              </a:path>
              <a:path w="3582670" h="721359">
                <a:moveTo>
                  <a:pt x="3537572" y="693419"/>
                </a:moveTo>
                <a:lnTo>
                  <a:pt x="3522726" y="693419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799"/>
                </a:lnTo>
                <a:lnTo>
                  <a:pt x="3531514" y="685799"/>
                </a:lnTo>
                <a:lnTo>
                  <a:pt x="3535819" y="681989"/>
                </a:lnTo>
                <a:lnTo>
                  <a:pt x="3535654" y="683260"/>
                </a:lnTo>
                <a:lnTo>
                  <a:pt x="3549137" y="683260"/>
                </a:lnTo>
                <a:lnTo>
                  <a:pt x="3546513" y="685799"/>
                </a:lnTo>
                <a:lnTo>
                  <a:pt x="3537572" y="693419"/>
                </a:lnTo>
                <a:close/>
              </a:path>
              <a:path w="3582670" h="721359">
                <a:moveTo>
                  <a:pt x="61324" y="693419"/>
                </a:moveTo>
                <a:lnTo>
                  <a:pt x="59905" y="693419"/>
                </a:lnTo>
                <a:lnTo>
                  <a:pt x="59715" y="692149"/>
                </a:lnTo>
                <a:lnTo>
                  <a:pt x="61324" y="693419"/>
                </a:lnTo>
                <a:close/>
              </a:path>
              <a:path w="3582670" h="721359">
                <a:moveTo>
                  <a:pt x="3507041" y="712469"/>
                </a:moveTo>
                <a:lnTo>
                  <a:pt x="3464801" y="712469"/>
                </a:lnTo>
                <a:lnTo>
                  <a:pt x="3470833" y="711199"/>
                </a:lnTo>
                <a:lnTo>
                  <a:pt x="3476307" y="711199"/>
                </a:lnTo>
                <a:lnTo>
                  <a:pt x="3482162" y="709930"/>
                </a:lnTo>
                <a:lnTo>
                  <a:pt x="3481920" y="709930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89"/>
                </a:lnTo>
                <a:lnTo>
                  <a:pt x="3492855" y="707389"/>
                </a:lnTo>
                <a:lnTo>
                  <a:pt x="3498380" y="704849"/>
                </a:lnTo>
                <a:lnTo>
                  <a:pt x="3498151" y="704849"/>
                </a:lnTo>
                <a:lnTo>
                  <a:pt x="3503549" y="703580"/>
                </a:lnTo>
                <a:lnTo>
                  <a:pt x="3503333" y="703580"/>
                </a:lnTo>
                <a:lnTo>
                  <a:pt x="3508603" y="701039"/>
                </a:lnTo>
                <a:lnTo>
                  <a:pt x="3508387" y="701039"/>
                </a:lnTo>
                <a:lnTo>
                  <a:pt x="3513518" y="698499"/>
                </a:lnTo>
                <a:lnTo>
                  <a:pt x="3513315" y="698499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49"/>
                </a:lnTo>
                <a:lnTo>
                  <a:pt x="3522726" y="693419"/>
                </a:lnTo>
                <a:lnTo>
                  <a:pt x="3537572" y="693419"/>
                </a:lnTo>
                <a:lnTo>
                  <a:pt x="3532898" y="697230"/>
                </a:lnTo>
                <a:lnTo>
                  <a:pt x="3528047" y="701039"/>
                </a:lnTo>
                <a:lnTo>
                  <a:pt x="3523030" y="703580"/>
                </a:lnTo>
                <a:lnTo>
                  <a:pt x="3517861" y="707389"/>
                </a:lnTo>
                <a:lnTo>
                  <a:pt x="3512527" y="709930"/>
                </a:lnTo>
                <a:lnTo>
                  <a:pt x="3507041" y="7124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49" name="object 759"/>
          <p:cNvSpPr/>
          <p:nvPr/>
        </p:nvSpPr>
        <p:spPr>
          <a:xfrm>
            <a:off x="402896" y="2574163"/>
            <a:ext cx="143036" cy="789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0" name="object 760"/>
          <p:cNvSpPr/>
          <p:nvPr/>
        </p:nvSpPr>
        <p:spPr>
          <a:xfrm>
            <a:off x="261191" y="2313114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1" name="object 761"/>
          <p:cNvSpPr/>
          <p:nvPr/>
        </p:nvSpPr>
        <p:spPr>
          <a:xfrm>
            <a:off x="339511" y="236092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2" name="object 762"/>
          <p:cNvSpPr/>
          <p:nvPr/>
        </p:nvSpPr>
        <p:spPr>
          <a:xfrm>
            <a:off x="339511" y="2393863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3" name="object 763"/>
          <p:cNvSpPr/>
          <p:nvPr/>
        </p:nvSpPr>
        <p:spPr>
          <a:xfrm>
            <a:off x="344472" y="240058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4" name="object 764"/>
          <p:cNvSpPr/>
          <p:nvPr/>
        </p:nvSpPr>
        <p:spPr>
          <a:xfrm>
            <a:off x="342430" y="2394347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5" name="object 765"/>
          <p:cNvSpPr/>
          <p:nvPr/>
        </p:nvSpPr>
        <p:spPr>
          <a:xfrm>
            <a:off x="341193" y="239514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6" name="object 766"/>
          <p:cNvSpPr/>
          <p:nvPr/>
        </p:nvSpPr>
        <p:spPr>
          <a:xfrm>
            <a:off x="340492" y="239593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7" name="object 767"/>
          <p:cNvSpPr/>
          <p:nvPr/>
        </p:nvSpPr>
        <p:spPr>
          <a:xfrm>
            <a:off x="339850" y="23971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8" name="object 768"/>
          <p:cNvSpPr/>
          <p:nvPr/>
        </p:nvSpPr>
        <p:spPr>
          <a:xfrm>
            <a:off x="339576" y="239831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59" name="object 769"/>
          <p:cNvSpPr/>
          <p:nvPr/>
        </p:nvSpPr>
        <p:spPr>
          <a:xfrm>
            <a:off x="339599" y="239950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0" name="object 770"/>
          <p:cNvSpPr/>
          <p:nvPr/>
        </p:nvSpPr>
        <p:spPr>
          <a:xfrm>
            <a:off x="339922" y="240069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1" name="object 771"/>
          <p:cNvSpPr/>
          <p:nvPr/>
        </p:nvSpPr>
        <p:spPr>
          <a:xfrm>
            <a:off x="340622" y="24018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2" name="object 772"/>
          <p:cNvSpPr/>
          <p:nvPr/>
        </p:nvSpPr>
        <p:spPr>
          <a:xfrm>
            <a:off x="341942" y="2403078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3" name="object 773"/>
          <p:cNvSpPr/>
          <p:nvPr/>
        </p:nvSpPr>
        <p:spPr>
          <a:xfrm>
            <a:off x="358330" y="242470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4" name="object 774"/>
          <p:cNvSpPr/>
          <p:nvPr/>
        </p:nvSpPr>
        <p:spPr>
          <a:xfrm>
            <a:off x="358330" y="249881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5" name="object 775"/>
          <p:cNvSpPr/>
          <p:nvPr/>
        </p:nvSpPr>
        <p:spPr>
          <a:xfrm>
            <a:off x="361859" y="2438797"/>
            <a:ext cx="60722" cy="0"/>
          </a:xfrm>
          <a:custGeom>
            <a:avLst/>
            <a:gdLst/>
            <a:ahLst/>
            <a:cxnLst/>
            <a:rect l="l" t="t" r="r" b="b"/>
            <a:pathLst>
              <a:path w="97154">
                <a:moveTo>
                  <a:pt x="0" y="0"/>
                </a:moveTo>
                <a:lnTo>
                  <a:pt x="968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6" name="object 776"/>
          <p:cNvSpPr/>
          <p:nvPr/>
        </p:nvSpPr>
        <p:spPr>
          <a:xfrm>
            <a:off x="360340" y="2439591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6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7" name="object 777"/>
          <p:cNvSpPr/>
          <p:nvPr/>
        </p:nvSpPr>
        <p:spPr>
          <a:xfrm>
            <a:off x="359503" y="244038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8" name="object 778"/>
          <p:cNvSpPr/>
          <p:nvPr/>
        </p:nvSpPr>
        <p:spPr>
          <a:xfrm>
            <a:off x="358779" y="2441575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69" name="object 779"/>
          <p:cNvSpPr/>
          <p:nvPr/>
        </p:nvSpPr>
        <p:spPr>
          <a:xfrm>
            <a:off x="358434" y="244276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0" name="object 780"/>
          <p:cNvSpPr/>
          <p:nvPr/>
        </p:nvSpPr>
        <p:spPr>
          <a:xfrm>
            <a:off x="358388" y="244395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1" name="object 781"/>
          <p:cNvSpPr/>
          <p:nvPr/>
        </p:nvSpPr>
        <p:spPr>
          <a:xfrm>
            <a:off x="358807" y="24455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5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2" name="object 782"/>
          <p:cNvSpPr/>
          <p:nvPr/>
        </p:nvSpPr>
        <p:spPr>
          <a:xfrm>
            <a:off x="359554" y="24467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3" name="object 783"/>
          <p:cNvSpPr/>
          <p:nvPr/>
        </p:nvSpPr>
        <p:spPr>
          <a:xfrm>
            <a:off x="360429" y="24475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4" name="object 784"/>
          <p:cNvSpPr/>
          <p:nvPr/>
        </p:nvSpPr>
        <p:spPr>
          <a:xfrm>
            <a:off x="362071" y="2448322"/>
            <a:ext cx="60325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1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5" name="object 785"/>
          <p:cNvSpPr/>
          <p:nvPr/>
        </p:nvSpPr>
        <p:spPr>
          <a:xfrm>
            <a:off x="361804" y="2457053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6" name="object 786"/>
          <p:cNvSpPr/>
          <p:nvPr/>
        </p:nvSpPr>
        <p:spPr>
          <a:xfrm>
            <a:off x="360315" y="2457847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7" name="object 787"/>
          <p:cNvSpPr/>
          <p:nvPr/>
        </p:nvSpPr>
        <p:spPr>
          <a:xfrm>
            <a:off x="359485" y="24586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8" name="object 788"/>
          <p:cNvSpPr/>
          <p:nvPr/>
        </p:nvSpPr>
        <p:spPr>
          <a:xfrm>
            <a:off x="358769" y="24598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1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79" name="object 789"/>
          <p:cNvSpPr/>
          <p:nvPr/>
        </p:nvSpPr>
        <p:spPr>
          <a:xfrm>
            <a:off x="358430" y="246102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0" name="object 790"/>
          <p:cNvSpPr/>
          <p:nvPr/>
        </p:nvSpPr>
        <p:spPr>
          <a:xfrm>
            <a:off x="358392" y="246221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1" name="object 791"/>
          <p:cNvSpPr/>
          <p:nvPr/>
        </p:nvSpPr>
        <p:spPr>
          <a:xfrm>
            <a:off x="358816" y="24638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70">
                <a:moveTo>
                  <a:pt x="0" y="0"/>
                </a:moveTo>
                <a:lnTo>
                  <a:pt x="1790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2" name="object 792"/>
          <p:cNvSpPr/>
          <p:nvPr/>
        </p:nvSpPr>
        <p:spPr>
          <a:xfrm>
            <a:off x="359572" y="2464991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3" name="object 793"/>
          <p:cNvSpPr/>
          <p:nvPr/>
        </p:nvSpPr>
        <p:spPr>
          <a:xfrm>
            <a:off x="360460" y="2465784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4" name="object 794"/>
          <p:cNvSpPr/>
          <p:nvPr/>
        </p:nvSpPr>
        <p:spPr>
          <a:xfrm>
            <a:off x="362246" y="2466578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5" name="object 795"/>
          <p:cNvSpPr/>
          <p:nvPr/>
        </p:nvSpPr>
        <p:spPr>
          <a:xfrm>
            <a:off x="535964" y="241973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6" name="object 796"/>
          <p:cNvSpPr/>
          <p:nvPr/>
        </p:nvSpPr>
        <p:spPr>
          <a:xfrm>
            <a:off x="535964" y="2443528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7" name="object 797"/>
          <p:cNvSpPr/>
          <p:nvPr/>
        </p:nvSpPr>
        <p:spPr>
          <a:xfrm>
            <a:off x="535964" y="2456799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8" name="object 798"/>
          <p:cNvSpPr/>
          <p:nvPr/>
        </p:nvSpPr>
        <p:spPr>
          <a:xfrm>
            <a:off x="358330" y="248234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89" name="object 799"/>
          <p:cNvSpPr/>
          <p:nvPr/>
        </p:nvSpPr>
        <p:spPr>
          <a:xfrm>
            <a:off x="878532" y="2574163"/>
            <a:ext cx="143039" cy="789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0" name="object 800"/>
          <p:cNvSpPr/>
          <p:nvPr/>
        </p:nvSpPr>
        <p:spPr>
          <a:xfrm>
            <a:off x="736830" y="2313114"/>
            <a:ext cx="422458" cy="267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1" name="object 801"/>
          <p:cNvSpPr/>
          <p:nvPr/>
        </p:nvSpPr>
        <p:spPr>
          <a:xfrm>
            <a:off x="815150" y="236092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2" name="object 802"/>
          <p:cNvSpPr/>
          <p:nvPr/>
        </p:nvSpPr>
        <p:spPr>
          <a:xfrm>
            <a:off x="815150" y="2393863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3" name="object 803"/>
          <p:cNvSpPr/>
          <p:nvPr/>
        </p:nvSpPr>
        <p:spPr>
          <a:xfrm>
            <a:off x="820111" y="240058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4" name="object 804"/>
          <p:cNvSpPr/>
          <p:nvPr/>
        </p:nvSpPr>
        <p:spPr>
          <a:xfrm>
            <a:off x="818069" y="2394347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5" name="object 805"/>
          <p:cNvSpPr/>
          <p:nvPr/>
        </p:nvSpPr>
        <p:spPr>
          <a:xfrm>
            <a:off x="816831" y="239514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6" name="object 806"/>
          <p:cNvSpPr/>
          <p:nvPr/>
        </p:nvSpPr>
        <p:spPr>
          <a:xfrm>
            <a:off x="816130" y="239593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7" name="object 807"/>
          <p:cNvSpPr/>
          <p:nvPr/>
        </p:nvSpPr>
        <p:spPr>
          <a:xfrm>
            <a:off x="815489" y="23971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8" name="object 808"/>
          <p:cNvSpPr/>
          <p:nvPr/>
        </p:nvSpPr>
        <p:spPr>
          <a:xfrm>
            <a:off x="815215" y="239831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99" name="object 809"/>
          <p:cNvSpPr/>
          <p:nvPr/>
        </p:nvSpPr>
        <p:spPr>
          <a:xfrm>
            <a:off x="815238" y="239950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0" name="object 810"/>
          <p:cNvSpPr/>
          <p:nvPr/>
        </p:nvSpPr>
        <p:spPr>
          <a:xfrm>
            <a:off x="815560" y="240069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1" name="object 811"/>
          <p:cNvSpPr/>
          <p:nvPr/>
        </p:nvSpPr>
        <p:spPr>
          <a:xfrm>
            <a:off x="816261" y="24018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2" name="object 812"/>
          <p:cNvSpPr/>
          <p:nvPr/>
        </p:nvSpPr>
        <p:spPr>
          <a:xfrm>
            <a:off x="817581" y="2403078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3" name="object 813"/>
          <p:cNvSpPr/>
          <p:nvPr/>
        </p:nvSpPr>
        <p:spPr>
          <a:xfrm>
            <a:off x="833969" y="242470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4" name="object 814"/>
          <p:cNvSpPr/>
          <p:nvPr/>
        </p:nvSpPr>
        <p:spPr>
          <a:xfrm>
            <a:off x="833969" y="249881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5" name="object 815"/>
          <p:cNvSpPr/>
          <p:nvPr/>
        </p:nvSpPr>
        <p:spPr>
          <a:xfrm>
            <a:off x="837498" y="2438797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8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6" name="object 816"/>
          <p:cNvSpPr/>
          <p:nvPr/>
        </p:nvSpPr>
        <p:spPr>
          <a:xfrm>
            <a:off x="835979" y="2439591"/>
            <a:ext cx="63897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6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7" name="object 817"/>
          <p:cNvSpPr/>
          <p:nvPr/>
        </p:nvSpPr>
        <p:spPr>
          <a:xfrm>
            <a:off x="835142" y="244038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8" name="object 818"/>
          <p:cNvSpPr/>
          <p:nvPr/>
        </p:nvSpPr>
        <p:spPr>
          <a:xfrm>
            <a:off x="834418" y="244157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09" name="object 819"/>
          <p:cNvSpPr/>
          <p:nvPr/>
        </p:nvSpPr>
        <p:spPr>
          <a:xfrm>
            <a:off x="834072" y="244276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0" name="object 820"/>
          <p:cNvSpPr/>
          <p:nvPr/>
        </p:nvSpPr>
        <p:spPr>
          <a:xfrm>
            <a:off x="834027" y="244395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1" name="object 821"/>
          <p:cNvSpPr/>
          <p:nvPr/>
        </p:nvSpPr>
        <p:spPr>
          <a:xfrm>
            <a:off x="834446" y="24455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2" name="object 822"/>
          <p:cNvSpPr/>
          <p:nvPr/>
        </p:nvSpPr>
        <p:spPr>
          <a:xfrm>
            <a:off x="835192" y="24467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3" name="object 823"/>
          <p:cNvSpPr/>
          <p:nvPr/>
        </p:nvSpPr>
        <p:spPr>
          <a:xfrm>
            <a:off x="836068" y="24475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4" name="object 824"/>
          <p:cNvSpPr/>
          <p:nvPr/>
        </p:nvSpPr>
        <p:spPr>
          <a:xfrm>
            <a:off x="837710" y="2448322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1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5" name="object 825"/>
          <p:cNvSpPr/>
          <p:nvPr/>
        </p:nvSpPr>
        <p:spPr>
          <a:xfrm>
            <a:off x="837443" y="2457053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6" name="object 826"/>
          <p:cNvSpPr/>
          <p:nvPr/>
        </p:nvSpPr>
        <p:spPr>
          <a:xfrm>
            <a:off x="835953" y="2457847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7" name="object 827"/>
          <p:cNvSpPr/>
          <p:nvPr/>
        </p:nvSpPr>
        <p:spPr>
          <a:xfrm>
            <a:off x="835124" y="24586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8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8" name="object 828"/>
          <p:cNvSpPr/>
          <p:nvPr/>
        </p:nvSpPr>
        <p:spPr>
          <a:xfrm>
            <a:off x="834408" y="24598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19" name="object 829"/>
          <p:cNvSpPr/>
          <p:nvPr/>
        </p:nvSpPr>
        <p:spPr>
          <a:xfrm>
            <a:off x="834069" y="246102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0" name="object 830"/>
          <p:cNvSpPr/>
          <p:nvPr/>
        </p:nvSpPr>
        <p:spPr>
          <a:xfrm>
            <a:off x="834031" y="246221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1" name="object 831"/>
          <p:cNvSpPr/>
          <p:nvPr/>
        </p:nvSpPr>
        <p:spPr>
          <a:xfrm>
            <a:off x="834455" y="24638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2" name="object 832"/>
          <p:cNvSpPr/>
          <p:nvPr/>
        </p:nvSpPr>
        <p:spPr>
          <a:xfrm>
            <a:off x="835210" y="2464991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3" name="object 833"/>
          <p:cNvSpPr/>
          <p:nvPr/>
        </p:nvSpPr>
        <p:spPr>
          <a:xfrm>
            <a:off x="836099" y="2465784"/>
            <a:ext cx="108744" cy="0"/>
          </a:xfrm>
          <a:custGeom>
            <a:avLst/>
            <a:gdLst/>
            <a:ahLst/>
            <a:cxnLst/>
            <a:rect l="l" t="t" r="r" b="b"/>
            <a:pathLst>
              <a:path w="173990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4" name="object 834"/>
          <p:cNvSpPr/>
          <p:nvPr/>
        </p:nvSpPr>
        <p:spPr>
          <a:xfrm>
            <a:off x="837885" y="2466578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5" name="object 835"/>
          <p:cNvSpPr/>
          <p:nvPr/>
        </p:nvSpPr>
        <p:spPr>
          <a:xfrm>
            <a:off x="1011603" y="241973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6" name="object 836"/>
          <p:cNvSpPr/>
          <p:nvPr/>
        </p:nvSpPr>
        <p:spPr>
          <a:xfrm>
            <a:off x="1011603" y="2443528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7" name="object 837"/>
          <p:cNvSpPr/>
          <p:nvPr/>
        </p:nvSpPr>
        <p:spPr>
          <a:xfrm>
            <a:off x="1011603" y="2456799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8" name="object 838"/>
          <p:cNvSpPr/>
          <p:nvPr/>
        </p:nvSpPr>
        <p:spPr>
          <a:xfrm>
            <a:off x="833969" y="248234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29" name="object 839"/>
          <p:cNvSpPr/>
          <p:nvPr/>
        </p:nvSpPr>
        <p:spPr>
          <a:xfrm>
            <a:off x="1354171" y="2574163"/>
            <a:ext cx="143047" cy="789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0" name="object 840"/>
          <p:cNvSpPr/>
          <p:nvPr/>
        </p:nvSpPr>
        <p:spPr>
          <a:xfrm>
            <a:off x="1212469" y="2313114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1" name="object 841"/>
          <p:cNvSpPr/>
          <p:nvPr/>
        </p:nvSpPr>
        <p:spPr>
          <a:xfrm>
            <a:off x="1290788" y="236092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2" name="object 842"/>
          <p:cNvSpPr/>
          <p:nvPr/>
        </p:nvSpPr>
        <p:spPr>
          <a:xfrm>
            <a:off x="1290788" y="2393863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8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3" name="object 843"/>
          <p:cNvSpPr/>
          <p:nvPr/>
        </p:nvSpPr>
        <p:spPr>
          <a:xfrm>
            <a:off x="1295749" y="240058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4" name="object 844"/>
          <p:cNvSpPr/>
          <p:nvPr/>
        </p:nvSpPr>
        <p:spPr>
          <a:xfrm>
            <a:off x="1293707" y="2394347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5" name="object 845"/>
          <p:cNvSpPr/>
          <p:nvPr/>
        </p:nvSpPr>
        <p:spPr>
          <a:xfrm>
            <a:off x="1292470" y="239514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6" name="object 846"/>
          <p:cNvSpPr/>
          <p:nvPr/>
        </p:nvSpPr>
        <p:spPr>
          <a:xfrm>
            <a:off x="1291770" y="239593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7" name="object 847"/>
          <p:cNvSpPr/>
          <p:nvPr/>
        </p:nvSpPr>
        <p:spPr>
          <a:xfrm>
            <a:off x="1291128" y="23971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8" name="object 848"/>
          <p:cNvSpPr/>
          <p:nvPr/>
        </p:nvSpPr>
        <p:spPr>
          <a:xfrm>
            <a:off x="1290854" y="239831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39" name="object 849"/>
          <p:cNvSpPr/>
          <p:nvPr/>
        </p:nvSpPr>
        <p:spPr>
          <a:xfrm>
            <a:off x="1290876" y="239950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0" name="object 850"/>
          <p:cNvSpPr/>
          <p:nvPr/>
        </p:nvSpPr>
        <p:spPr>
          <a:xfrm>
            <a:off x="1291200" y="240069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1" name="object 851"/>
          <p:cNvSpPr/>
          <p:nvPr/>
        </p:nvSpPr>
        <p:spPr>
          <a:xfrm>
            <a:off x="1291900" y="24018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2" name="object 852"/>
          <p:cNvSpPr/>
          <p:nvPr/>
        </p:nvSpPr>
        <p:spPr>
          <a:xfrm>
            <a:off x="1293220" y="2403078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3" name="object 853"/>
          <p:cNvSpPr/>
          <p:nvPr/>
        </p:nvSpPr>
        <p:spPr>
          <a:xfrm>
            <a:off x="1309608" y="242470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4" name="object 854"/>
          <p:cNvSpPr/>
          <p:nvPr/>
        </p:nvSpPr>
        <p:spPr>
          <a:xfrm>
            <a:off x="1312473" y="2494359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28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5" name="object 855"/>
          <p:cNvSpPr/>
          <p:nvPr/>
        </p:nvSpPr>
        <p:spPr>
          <a:xfrm>
            <a:off x="1311258" y="2495153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6" name="object 856"/>
          <p:cNvSpPr/>
          <p:nvPr/>
        </p:nvSpPr>
        <p:spPr>
          <a:xfrm>
            <a:off x="1310571" y="2495947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7" name="object 857"/>
          <p:cNvSpPr/>
          <p:nvPr/>
        </p:nvSpPr>
        <p:spPr>
          <a:xfrm>
            <a:off x="1310108" y="249674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8" name="object 858"/>
          <p:cNvSpPr/>
          <p:nvPr/>
        </p:nvSpPr>
        <p:spPr>
          <a:xfrm>
            <a:off x="1309728" y="2497932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0" y="0"/>
                </a:moveTo>
                <a:lnTo>
                  <a:pt x="2215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49" name="object 859"/>
          <p:cNvSpPr/>
          <p:nvPr/>
        </p:nvSpPr>
        <p:spPr>
          <a:xfrm>
            <a:off x="1309704" y="249951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0" name="object 860"/>
          <p:cNvSpPr/>
          <p:nvPr/>
        </p:nvSpPr>
        <p:spPr>
          <a:xfrm>
            <a:off x="1310033" y="250071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1" name="object 861"/>
          <p:cNvSpPr/>
          <p:nvPr/>
        </p:nvSpPr>
        <p:spPr>
          <a:xfrm>
            <a:off x="1310738" y="250190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2" name="object 862"/>
          <p:cNvSpPr/>
          <p:nvPr/>
        </p:nvSpPr>
        <p:spPr>
          <a:xfrm>
            <a:off x="1312072" y="2503091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0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3" name="object 863"/>
          <p:cNvSpPr/>
          <p:nvPr/>
        </p:nvSpPr>
        <p:spPr>
          <a:xfrm>
            <a:off x="1313137" y="2438797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8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4" name="object 864"/>
          <p:cNvSpPr/>
          <p:nvPr/>
        </p:nvSpPr>
        <p:spPr>
          <a:xfrm>
            <a:off x="1311618" y="2439591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6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5" name="object 865"/>
          <p:cNvSpPr/>
          <p:nvPr/>
        </p:nvSpPr>
        <p:spPr>
          <a:xfrm>
            <a:off x="1310781" y="244038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6" name="object 866"/>
          <p:cNvSpPr/>
          <p:nvPr/>
        </p:nvSpPr>
        <p:spPr>
          <a:xfrm>
            <a:off x="1310056" y="244157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7" name="object 867"/>
          <p:cNvSpPr/>
          <p:nvPr/>
        </p:nvSpPr>
        <p:spPr>
          <a:xfrm>
            <a:off x="1309711" y="244276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8" name="object 868"/>
          <p:cNvSpPr/>
          <p:nvPr/>
        </p:nvSpPr>
        <p:spPr>
          <a:xfrm>
            <a:off x="1309666" y="244395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59" name="object 869"/>
          <p:cNvSpPr/>
          <p:nvPr/>
        </p:nvSpPr>
        <p:spPr>
          <a:xfrm>
            <a:off x="1310084" y="24455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0" name="object 870"/>
          <p:cNvSpPr/>
          <p:nvPr/>
        </p:nvSpPr>
        <p:spPr>
          <a:xfrm>
            <a:off x="1310831" y="24467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1" name="object 871"/>
          <p:cNvSpPr/>
          <p:nvPr/>
        </p:nvSpPr>
        <p:spPr>
          <a:xfrm>
            <a:off x="1311707" y="24475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2" name="object 872"/>
          <p:cNvSpPr/>
          <p:nvPr/>
        </p:nvSpPr>
        <p:spPr>
          <a:xfrm>
            <a:off x="1313349" y="2448322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1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3" name="object 873"/>
          <p:cNvSpPr/>
          <p:nvPr/>
        </p:nvSpPr>
        <p:spPr>
          <a:xfrm>
            <a:off x="1313081" y="2457053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4" name="object 874"/>
          <p:cNvSpPr/>
          <p:nvPr/>
        </p:nvSpPr>
        <p:spPr>
          <a:xfrm>
            <a:off x="1311592" y="2457847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5" name="object 875"/>
          <p:cNvSpPr/>
          <p:nvPr/>
        </p:nvSpPr>
        <p:spPr>
          <a:xfrm>
            <a:off x="1310762" y="24586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6" name="object 876"/>
          <p:cNvSpPr/>
          <p:nvPr/>
        </p:nvSpPr>
        <p:spPr>
          <a:xfrm>
            <a:off x="1310046" y="24598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7" name="object 877"/>
          <p:cNvSpPr/>
          <p:nvPr/>
        </p:nvSpPr>
        <p:spPr>
          <a:xfrm>
            <a:off x="1309708" y="246102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8" name="object 878"/>
          <p:cNvSpPr/>
          <p:nvPr/>
        </p:nvSpPr>
        <p:spPr>
          <a:xfrm>
            <a:off x="1309670" y="246221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69" name="object 879"/>
          <p:cNvSpPr/>
          <p:nvPr/>
        </p:nvSpPr>
        <p:spPr>
          <a:xfrm>
            <a:off x="1310094" y="24638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0" name="object 880"/>
          <p:cNvSpPr/>
          <p:nvPr/>
        </p:nvSpPr>
        <p:spPr>
          <a:xfrm>
            <a:off x="1310849" y="2464991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1" name="object 881"/>
          <p:cNvSpPr/>
          <p:nvPr/>
        </p:nvSpPr>
        <p:spPr>
          <a:xfrm>
            <a:off x="1311738" y="2465784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2" name="object 882"/>
          <p:cNvSpPr/>
          <p:nvPr/>
        </p:nvSpPr>
        <p:spPr>
          <a:xfrm>
            <a:off x="1313523" y="2466578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3" name="object 883"/>
          <p:cNvSpPr/>
          <p:nvPr/>
        </p:nvSpPr>
        <p:spPr>
          <a:xfrm>
            <a:off x="1487242" y="241973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4" name="object 884"/>
          <p:cNvSpPr/>
          <p:nvPr/>
        </p:nvSpPr>
        <p:spPr>
          <a:xfrm>
            <a:off x="1490761" y="2438400"/>
            <a:ext cx="48816" cy="794"/>
          </a:xfrm>
          <a:custGeom>
            <a:avLst/>
            <a:gdLst/>
            <a:ahLst/>
            <a:cxnLst/>
            <a:rect l="l" t="t" r="r" b="b"/>
            <a:pathLst>
              <a:path w="78105" h="1270">
                <a:moveTo>
                  <a:pt x="0" y="0"/>
                </a:moveTo>
                <a:lnTo>
                  <a:pt x="78002" y="0"/>
                </a:lnTo>
                <a:lnTo>
                  <a:pt x="7800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5" name="object 885"/>
          <p:cNvSpPr/>
          <p:nvPr/>
        </p:nvSpPr>
        <p:spPr>
          <a:xfrm>
            <a:off x="1489247" y="2439194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70">
                <a:moveTo>
                  <a:pt x="0" y="0"/>
                </a:moveTo>
                <a:lnTo>
                  <a:pt x="82850" y="0"/>
                </a:lnTo>
                <a:lnTo>
                  <a:pt x="8285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6" name="object 886"/>
          <p:cNvSpPr/>
          <p:nvPr/>
        </p:nvSpPr>
        <p:spPr>
          <a:xfrm>
            <a:off x="1488411" y="2439987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70">
                <a:moveTo>
                  <a:pt x="0" y="0"/>
                </a:moveTo>
                <a:lnTo>
                  <a:pt x="85525" y="0"/>
                </a:lnTo>
                <a:lnTo>
                  <a:pt x="85525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7" name="object 887"/>
          <p:cNvSpPr/>
          <p:nvPr/>
        </p:nvSpPr>
        <p:spPr>
          <a:xfrm>
            <a:off x="1487681" y="2441575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8" name="object 888"/>
          <p:cNvSpPr/>
          <p:nvPr/>
        </p:nvSpPr>
        <p:spPr>
          <a:xfrm>
            <a:off x="1487341" y="2442765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79" name="object 889"/>
          <p:cNvSpPr/>
          <p:nvPr/>
        </p:nvSpPr>
        <p:spPr>
          <a:xfrm>
            <a:off x="1487297" y="2443956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0" name="object 890"/>
          <p:cNvSpPr/>
          <p:nvPr/>
        </p:nvSpPr>
        <p:spPr>
          <a:xfrm>
            <a:off x="1487710" y="244554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1" name="object 891"/>
          <p:cNvSpPr/>
          <p:nvPr/>
        </p:nvSpPr>
        <p:spPr>
          <a:xfrm>
            <a:off x="1488462" y="244633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70">
                <a:moveTo>
                  <a:pt x="0" y="0"/>
                </a:moveTo>
                <a:lnTo>
                  <a:pt x="85362" y="0"/>
                </a:lnTo>
                <a:lnTo>
                  <a:pt x="8536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2" name="object 892"/>
          <p:cNvSpPr/>
          <p:nvPr/>
        </p:nvSpPr>
        <p:spPr>
          <a:xfrm>
            <a:off x="1489335" y="2447131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70">
                <a:moveTo>
                  <a:pt x="0" y="0"/>
                </a:moveTo>
                <a:lnTo>
                  <a:pt x="82568" y="0"/>
                </a:lnTo>
                <a:lnTo>
                  <a:pt x="82568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3" name="object 893"/>
          <p:cNvSpPr/>
          <p:nvPr/>
        </p:nvSpPr>
        <p:spPr>
          <a:xfrm>
            <a:off x="1490975" y="2447925"/>
            <a:ext cx="48419" cy="794"/>
          </a:xfrm>
          <a:custGeom>
            <a:avLst/>
            <a:gdLst/>
            <a:ahLst/>
            <a:cxnLst/>
            <a:rect l="l" t="t" r="r" b="b"/>
            <a:pathLst>
              <a:path w="77469" h="1270">
                <a:moveTo>
                  <a:pt x="0" y="0"/>
                </a:moveTo>
                <a:lnTo>
                  <a:pt x="77321" y="0"/>
                </a:lnTo>
                <a:lnTo>
                  <a:pt x="77321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4" name="object 894"/>
          <p:cNvSpPr/>
          <p:nvPr/>
        </p:nvSpPr>
        <p:spPr>
          <a:xfrm>
            <a:off x="1487241" y="2456799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94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5" name="object 895"/>
          <p:cNvSpPr/>
          <p:nvPr/>
        </p:nvSpPr>
        <p:spPr>
          <a:xfrm>
            <a:off x="1309608" y="248234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6" name="object 896"/>
          <p:cNvSpPr/>
          <p:nvPr/>
        </p:nvSpPr>
        <p:spPr>
          <a:xfrm>
            <a:off x="1829808" y="2574163"/>
            <a:ext cx="143048" cy="7895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7" name="object 897"/>
          <p:cNvSpPr/>
          <p:nvPr/>
        </p:nvSpPr>
        <p:spPr>
          <a:xfrm>
            <a:off x="1688107" y="2313114"/>
            <a:ext cx="422458" cy="2678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8" name="object 898"/>
          <p:cNvSpPr/>
          <p:nvPr/>
        </p:nvSpPr>
        <p:spPr>
          <a:xfrm>
            <a:off x="1766427" y="2360922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89" name="object 899"/>
          <p:cNvSpPr/>
          <p:nvPr/>
        </p:nvSpPr>
        <p:spPr>
          <a:xfrm>
            <a:off x="1766427" y="2393863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48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0" name="object 900"/>
          <p:cNvSpPr/>
          <p:nvPr/>
        </p:nvSpPr>
        <p:spPr>
          <a:xfrm>
            <a:off x="1771388" y="2400586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1" name="object 901"/>
          <p:cNvSpPr/>
          <p:nvPr/>
        </p:nvSpPr>
        <p:spPr>
          <a:xfrm>
            <a:off x="1769346" y="2394347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2" name="object 902"/>
          <p:cNvSpPr/>
          <p:nvPr/>
        </p:nvSpPr>
        <p:spPr>
          <a:xfrm>
            <a:off x="1768109" y="239514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3" name="object 903"/>
          <p:cNvSpPr/>
          <p:nvPr/>
        </p:nvSpPr>
        <p:spPr>
          <a:xfrm>
            <a:off x="1767408" y="2395935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4" name="object 904"/>
          <p:cNvSpPr/>
          <p:nvPr/>
        </p:nvSpPr>
        <p:spPr>
          <a:xfrm>
            <a:off x="1766767" y="2397125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5" name="object 905"/>
          <p:cNvSpPr/>
          <p:nvPr/>
        </p:nvSpPr>
        <p:spPr>
          <a:xfrm>
            <a:off x="1766493" y="2398315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6" name="object 906"/>
          <p:cNvSpPr/>
          <p:nvPr/>
        </p:nvSpPr>
        <p:spPr>
          <a:xfrm>
            <a:off x="1766515" y="239950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7" name="object 907"/>
          <p:cNvSpPr/>
          <p:nvPr/>
        </p:nvSpPr>
        <p:spPr>
          <a:xfrm>
            <a:off x="1766839" y="240069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8" name="object 908"/>
          <p:cNvSpPr/>
          <p:nvPr/>
        </p:nvSpPr>
        <p:spPr>
          <a:xfrm>
            <a:off x="1767538" y="240188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99" name="object 909"/>
          <p:cNvSpPr/>
          <p:nvPr/>
        </p:nvSpPr>
        <p:spPr>
          <a:xfrm>
            <a:off x="1768859" y="2403078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0" name="object 910"/>
          <p:cNvSpPr/>
          <p:nvPr/>
        </p:nvSpPr>
        <p:spPr>
          <a:xfrm>
            <a:off x="1785247" y="2424700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1" name="object 911"/>
          <p:cNvSpPr/>
          <p:nvPr/>
        </p:nvSpPr>
        <p:spPr>
          <a:xfrm>
            <a:off x="1788109" y="2494359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28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2" name="object 912"/>
          <p:cNvSpPr/>
          <p:nvPr/>
        </p:nvSpPr>
        <p:spPr>
          <a:xfrm>
            <a:off x="1786898" y="2495153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6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3" name="object 913"/>
          <p:cNvSpPr/>
          <p:nvPr/>
        </p:nvSpPr>
        <p:spPr>
          <a:xfrm>
            <a:off x="1786210" y="2495947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4" name="object 914"/>
          <p:cNvSpPr/>
          <p:nvPr/>
        </p:nvSpPr>
        <p:spPr>
          <a:xfrm>
            <a:off x="1785743" y="249674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38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5" name="object 915"/>
          <p:cNvSpPr/>
          <p:nvPr/>
        </p:nvSpPr>
        <p:spPr>
          <a:xfrm>
            <a:off x="1785361" y="2497932"/>
            <a:ext cx="138509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0" y="0"/>
                </a:moveTo>
                <a:lnTo>
                  <a:pt x="2216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6" name="object 916"/>
          <p:cNvSpPr/>
          <p:nvPr/>
        </p:nvSpPr>
        <p:spPr>
          <a:xfrm>
            <a:off x="1785338" y="249951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7" name="object 917"/>
          <p:cNvSpPr/>
          <p:nvPr/>
        </p:nvSpPr>
        <p:spPr>
          <a:xfrm>
            <a:off x="1785668" y="250071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8" name="object 918"/>
          <p:cNvSpPr/>
          <p:nvPr/>
        </p:nvSpPr>
        <p:spPr>
          <a:xfrm>
            <a:off x="1786376" y="2501900"/>
            <a:ext cx="136525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09" name="object 919"/>
          <p:cNvSpPr/>
          <p:nvPr/>
        </p:nvSpPr>
        <p:spPr>
          <a:xfrm>
            <a:off x="1787710" y="2503091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0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0" name="object 920"/>
          <p:cNvSpPr/>
          <p:nvPr/>
        </p:nvSpPr>
        <p:spPr>
          <a:xfrm>
            <a:off x="1788768" y="2438797"/>
            <a:ext cx="60722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83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1" name="object 921"/>
          <p:cNvSpPr/>
          <p:nvPr/>
        </p:nvSpPr>
        <p:spPr>
          <a:xfrm>
            <a:off x="1787257" y="2439591"/>
            <a:ext cx="63897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6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2" name="object 922"/>
          <p:cNvSpPr/>
          <p:nvPr/>
        </p:nvSpPr>
        <p:spPr>
          <a:xfrm>
            <a:off x="1786419" y="2440385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3" name="object 923"/>
          <p:cNvSpPr/>
          <p:nvPr/>
        </p:nvSpPr>
        <p:spPr>
          <a:xfrm>
            <a:off x="1785691" y="2441575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4" name="object 924"/>
          <p:cNvSpPr/>
          <p:nvPr/>
        </p:nvSpPr>
        <p:spPr>
          <a:xfrm>
            <a:off x="1785346" y="2442765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8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5" name="object 925"/>
          <p:cNvSpPr/>
          <p:nvPr/>
        </p:nvSpPr>
        <p:spPr>
          <a:xfrm>
            <a:off x="1785302" y="2443956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6" name="object 926"/>
          <p:cNvSpPr/>
          <p:nvPr/>
        </p:nvSpPr>
        <p:spPr>
          <a:xfrm>
            <a:off x="1785720" y="2445544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8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7" name="object 927"/>
          <p:cNvSpPr/>
          <p:nvPr/>
        </p:nvSpPr>
        <p:spPr>
          <a:xfrm>
            <a:off x="1786470" y="2446734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1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8" name="object 928"/>
          <p:cNvSpPr/>
          <p:nvPr/>
        </p:nvSpPr>
        <p:spPr>
          <a:xfrm>
            <a:off x="1787346" y="2447528"/>
            <a:ext cx="635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19" name="object 929"/>
          <p:cNvSpPr/>
          <p:nvPr/>
        </p:nvSpPr>
        <p:spPr>
          <a:xfrm>
            <a:off x="1788980" y="2448322"/>
            <a:ext cx="60325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1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0" name="object 930"/>
          <p:cNvSpPr/>
          <p:nvPr/>
        </p:nvSpPr>
        <p:spPr>
          <a:xfrm>
            <a:off x="1788714" y="2457053"/>
            <a:ext cx="105966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1" name="object 931"/>
          <p:cNvSpPr/>
          <p:nvPr/>
        </p:nvSpPr>
        <p:spPr>
          <a:xfrm>
            <a:off x="1787231" y="2457847"/>
            <a:ext cx="109141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21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2" name="object 932"/>
          <p:cNvSpPr/>
          <p:nvPr/>
        </p:nvSpPr>
        <p:spPr>
          <a:xfrm>
            <a:off x="1786401" y="245864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8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3" name="object 933"/>
          <p:cNvSpPr/>
          <p:nvPr/>
        </p:nvSpPr>
        <p:spPr>
          <a:xfrm>
            <a:off x="1785681" y="24598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1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4" name="object 934"/>
          <p:cNvSpPr/>
          <p:nvPr/>
        </p:nvSpPr>
        <p:spPr>
          <a:xfrm>
            <a:off x="1785342" y="246102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5" name="object 935"/>
          <p:cNvSpPr/>
          <p:nvPr/>
        </p:nvSpPr>
        <p:spPr>
          <a:xfrm>
            <a:off x="1785306" y="2462213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6" name="object 936"/>
          <p:cNvSpPr/>
          <p:nvPr/>
        </p:nvSpPr>
        <p:spPr>
          <a:xfrm>
            <a:off x="1785730" y="2463800"/>
            <a:ext cx="111919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90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7" name="object 937"/>
          <p:cNvSpPr/>
          <p:nvPr/>
        </p:nvSpPr>
        <p:spPr>
          <a:xfrm>
            <a:off x="1786488" y="2464991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5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8" name="object 938"/>
          <p:cNvSpPr/>
          <p:nvPr/>
        </p:nvSpPr>
        <p:spPr>
          <a:xfrm>
            <a:off x="1787377" y="2465784"/>
            <a:ext cx="108744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7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29" name="object 939"/>
          <p:cNvSpPr/>
          <p:nvPr/>
        </p:nvSpPr>
        <p:spPr>
          <a:xfrm>
            <a:off x="1789156" y="2466578"/>
            <a:ext cx="105172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0" name="object 940"/>
          <p:cNvSpPr/>
          <p:nvPr/>
        </p:nvSpPr>
        <p:spPr>
          <a:xfrm>
            <a:off x="1962872" y="2419739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5"/>
                </a:moveTo>
                <a:lnTo>
                  <a:pt x="7937" y="15875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92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94"/>
                </a:lnTo>
                <a:lnTo>
                  <a:pt x="41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1" name="object 941"/>
          <p:cNvSpPr/>
          <p:nvPr/>
        </p:nvSpPr>
        <p:spPr>
          <a:xfrm>
            <a:off x="1966401" y="2438400"/>
            <a:ext cx="48816" cy="794"/>
          </a:xfrm>
          <a:custGeom>
            <a:avLst/>
            <a:gdLst/>
            <a:ahLst/>
            <a:cxnLst/>
            <a:rect l="l" t="t" r="r" b="b"/>
            <a:pathLst>
              <a:path w="78105" h="1270">
                <a:moveTo>
                  <a:pt x="0" y="0"/>
                </a:moveTo>
                <a:lnTo>
                  <a:pt x="78002" y="0"/>
                </a:lnTo>
                <a:lnTo>
                  <a:pt x="7800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2" name="object 942"/>
          <p:cNvSpPr/>
          <p:nvPr/>
        </p:nvSpPr>
        <p:spPr>
          <a:xfrm>
            <a:off x="1964886" y="2439194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70">
                <a:moveTo>
                  <a:pt x="0" y="0"/>
                </a:moveTo>
                <a:lnTo>
                  <a:pt x="82850" y="0"/>
                </a:lnTo>
                <a:lnTo>
                  <a:pt x="82850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3" name="object 943"/>
          <p:cNvSpPr/>
          <p:nvPr/>
        </p:nvSpPr>
        <p:spPr>
          <a:xfrm>
            <a:off x="1964050" y="2439987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70">
                <a:moveTo>
                  <a:pt x="0" y="0"/>
                </a:moveTo>
                <a:lnTo>
                  <a:pt x="85525" y="0"/>
                </a:lnTo>
                <a:lnTo>
                  <a:pt x="85525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4" name="object 944"/>
          <p:cNvSpPr/>
          <p:nvPr/>
        </p:nvSpPr>
        <p:spPr>
          <a:xfrm>
            <a:off x="1963321" y="2441575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5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5" name="object 945"/>
          <p:cNvSpPr/>
          <p:nvPr/>
        </p:nvSpPr>
        <p:spPr>
          <a:xfrm>
            <a:off x="1962976" y="2442765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89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6" name="object 946"/>
          <p:cNvSpPr/>
          <p:nvPr/>
        </p:nvSpPr>
        <p:spPr>
          <a:xfrm>
            <a:off x="1962931" y="2443956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0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7" name="object 947"/>
          <p:cNvSpPr/>
          <p:nvPr/>
        </p:nvSpPr>
        <p:spPr>
          <a:xfrm>
            <a:off x="1963349" y="2445544"/>
            <a:ext cx="55166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8" name="object 948"/>
          <p:cNvSpPr/>
          <p:nvPr/>
        </p:nvSpPr>
        <p:spPr>
          <a:xfrm>
            <a:off x="1964101" y="2446338"/>
            <a:ext cx="53578" cy="794"/>
          </a:xfrm>
          <a:custGeom>
            <a:avLst/>
            <a:gdLst/>
            <a:ahLst/>
            <a:cxnLst/>
            <a:rect l="l" t="t" r="r" b="b"/>
            <a:pathLst>
              <a:path w="85725" h="1270">
                <a:moveTo>
                  <a:pt x="0" y="0"/>
                </a:moveTo>
                <a:lnTo>
                  <a:pt x="85362" y="0"/>
                </a:lnTo>
                <a:lnTo>
                  <a:pt x="8536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39" name="object 949"/>
          <p:cNvSpPr/>
          <p:nvPr/>
        </p:nvSpPr>
        <p:spPr>
          <a:xfrm>
            <a:off x="1964974" y="2447131"/>
            <a:ext cx="51991" cy="794"/>
          </a:xfrm>
          <a:custGeom>
            <a:avLst/>
            <a:gdLst/>
            <a:ahLst/>
            <a:cxnLst/>
            <a:rect l="l" t="t" r="r" b="b"/>
            <a:pathLst>
              <a:path w="83185" h="1270">
                <a:moveTo>
                  <a:pt x="0" y="0"/>
                </a:moveTo>
                <a:lnTo>
                  <a:pt x="82568" y="0"/>
                </a:lnTo>
                <a:lnTo>
                  <a:pt x="82568" y="1269"/>
                </a:lnTo>
                <a:lnTo>
                  <a:pt x="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0" name="object 950"/>
          <p:cNvSpPr/>
          <p:nvPr/>
        </p:nvSpPr>
        <p:spPr>
          <a:xfrm>
            <a:off x="1966613" y="2447925"/>
            <a:ext cx="48419" cy="794"/>
          </a:xfrm>
          <a:custGeom>
            <a:avLst/>
            <a:gdLst/>
            <a:ahLst/>
            <a:cxnLst/>
            <a:rect l="l" t="t" r="r" b="b"/>
            <a:pathLst>
              <a:path w="77469" h="1270">
                <a:moveTo>
                  <a:pt x="0" y="0"/>
                </a:moveTo>
                <a:lnTo>
                  <a:pt x="77321" y="0"/>
                </a:lnTo>
                <a:lnTo>
                  <a:pt x="77321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1" name="object 951"/>
          <p:cNvSpPr/>
          <p:nvPr/>
        </p:nvSpPr>
        <p:spPr>
          <a:xfrm>
            <a:off x="1962872" y="2456799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5"/>
                </a:moveTo>
                <a:lnTo>
                  <a:pt x="7937" y="15875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94"/>
                </a:lnTo>
                <a:lnTo>
                  <a:pt x="68173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2" name="object 952"/>
          <p:cNvSpPr/>
          <p:nvPr/>
        </p:nvSpPr>
        <p:spPr>
          <a:xfrm>
            <a:off x="1785247" y="2482342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3" name="object 953"/>
          <p:cNvSpPr/>
          <p:nvPr/>
        </p:nvSpPr>
        <p:spPr>
          <a:xfrm>
            <a:off x="146423" y="2247693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29">
                <a:moveTo>
                  <a:pt x="3287255" y="722401"/>
                </a:moveTo>
                <a:lnTo>
                  <a:pt x="4762" y="722401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38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76"/>
                </a:lnTo>
                <a:lnTo>
                  <a:pt x="4762" y="712876"/>
                </a:lnTo>
                <a:lnTo>
                  <a:pt x="9525" y="717638"/>
                </a:lnTo>
                <a:lnTo>
                  <a:pt x="3292017" y="717638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01"/>
                </a:lnTo>
                <a:close/>
              </a:path>
              <a:path w="3292475" h="7226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29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76"/>
                </a:lnTo>
                <a:lnTo>
                  <a:pt x="3287255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29">
                <a:moveTo>
                  <a:pt x="9525" y="717638"/>
                </a:moveTo>
                <a:lnTo>
                  <a:pt x="4762" y="712876"/>
                </a:lnTo>
                <a:lnTo>
                  <a:pt x="9525" y="712876"/>
                </a:lnTo>
                <a:lnTo>
                  <a:pt x="9525" y="717638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9525" y="717638"/>
                </a:lnTo>
                <a:lnTo>
                  <a:pt x="9525" y="712876"/>
                </a:lnTo>
                <a:lnTo>
                  <a:pt x="3282492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717638"/>
                </a:moveTo>
                <a:lnTo>
                  <a:pt x="3282492" y="717638"/>
                </a:lnTo>
                <a:lnTo>
                  <a:pt x="3287255" y="712876"/>
                </a:lnTo>
                <a:lnTo>
                  <a:pt x="3292017" y="712876"/>
                </a:lnTo>
                <a:lnTo>
                  <a:pt x="3292017" y="717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4" name="object 954"/>
          <p:cNvSpPr/>
          <p:nvPr/>
        </p:nvSpPr>
        <p:spPr>
          <a:xfrm>
            <a:off x="94352" y="2247693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60">
                <a:moveTo>
                  <a:pt x="3477983" y="1270"/>
                </a:moveTo>
                <a:lnTo>
                  <a:pt x="104876" y="1270"/>
                </a:lnTo>
                <a:lnTo>
                  <a:pt x="110832" y="0"/>
                </a:lnTo>
                <a:lnTo>
                  <a:pt x="3471799" y="0"/>
                </a:lnTo>
                <a:lnTo>
                  <a:pt x="3477983" y="1270"/>
                </a:lnTo>
                <a:close/>
              </a:path>
              <a:path w="3582670" h="721360">
                <a:moveTo>
                  <a:pt x="3471557" y="721360"/>
                </a:moveTo>
                <a:lnTo>
                  <a:pt x="110832" y="721360"/>
                </a:lnTo>
                <a:lnTo>
                  <a:pt x="86715" y="716279"/>
                </a:lnTo>
                <a:lnTo>
                  <a:pt x="81191" y="713739"/>
                </a:lnTo>
                <a:lnTo>
                  <a:pt x="75361" y="712470"/>
                </a:lnTo>
                <a:lnTo>
                  <a:pt x="69888" y="709929"/>
                </a:lnTo>
                <a:lnTo>
                  <a:pt x="64566" y="707389"/>
                </a:lnTo>
                <a:lnTo>
                  <a:pt x="59588" y="703579"/>
                </a:lnTo>
                <a:lnTo>
                  <a:pt x="54381" y="701039"/>
                </a:lnTo>
                <a:lnTo>
                  <a:pt x="32029" y="680720"/>
                </a:lnTo>
                <a:lnTo>
                  <a:pt x="28143" y="676910"/>
                </a:lnTo>
                <a:lnTo>
                  <a:pt x="7454" y="640079"/>
                </a:lnTo>
                <a:lnTo>
                  <a:pt x="5524" y="635000"/>
                </a:lnTo>
                <a:lnTo>
                  <a:pt x="0" y="598170"/>
                </a:lnTo>
                <a:lnTo>
                  <a:pt x="0" y="123189"/>
                </a:lnTo>
                <a:lnTo>
                  <a:pt x="5587" y="86360"/>
                </a:lnTo>
                <a:lnTo>
                  <a:pt x="7543" y="80010"/>
                </a:lnTo>
                <a:lnTo>
                  <a:pt x="9753" y="74929"/>
                </a:lnTo>
                <a:lnTo>
                  <a:pt x="12242" y="69850"/>
                </a:lnTo>
                <a:lnTo>
                  <a:pt x="14973" y="63500"/>
                </a:lnTo>
                <a:lnTo>
                  <a:pt x="17957" y="58420"/>
                </a:lnTo>
                <a:lnTo>
                  <a:pt x="21170" y="53339"/>
                </a:lnTo>
                <a:lnTo>
                  <a:pt x="24625" y="49529"/>
                </a:lnTo>
                <a:lnTo>
                  <a:pt x="28295" y="44450"/>
                </a:lnTo>
                <a:lnTo>
                  <a:pt x="59588" y="17779"/>
                </a:lnTo>
                <a:lnTo>
                  <a:pt x="64566" y="13970"/>
                </a:lnTo>
                <a:lnTo>
                  <a:pt x="75577" y="8889"/>
                </a:lnTo>
                <a:lnTo>
                  <a:pt x="81191" y="6350"/>
                </a:lnTo>
                <a:lnTo>
                  <a:pt x="92811" y="3810"/>
                </a:lnTo>
                <a:lnTo>
                  <a:pt x="98793" y="1270"/>
                </a:lnTo>
                <a:lnTo>
                  <a:pt x="3484067" y="1270"/>
                </a:lnTo>
                <a:lnTo>
                  <a:pt x="3490048" y="3810"/>
                </a:lnTo>
                <a:lnTo>
                  <a:pt x="3495687" y="5079"/>
                </a:lnTo>
                <a:lnTo>
                  <a:pt x="3501644" y="6350"/>
                </a:lnTo>
                <a:lnTo>
                  <a:pt x="3507257" y="8889"/>
                </a:lnTo>
                <a:lnTo>
                  <a:pt x="112026" y="8889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29"/>
                </a:lnTo>
                <a:lnTo>
                  <a:pt x="100698" y="11429"/>
                </a:lnTo>
                <a:lnTo>
                  <a:pt x="94957" y="12700"/>
                </a:lnTo>
                <a:lnTo>
                  <a:pt x="95186" y="12700"/>
                </a:lnTo>
                <a:lnTo>
                  <a:pt x="89547" y="13970"/>
                </a:lnTo>
                <a:lnTo>
                  <a:pt x="89763" y="13970"/>
                </a:lnTo>
                <a:lnTo>
                  <a:pt x="84251" y="15239"/>
                </a:lnTo>
                <a:lnTo>
                  <a:pt x="84467" y="15239"/>
                </a:lnTo>
                <a:lnTo>
                  <a:pt x="79070" y="17779"/>
                </a:lnTo>
                <a:lnTo>
                  <a:pt x="79286" y="17779"/>
                </a:lnTo>
                <a:lnTo>
                  <a:pt x="74028" y="20320"/>
                </a:lnTo>
                <a:lnTo>
                  <a:pt x="74231" y="20320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400"/>
                </a:lnTo>
                <a:lnTo>
                  <a:pt x="64541" y="25400"/>
                </a:lnTo>
                <a:lnTo>
                  <a:pt x="59715" y="27939"/>
                </a:lnTo>
                <a:lnTo>
                  <a:pt x="59905" y="27939"/>
                </a:lnTo>
                <a:lnTo>
                  <a:pt x="55244" y="31750"/>
                </a:lnTo>
                <a:lnTo>
                  <a:pt x="55422" y="31750"/>
                </a:lnTo>
                <a:lnTo>
                  <a:pt x="52434" y="34289"/>
                </a:lnTo>
                <a:lnTo>
                  <a:pt x="51117" y="34289"/>
                </a:lnTo>
                <a:lnTo>
                  <a:pt x="46799" y="38100"/>
                </a:lnTo>
                <a:lnTo>
                  <a:pt x="46977" y="38100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20"/>
                </a:lnTo>
                <a:lnTo>
                  <a:pt x="39230" y="45720"/>
                </a:lnTo>
                <a:lnTo>
                  <a:pt x="35496" y="50800"/>
                </a:lnTo>
                <a:lnTo>
                  <a:pt x="35636" y="50800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89"/>
                </a:lnTo>
                <a:lnTo>
                  <a:pt x="29057" y="59689"/>
                </a:lnTo>
                <a:lnTo>
                  <a:pt x="25971" y="63500"/>
                </a:lnTo>
                <a:lnTo>
                  <a:pt x="23228" y="68579"/>
                </a:lnTo>
                <a:lnTo>
                  <a:pt x="20713" y="73660"/>
                </a:lnTo>
                <a:lnTo>
                  <a:pt x="18440" y="78739"/>
                </a:lnTo>
                <a:lnTo>
                  <a:pt x="16395" y="83820"/>
                </a:lnTo>
                <a:lnTo>
                  <a:pt x="14617" y="88900"/>
                </a:lnTo>
                <a:lnTo>
                  <a:pt x="13080" y="93979"/>
                </a:lnTo>
                <a:lnTo>
                  <a:pt x="11810" y="100329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39"/>
                </a:lnTo>
                <a:lnTo>
                  <a:pt x="9525" y="123189"/>
                </a:lnTo>
                <a:lnTo>
                  <a:pt x="9525" y="598170"/>
                </a:lnTo>
                <a:lnTo>
                  <a:pt x="9677" y="604520"/>
                </a:lnTo>
                <a:lnTo>
                  <a:pt x="10121" y="609600"/>
                </a:lnTo>
                <a:lnTo>
                  <a:pt x="10858" y="615950"/>
                </a:lnTo>
                <a:lnTo>
                  <a:pt x="11861" y="621029"/>
                </a:lnTo>
                <a:lnTo>
                  <a:pt x="13144" y="627379"/>
                </a:lnTo>
                <a:lnTo>
                  <a:pt x="13401" y="627379"/>
                </a:lnTo>
                <a:lnTo>
                  <a:pt x="14681" y="632460"/>
                </a:lnTo>
                <a:lnTo>
                  <a:pt x="16484" y="637539"/>
                </a:lnTo>
                <a:lnTo>
                  <a:pt x="18529" y="642620"/>
                </a:lnTo>
                <a:lnTo>
                  <a:pt x="20815" y="647700"/>
                </a:lnTo>
                <a:lnTo>
                  <a:pt x="23342" y="652779"/>
                </a:lnTo>
                <a:lnTo>
                  <a:pt x="26085" y="657860"/>
                </a:lnTo>
                <a:lnTo>
                  <a:pt x="29057" y="661670"/>
                </a:lnTo>
                <a:lnTo>
                  <a:pt x="28930" y="661670"/>
                </a:lnTo>
                <a:lnTo>
                  <a:pt x="32245" y="666750"/>
                </a:lnTo>
                <a:lnTo>
                  <a:pt x="32105" y="666750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70"/>
                </a:lnTo>
                <a:lnTo>
                  <a:pt x="39077" y="674370"/>
                </a:lnTo>
                <a:lnTo>
                  <a:pt x="43002" y="679450"/>
                </a:lnTo>
                <a:lnTo>
                  <a:pt x="43881" y="679450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800"/>
                </a:lnTo>
                <a:lnTo>
                  <a:pt x="50939" y="685800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20"/>
                </a:lnTo>
                <a:lnTo>
                  <a:pt x="61324" y="693420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500"/>
                </a:lnTo>
                <a:lnTo>
                  <a:pt x="69113" y="698500"/>
                </a:lnTo>
                <a:lnTo>
                  <a:pt x="74231" y="701039"/>
                </a:lnTo>
                <a:lnTo>
                  <a:pt x="74028" y="701039"/>
                </a:lnTo>
                <a:lnTo>
                  <a:pt x="79286" y="703579"/>
                </a:lnTo>
                <a:lnTo>
                  <a:pt x="79070" y="703579"/>
                </a:lnTo>
                <a:lnTo>
                  <a:pt x="84467" y="704850"/>
                </a:lnTo>
                <a:lnTo>
                  <a:pt x="84251" y="704850"/>
                </a:lnTo>
                <a:lnTo>
                  <a:pt x="89763" y="707389"/>
                </a:lnTo>
                <a:lnTo>
                  <a:pt x="89547" y="707389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29"/>
                </a:lnTo>
                <a:lnTo>
                  <a:pt x="100469" y="709929"/>
                </a:lnTo>
                <a:lnTo>
                  <a:pt x="106311" y="711200"/>
                </a:lnTo>
                <a:lnTo>
                  <a:pt x="111785" y="711200"/>
                </a:lnTo>
                <a:lnTo>
                  <a:pt x="117817" y="712470"/>
                </a:lnTo>
                <a:lnTo>
                  <a:pt x="3507041" y="712470"/>
                </a:lnTo>
                <a:lnTo>
                  <a:pt x="3501428" y="713739"/>
                </a:lnTo>
                <a:lnTo>
                  <a:pt x="3495687" y="716279"/>
                </a:lnTo>
                <a:lnTo>
                  <a:pt x="3471557" y="721360"/>
                </a:lnTo>
                <a:close/>
              </a:path>
              <a:path w="3582670" h="721360">
                <a:moveTo>
                  <a:pt x="3531679" y="35560"/>
                </a:moveTo>
                <a:lnTo>
                  <a:pt x="3527196" y="31750"/>
                </a:lnTo>
                <a:lnTo>
                  <a:pt x="3527374" y="31750"/>
                </a:lnTo>
                <a:lnTo>
                  <a:pt x="3522726" y="27939"/>
                </a:lnTo>
                <a:lnTo>
                  <a:pt x="3522916" y="27939"/>
                </a:lnTo>
                <a:lnTo>
                  <a:pt x="3518090" y="25400"/>
                </a:lnTo>
                <a:lnTo>
                  <a:pt x="3518280" y="25400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20"/>
                </a:lnTo>
                <a:lnTo>
                  <a:pt x="3508603" y="20320"/>
                </a:lnTo>
                <a:lnTo>
                  <a:pt x="3503333" y="17779"/>
                </a:lnTo>
                <a:lnTo>
                  <a:pt x="3503549" y="17779"/>
                </a:lnTo>
                <a:lnTo>
                  <a:pt x="3498151" y="15239"/>
                </a:lnTo>
                <a:lnTo>
                  <a:pt x="3498380" y="15239"/>
                </a:lnTo>
                <a:lnTo>
                  <a:pt x="3492855" y="13970"/>
                </a:lnTo>
                <a:lnTo>
                  <a:pt x="3493084" y="13970"/>
                </a:lnTo>
                <a:lnTo>
                  <a:pt x="3487445" y="12700"/>
                </a:lnTo>
                <a:lnTo>
                  <a:pt x="3487674" y="12700"/>
                </a:lnTo>
                <a:lnTo>
                  <a:pt x="3481920" y="11429"/>
                </a:lnTo>
                <a:lnTo>
                  <a:pt x="3482162" y="11429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89"/>
                </a:lnTo>
                <a:lnTo>
                  <a:pt x="3507257" y="8889"/>
                </a:lnTo>
                <a:lnTo>
                  <a:pt x="3512731" y="11429"/>
                </a:lnTo>
                <a:lnTo>
                  <a:pt x="3518065" y="13970"/>
                </a:lnTo>
                <a:lnTo>
                  <a:pt x="3523234" y="17779"/>
                </a:lnTo>
                <a:lnTo>
                  <a:pt x="3528237" y="20320"/>
                </a:lnTo>
                <a:lnTo>
                  <a:pt x="3533076" y="24129"/>
                </a:lnTo>
                <a:lnTo>
                  <a:pt x="3537750" y="27939"/>
                </a:lnTo>
                <a:lnTo>
                  <a:pt x="3542220" y="31750"/>
                </a:lnTo>
                <a:lnTo>
                  <a:pt x="3545082" y="34289"/>
                </a:lnTo>
                <a:lnTo>
                  <a:pt x="3531514" y="34289"/>
                </a:lnTo>
                <a:lnTo>
                  <a:pt x="3531679" y="35560"/>
                </a:lnTo>
                <a:close/>
              </a:path>
              <a:path w="3582670" h="721360">
                <a:moveTo>
                  <a:pt x="50939" y="35560"/>
                </a:moveTo>
                <a:lnTo>
                  <a:pt x="51117" y="34289"/>
                </a:lnTo>
                <a:lnTo>
                  <a:pt x="52434" y="34289"/>
                </a:lnTo>
                <a:lnTo>
                  <a:pt x="50939" y="35560"/>
                </a:lnTo>
                <a:close/>
              </a:path>
              <a:path w="3582670" h="721360">
                <a:moveTo>
                  <a:pt x="3579053" y="627379"/>
                </a:moveTo>
                <a:lnTo>
                  <a:pt x="3569487" y="627379"/>
                </a:lnTo>
                <a:lnTo>
                  <a:pt x="3570808" y="621029"/>
                </a:lnTo>
                <a:lnTo>
                  <a:pt x="3571811" y="615950"/>
                </a:lnTo>
                <a:lnTo>
                  <a:pt x="3572522" y="609600"/>
                </a:lnTo>
                <a:lnTo>
                  <a:pt x="3572967" y="604520"/>
                </a:lnTo>
                <a:lnTo>
                  <a:pt x="3573106" y="598170"/>
                </a:lnTo>
                <a:lnTo>
                  <a:pt x="3573106" y="123189"/>
                </a:lnTo>
                <a:lnTo>
                  <a:pt x="3572954" y="116839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29"/>
                </a:lnTo>
                <a:lnTo>
                  <a:pt x="3569487" y="93979"/>
                </a:lnTo>
                <a:lnTo>
                  <a:pt x="3567938" y="88900"/>
                </a:lnTo>
                <a:lnTo>
                  <a:pt x="3566147" y="83820"/>
                </a:lnTo>
                <a:lnTo>
                  <a:pt x="3564102" y="78739"/>
                </a:lnTo>
                <a:lnTo>
                  <a:pt x="3561803" y="73660"/>
                </a:lnTo>
                <a:lnTo>
                  <a:pt x="3559289" y="68579"/>
                </a:lnTo>
                <a:lnTo>
                  <a:pt x="3556533" y="63500"/>
                </a:lnTo>
                <a:lnTo>
                  <a:pt x="3556660" y="63500"/>
                </a:lnTo>
                <a:lnTo>
                  <a:pt x="3553561" y="59689"/>
                </a:lnTo>
                <a:lnTo>
                  <a:pt x="3550386" y="54610"/>
                </a:lnTo>
                <a:lnTo>
                  <a:pt x="3546995" y="50800"/>
                </a:lnTo>
                <a:lnTo>
                  <a:pt x="3547135" y="50800"/>
                </a:lnTo>
                <a:lnTo>
                  <a:pt x="3543401" y="45720"/>
                </a:lnTo>
                <a:lnTo>
                  <a:pt x="3543554" y="45720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100"/>
                </a:lnTo>
                <a:lnTo>
                  <a:pt x="3535819" y="38100"/>
                </a:lnTo>
                <a:lnTo>
                  <a:pt x="3531514" y="34289"/>
                </a:lnTo>
                <a:lnTo>
                  <a:pt x="3545082" y="34289"/>
                </a:lnTo>
                <a:lnTo>
                  <a:pt x="3546513" y="35560"/>
                </a:lnTo>
                <a:lnTo>
                  <a:pt x="3550602" y="39370"/>
                </a:lnTo>
                <a:lnTo>
                  <a:pt x="3554476" y="44450"/>
                </a:lnTo>
                <a:lnTo>
                  <a:pt x="3558146" y="49529"/>
                </a:lnTo>
                <a:lnTo>
                  <a:pt x="3561588" y="53339"/>
                </a:lnTo>
                <a:lnTo>
                  <a:pt x="3564674" y="58420"/>
                </a:lnTo>
                <a:lnTo>
                  <a:pt x="3567658" y="63500"/>
                </a:lnTo>
                <a:lnTo>
                  <a:pt x="3570490" y="69850"/>
                </a:lnTo>
                <a:lnTo>
                  <a:pt x="3572954" y="74929"/>
                </a:lnTo>
                <a:lnTo>
                  <a:pt x="3575088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89"/>
                </a:lnTo>
                <a:lnTo>
                  <a:pt x="3581222" y="104139"/>
                </a:lnTo>
                <a:lnTo>
                  <a:pt x="3581996" y="110489"/>
                </a:lnTo>
                <a:lnTo>
                  <a:pt x="3582466" y="116839"/>
                </a:lnTo>
                <a:lnTo>
                  <a:pt x="3582631" y="123189"/>
                </a:lnTo>
                <a:lnTo>
                  <a:pt x="3582631" y="598170"/>
                </a:lnTo>
                <a:lnTo>
                  <a:pt x="3582454" y="604520"/>
                </a:lnTo>
                <a:lnTo>
                  <a:pt x="3581971" y="610870"/>
                </a:lnTo>
                <a:lnTo>
                  <a:pt x="3581184" y="617220"/>
                </a:lnTo>
                <a:lnTo>
                  <a:pt x="3580091" y="623570"/>
                </a:lnTo>
                <a:lnTo>
                  <a:pt x="3579053" y="627379"/>
                </a:lnTo>
                <a:close/>
              </a:path>
              <a:path w="3582670" h="721360">
                <a:moveTo>
                  <a:pt x="13401" y="627379"/>
                </a:moveTo>
                <a:lnTo>
                  <a:pt x="13144" y="627379"/>
                </a:lnTo>
                <a:lnTo>
                  <a:pt x="13080" y="626110"/>
                </a:lnTo>
                <a:lnTo>
                  <a:pt x="13401" y="627379"/>
                </a:lnTo>
                <a:close/>
              </a:path>
              <a:path w="3582670" h="721360">
                <a:moveTo>
                  <a:pt x="3552393" y="679450"/>
                </a:moveTo>
                <a:lnTo>
                  <a:pt x="3539616" y="679450"/>
                </a:lnTo>
                <a:lnTo>
                  <a:pt x="3543554" y="674370"/>
                </a:lnTo>
                <a:lnTo>
                  <a:pt x="3543401" y="674370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50"/>
                </a:lnTo>
                <a:lnTo>
                  <a:pt x="3553688" y="661670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79"/>
                </a:lnTo>
                <a:lnTo>
                  <a:pt x="3561905" y="647700"/>
                </a:lnTo>
                <a:lnTo>
                  <a:pt x="3564191" y="642620"/>
                </a:lnTo>
                <a:lnTo>
                  <a:pt x="3566223" y="637539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79"/>
                </a:lnTo>
                <a:lnTo>
                  <a:pt x="3579053" y="627379"/>
                </a:lnTo>
                <a:lnTo>
                  <a:pt x="3567658" y="656589"/>
                </a:lnTo>
                <a:lnTo>
                  <a:pt x="3564674" y="662939"/>
                </a:lnTo>
                <a:lnTo>
                  <a:pt x="3561461" y="666750"/>
                </a:lnTo>
                <a:lnTo>
                  <a:pt x="3558006" y="671829"/>
                </a:lnTo>
                <a:lnTo>
                  <a:pt x="3554336" y="676910"/>
                </a:lnTo>
                <a:lnTo>
                  <a:pt x="3552393" y="679450"/>
                </a:lnTo>
                <a:close/>
              </a:path>
              <a:path w="3582670" h="721360">
                <a:moveTo>
                  <a:pt x="43881" y="679450"/>
                </a:moveTo>
                <a:lnTo>
                  <a:pt x="43002" y="679450"/>
                </a:lnTo>
                <a:lnTo>
                  <a:pt x="42849" y="678179"/>
                </a:lnTo>
                <a:lnTo>
                  <a:pt x="43881" y="679450"/>
                </a:lnTo>
                <a:close/>
              </a:path>
              <a:path w="3582670" h="721360">
                <a:moveTo>
                  <a:pt x="3549137" y="683260"/>
                </a:moveTo>
                <a:lnTo>
                  <a:pt x="3535654" y="683260"/>
                </a:lnTo>
                <a:lnTo>
                  <a:pt x="3539782" y="678179"/>
                </a:lnTo>
                <a:lnTo>
                  <a:pt x="3539616" y="679450"/>
                </a:lnTo>
                <a:lnTo>
                  <a:pt x="3552393" y="679450"/>
                </a:lnTo>
                <a:lnTo>
                  <a:pt x="3550450" y="681989"/>
                </a:lnTo>
                <a:lnTo>
                  <a:pt x="3549137" y="683260"/>
                </a:lnTo>
                <a:close/>
              </a:path>
              <a:path w="3582670" h="721360">
                <a:moveTo>
                  <a:pt x="48238" y="683260"/>
                </a:moveTo>
                <a:lnTo>
                  <a:pt x="46977" y="683260"/>
                </a:lnTo>
                <a:lnTo>
                  <a:pt x="46799" y="681989"/>
                </a:lnTo>
                <a:lnTo>
                  <a:pt x="48238" y="683260"/>
                </a:lnTo>
                <a:close/>
              </a:path>
              <a:path w="3582670" h="721360">
                <a:moveTo>
                  <a:pt x="3537572" y="693420"/>
                </a:moveTo>
                <a:lnTo>
                  <a:pt x="3522726" y="693420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800"/>
                </a:lnTo>
                <a:lnTo>
                  <a:pt x="3531514" y="685800"/>
                </a:lnTo>
                <a:lnTo>
                  <a:pt x="3535819" y="681989"/>
                </a:lnTo>
                <a:lnTo>
                  <a:pt x="3535654" y="683260"/>
                </a:lnTo>
                <a:lnTo>
                  <a:pt x="3549137" y="683260"/>
                </a:lnTo>
                <a:lnTo>
                  <a:pt x="3546513" y="685800"/>
                </a:lnTo>
                <a:lnTo>
                  <a:pt x="3537572" y="693420"/>
                </a:lnTo>
                <a:close/>
              </a:path>
              <a:path w="3582670" h="721360">
                <a:moveTo>
                  <a:pt x="61324" y="693420"/>
                </a:moveTo>
                <a:lnTo>
                  <a:pt x="59905" y="693420"/>
                </a:lnTo>
                <a:lnTo>
                  <a:pt x="59715" y="692150"/>
                </a:lnTo>
                <a:lnTo>
                  <a:pt x="61324" y="693420"/>
                </a:lnTo>
                <a:close/>
              </a:path>
              <a:path w="3582670" h="721360">
                <a:moveTo>
                  <a:pt x="3507041" y="712470"/>
                </a:moveTo>
                <a:lnTo>
                  <a:pt x="3464801" y="712470"/>
                </a:lnTo>
                <a:lnTo>
                  <a:pt x="3470833" y="711200"/>
                </a:lnTo>
                <a:lnTo>
                  <a:pt x="3476307" y="711200"/>
                </a:lnTo>
                <a:lnTo>
                  <a:pt x="3482162" y="709929"/>
                </a:lnTo>
                <a:lnTo>
                  <a:pt x="3481920" y="709929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89"/>
                </a:lnTo>
                <a:lnTo>
                  <a:pt x="3492855" y="707389"/>
                </a:lnTo>
                <a:lnTo>
                  <a:pt x="3498380" y="704850"/>
                </a:lnTo>
                <a:lnTo>
                  <a:pt x="3498151" y="704850"/>
                </a:lnTo>
                <a:lnTo>
                  <a:pt x="3503549" y="703579"/>
                </a:lnTo>
                <a:lnTo>
                  <a:pt x="3503333" y="703579"/>
                </a:lnTo>
                <a:lnTo>
                  <a:pt x="3508603" y="701039"/>
                </a:lnTo>
                <a:lnTo>
                  <a:pt x="3508387" y="701039"/>
                </a:lnTo>
                <a:lnTo>
                  <a:pt x="3513518" y="698500"/>
                </a:lnTo>
                <a:lnTo>
                  <a:pt x="3513315" y="698500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50"/>
                </a:lnTo>
                <a:lnTo>
                  <a:pt x="3522726" y="693420"/>
                </a:lnTo>
                <a:lnTo>
                  <a:pt x="3537572" y="693420"/>
                </a:lnTo>
                <a:lnTo>
                  <a:pt x="3532898" y="697229"/>
                </a:lnTo>
                <a:lnTo>
                  <a:pt x="3528047" y="701039"/>
                </a:lnTo>
                <a:lnTo>
                  <a:pt x="3523030" y="703579"/>
                </a:lnTo>
                <a:lnTo>
                  <a:pt x="3517861" y="707389"/>
                </a:lnTo>
                <a:lnTo>
                  <a:pt x="3512527" y="709929"/>
                </a:lnTo>
                <a:lnTo>
                  <a:pt x="3507041" y="712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5" name="object 955"/>
          <p:cNvSpPr/>
          <p:nvPr/>
        </p:nvSpPr>
        <p:spPr>
          <a:xfrm>
            <a:off x="402896" y="3177302"/>
            <a:ext cx="143036" cy="789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6" name="object 956"/>
          <p:cNvSpPr/>
          <p:nvPr/>
        </p:nvSpPr>
        <p:spPr>
          <a:xfrm>
            <a:off x="261191" y="2916253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7" name="object 957"/>
          <p:cNvSpPr/>
          <p:nvPr/>
        </p:nvSpPr>
        <p:spPr>
          <a:xfrm>
            <a:off x="339511" y="296406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8" name="object 958"/>
          <p:cNvSpPr/>
          <p:nvPr/>
        </p:nvSpPr>
        <p:spPr>
          <a:xfrm>
            <a:off x="339511" y="299700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7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49" name="object 959"/>
          <p:cNvSpPr/>
          <p:nvPr/>
        </p:nvSpPr>
        <p:spPr>
          <a:xfrm>
            <a:off x="344472" y="300372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0" name="object 960"/>
          <p:cNvSpPr/>
          <p:nvPr/>
        </p:nvSpPr>
        <p:spPr>
          <a:xfrm>
            <a:off x="342165" y="29975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1" name="object 961"/>
          <p:cNvSpPr/>
          <p:nvPr/>
        </p:nvSpPr>
        <p:spPr>
          <a:xfrm>
            <a:off x="341046" y="299839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2" name="object 962"/>
          <p:cNvSpPr/>
          <p:nvPr/>
        </p:nvSpPr>
        <p:spPr>
          <a:xfrm>
            <a:off x="340403" y="2999185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3" name="object 963"/>
          <p:cNvSpPr/>
          <p:nvPr/>
        </p:nvSpPr>
        <p:spPr>
          <a:xfrm>
            <a:off x="339969" y="29999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4" name="object 964"/>
          <p:cNvSpPr/>
          <p:nvPr/>
        </p:nvSpPr>
        <p:spPr>
          <a:xfrm>
            <a:off x="339613" y="30011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5" name="object 965"/>
          <p:cNvSpPr/>
          <p:nvPr/>
        </p:nvSpPr>
        <p:spPr>
          <a:xfrm>
            <a:off x="339613" y="30027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6" name="object 966"/>
          <p:cNvSpPr/>
          <p:nvPr/>
        </p:nvSpPr>
        <p:spPr>
          <a:xfrm>
            <a:off x="339970" y="30039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7" name="object 967"/>
          <p:cNvSpPr/>
          <p:nvPr/>
        </p:nvSpPr>
        <p:spPr>
          <a:xfrm>
            <a:off x="340407" y="30047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3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8" name="object 968"/>
          <p:cNvSpPr/>
          <p:nvPr/>
        </p:nvSpPr>
        <p:spPr>
          <a:xfrm>
            <a:off x="341046" y="300553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59" name="object 969"/>
          <p:cNvSpPr/>
          <p:nvPr/>
        </p:nvSpPr>
        <p:spPr>
          <a:xfrm>
            <a:off x="342165" y="30063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0" name="object 970"/>
          <p:cNvSpPr/>
          <p:nvPr/>
        </p:nvSpPr>
        <p:spPr>
          <a:xfrm>
            <a:off x="362420" y="3022997"/>
            <a:ext cx="148431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1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1" name="object 971"/>
          <p:cNvSpPr/>
          <p:nvPr/>
        </p:nvSpPr>
        <p:spPr>
          <a:xfrm>
            <a:off x="360491" y="30237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2" name="object 972"/>
          <p:cNvSpPr/>
          <p:nvPr/>
        </p:nvSpPr>
        <p:spPr>
          <a:xfrm>
            <a:off x="359590" y="30245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1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3" name="object 973"/>
          <p:cNvSpPr/>
          <p:nvPr/>
        </p:nvSpPr>
        <p:spPr>
          <a:xfrm>
            <a:off x="358828" y="30257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4" name="object 974"/>
          <p:cNvSpPr/>
          <p:nvPr/>
        </p:nvSpPr>
        <p:spPr>
          <a:xfrm>
            <a:off x="358395" y="3027362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5" name="object 975"/>
          <p:cNvSpPr/>
          <p:nvPr/>
        </p:nvSpPr>
        <p:spPr>
          <a:xfrm>
            <a:off x="358427" y="30285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6" name="object 976"/>
          <p:cNvSpPr/>
          <p:nvPr/>
        </p:nvSpPr>
        <p:spPr>
          <a:xfrm>
            <a:off x="358759" y="30297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7" name="object 977"/>
          <p:cNvSpPr/>
          <p:nvPr/>
        </p:nvSpPr>
        <p:spPr>
          <a:xfrm>
            <a:off x="359467" y="30309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5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8" name="object 978"/>
          <p:cNvSpPr/>
          <p:nvPr/>
        </p:nvSpPr>
        <p:spPr>
          <a:xfrm>
            <a:off x="360278" y="30317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9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69" name="object 979"/>
          <p:cNvSpPr/>
          <p:nvPr/>
        </p:nvSpPr>
        <p:spPr>
          <a:xfrm>
            <a:off x="361743" y="30325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0" name="object 980"/>
          <p:cNvSpPr/>
          <p:nvPr/>
        </p:nvSpPr>
        <p:spPr>
          <a:xfrm>
            <a:off x="358330" y="310195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1" name="object 981"/>
          <p:cNvSpPr/>
          <p:nvPr/>
        </p:nvSpPr>
        <p:spPr>
          <a:xfrm>
            <a:off x="358330" y="3046667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2" name="object 982"/>
          <p:cNvSpPr/>
          <p:nvPr/>
        </p:nvSpPr>
        <p:spPr>
          <a:xfrm>
            <a:off x="361531" y="30603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3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3" name="object 983"/>
          <p:cNvSpPr/>
          <p:nvPr/>
        </p:nvSpPr>
        <p:spPr>
          <a:xfrm>
            <a:off x="360164" y="30610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6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4" name="object 984"/>
          <p:cNvSpPr/>
          <p:nvPr/>
        </p:nvSpPr>
        <p:spPr>
          <a:xfrm>
            <a:off x="359399" y="30618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1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5" name="object 985"/>
          <p:cNvSpPr/>
          <p:nvPr/>
        </p:nvSpPr>
        <p:spPr>
          <a:xfrm>
            <a:off x="358723" y="306308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3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6" name="object 986"/>
          <p:cNvSpPr/>
          <p:nvPr/>
        </p:nvSpPr>
        <p:spPr>
          <a:xfrm>
            <a:off x="358415" y="30642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7" name="object 987"/>
          <p:cNvSpPr/>
          <p:nvPr/>
        </p:nvSpPr>
        <p:spPr>
          <a:xfrm>
            <a:off x="358407" y="30654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8" name="object 988"/>
          <p:cNvSpPr/>
          <p:nvPr/>
        </p:nvSpPr>
        <p:spPr>
          <a:xfrm>
            <a:off x="358701" y="30666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79" name="object 989"/>
          <p:cNvSpPr/>
          <p:nvPr/>
        </p:nvSpPr>
        <p:spPr>
          <a:xfrm>
            <a:off x="359354" y="30678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0" name="object 990"/>
          <p:cNvSpPr/>
          <p:nvPr/>
        </p:nvSpPr>
        <p:spPr>
          <a:xfrm>
            <a:off x="360607" y="306903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1" name="object 991"/>
          <p:cNvSpPr/>
          <p:nvPr/>
        </p:nvSpPr>
        <p:spPr>
          <a:xfrm>
            <a:off x="363059" y="3069828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2" name="object 992"/>
          <p:cNvSpPr/>
          <p:nvPr/>
        </p:nvSpPr>
        <p:spPr>
          <a:xfrm>
            <a:off x="535964" y="302287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3" name="object 993"/>
          <p:cNvSpPr/>
          <p:nvPr/>
        </p:nvSpPr>
        <p:spPr>
          <a:xfrm>
            <a:off x="535964" y="3046667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4" name="object 994"/>
          <p:cNvSpPr/>
          <p:nvPr/>
        </p:nvSpPr>
        <p:spPr>
          <a:xfrm>
            <a:off x="535964" y="3059938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5" name="object 995"/>
          <p:cNvSpPr/>
          <p:nvPr/>
        </p:nvSpPr>
        <p:spPr>
          <a:xfrm>
            <a:off x="361414" y="3080940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6" name="object 996"/>
          <p:cNvSpPr/>
          <p:nvPr/>
        </p:nvSpPr>
        <p:spPr>
          <a:xfrm>
            <a:off x="360096" y="30817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4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7" name="object 997"/>
          <p:cNvSpPr/>
          <p:nvPr/>
        </p:nvSpPr>
        <p:spPr>
          <a:xfrm>
            <a:off x="359360" y="30825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8" name="object 998"/>
          <p:cNvSpPr/>
          <p:nvPr/>
        </p:nvSpPr>
        <p:spPr>
          <a:xfrm>
            <a:off x="358702" y="30837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89" name="object 999"/>
          <p:cNvSpPr/>
          <p:nvPr/>
        </p:nvSpPr>
        <p:spPr>
          <a:xfrm>
            <a:off x="358407" y="3084909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0" name="object 1000"/>
          <p:cNvSpPr/>
          <p:nvPr/>
        </p:nvSpPr>
        <p:spPr>
          <a:xfrm>
            <a:off x="358414" y="30861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1" name="object 1001"/>
          <p:cNvSpPr/>
          <p:nvPr/>
        </p:nvSpPr>
        <p:spPr>
          <a:xfrm>
            <a:off x="358720" y="30872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2" name="object 1002"/>
          <p:cNvSpPr/>
          <p:nvPr/>
        </p:nvSpPr>
        <p:spPr>
          <a:xfrm>
            <a:off x="359394" y="308848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3" name="object 1003"/>
          <p:cNvSpPr/>
          <p:nvPr/>
        </p:nvSpPr>
        <p:spPr>
          <a:xfrm>
            <a:off x="360680" y="30896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4" name="object 1004"/>
          <p:cNvSpPr/>
          <p:nvPr/>
        </p:nvSpPr>
        <p:spPr>
          <a:xfrm>
            <a:off x="878532" y="3177302"/>
            <a:ext cx="143039" cy="7895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5" name="object 1005"/>
          <p:cNvSpPr/>
          <p:nvPr/>
        </p:nvSpPr>
        <p:spPr>
          <a:xfrm>
            <a:off x="736830" y="2916253"/>
            <a:ext cx="422458" cy="267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6" name="object 1006"/>
          <p:cNvSpPr/>
          <p:nvPr/>
        </p:nvSpPr>
        <p:spPr>
          <a:xfrm>
            <a:off x="815150" y="296406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7" name="object 1007"/>
          <p:cNvSpPr/>
          <p:nvPr/>
        </p:nvSpPr>
        <p:spPr>
          <a:xfrm>
            <a:off x="815150" y="299700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7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8" name="object 1008"/>
          <p:cNvSpPr/>
          <p:nvPr/>
        </p:nvSpPr>
        <p:spPr>
          <a:xfrm>
            <a:off x="820111" y="300372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99" name="object 1009"/>
          <p:cNvSpPr/>
          <p:nvPr/>
        </p:nvSpPr>
        <p:spPr>
          <a:xfrm>
            <a:off x="817804" y="29975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0" name="object 1010"/>
          <p:cNvSpPr/>
          <p:nvPr/>
        </p:nvSpPr>
        <p:spPr>
          <a:xfrm>
            <a:off x="816685" y="299839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1" name="object 1011"/>
          <p:cNvSpPr/>
          <p:nvPr/>
        </p:nvSpPr>
        <p:spPr>
          <a:xfrm>
            <a:off x="816042" y="2999185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2" name="object 1012"/>
          <p:cNvSpPr/>
          <p:nvPr/>
        </p:nvSpPr>
        <p:spPr>
          <a:xfrm>
            <a:off x="815607" y="29999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3" name="object 1013"/>
          <p:cNvSpPr/>
          <p:nvPr/>
        </p:nvSpPr>
        <p:spPr>
          <a:xfrm>
            <a:off x="815252" y="30011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4" name="object 1014"/>
          <p:cNvSpPr/>
          <p:nvPr/>
        </p:nvSpPr>
        <p:spPr>
          <a:xfrm>
            <a:off x="815252" y="30027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5" name="object 1015"/>
          <p:cNvSpPr/>
          <p:nvPr/>
        </p:nvSpPr>
        <p:spPr>
          <a:xfrm>
            <a:off x="815609" y="30039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6" name="object 1016"/>
          <p:cNvSpPr/>
          <p:nvPr/>
        </p:nvSpPr>
        <p:spPr>
          <a:xfrm>
            <a:off x="816046" y="30047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7" name="object 1017"/>
          <p:cNvSpPr/>
          <p:nvPr/>
        </p:nvSpPr>
        <p:spPr>
          <a:xfrm>
            <a:off x="816685" y="300553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8" name="object 1018"/>
          <p:cNvSpPr/>
          <p:nvPr/>
        </p:nvSpPr>
        <p:spPr>
          <a:xfrm>
            <a:off x="817804" y="30063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09" name="object 1019"/>
          <p:cNvSpPr/>
          <p:nvPr/>
        </p:nvSpPr>
        <p:spPr>
          <a:xfrm>
            <a:off x="833969" y="3027838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0" name="object 1020"/>
          <p:cNvSpPr/>
          <p:nvPr/>
        </p:nvSpPr>
        <p:spPr>
          <a:xfrm>
            <a:off x="833969" y="3101951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1" name="object 1021"/>
          <p:cNvSpPr/>
          <p:nvPr/>
        </p:nvSpPr>
        <p:spPr>
          <a:xfrm>
            <a:off x="833969" y="3046667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2" name="object 1022"/>
          <p:cNvSpPr/>
          <p:nvPr/>
        </p:nvSpPr>
        <p:spPr>
          <a:xfrm>
            <a:off x="837169" y="30603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3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3" name="object 1023"/>
          <p:cNvSpPr/>
          <p:nvPr/>
        </p:nvSpPr>
        <p:spPr>
          <a:xfrm>
            <a:off x="835803" y="30610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6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4" name="object 1024"/>
          <p:cNvSpPr/>
          <p:nvPr/>
        </p:nvSpPr>
        <p:spPr>
          <a:xfrm>
            <a:off x="835038" y="30618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1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5" name="object 1025"/>
          <p:cNvSpPr/>
          <p:nvPr/>
        </p:nvSpPr>
        <p:spPr>
          <a:xfrm>
            <a:off x="834362" y="306308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6" name="object 1026"/>
          <p:cNvSpPr/>
          <p:nvPr/>
        </p:nvSpPr>
        <p:spPr>
          <a:xfrm>
            <a:off x="834054" y="30642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7" name="object 1027"/>
          <p:cNvSpPr/>
          <p:nvPr/>
        </p:nvSpPr>
        <p:spPr>
          <a:xfrm>
            <a:off x="834046" y="30654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8" name="object 1028"/>
          <p:cNvSpPr/>
          <p:nvPr/>
        </p:nvSpPr>
        <p:spPr>
          <a:xfrm>
            <a:off x="834340" y="30666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19" name="object 1029"/>
          <p:cNvSpPr/>
          <p:nvPr/>
        </p:nvSpPr>
        <p:spPr>
          <a:xfrm>
            <a:off x="834993" y="30678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0" name="object 1030"/>
          <p:cNvSpPr/>
          <p:nvPr/>
        </p:nvSpPr>
        <p:spPr>
          <a:xfrm>
            <a:off x="836245" y="306903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1" name="object 1031"/>
          <p:cNvSpPr/>
          <p:nvPr/>
        </p:nvSpPr>
        <p:spPr>
          <a:xfrm>
            <a:off x="838698" y="3069828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2" name="object 1032"/>
          <p:cNvSpPr/>
          <p:nvPr/>
        </p:nvSpPr>
        <p:spPr>
          <a:xfrm>
            <a:off x="1011603" y="302287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3" name="object 1033"/>
          <p:cNvSpPr/>
          <p:nvPr/>
        </p:nvSpPr>
        <p:spPr>
          <a:xfrm>
            <a:off x="1011603" y="3046667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4" name="object 1034"/>
          <p:cNvSpPr/>
          <p:nvPr/>
        </p:nvSpPr>
        <p:spPr>
          <a:xfrm>
            <a:off x="1011603" y="3059938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5" name="object 1035"/>
          <p:cNvSpPr/>
          <p:nvPr/>
        </p:nvSpPr>
        <p:spPr>
          <a:xfrm>
            <a:off x="837053" y="3080940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6" name="object 1036"/>
          <p:cNvSpPr/>
          <p:nvPr/>
        </p:nvSpPr>
        <p:spPr>
          <a:xfrm>
            <a:off x="835734" y="30817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7" name="object 1037"/>
          <p:cNvSpPr/>
          <p:nvPr/>
        </p:nvSpPr>
        <p:spPr>
          <a:xfrm>
            <a:off x="834999" y="30825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48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8" name="object 1038"/>
          <p:cNvSpPr/>
          <p:nvPr/>
        </p:nvSpPr>
        <p:spPr>
          <a:xfrm>
            <a:off x="834341" y="30837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29" name="object 1039"/>
          <p:cNvSpPr/>
          <p:nvPr/>
        </p:nvSpPr>
        <p:spPr>
          <a:xfrm>
            <a:off x="834047" y="3084909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0" name="object 1040"/>
          <p:cNvSpPr/>
          <p:nvPr/>
        </p:nvSpPr>
        <p:spPr>
          <a:xfrm>
            <a:off x="834053" y="30861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1" name="object 1041"/>
          <p:cNvSpPr/>
          <p:nvPr/>
        </p:nvSpPr>
        <p:spPr>
          <a:xfrm>
            <a:off x="834359" y="30872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8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2" name="object 1042"/>
          <p:cNvSpPr/>
          <p:nvPr/>
        </p:nvSpPr>
        <p:spPr>
          <a:xfrm>
            <a:off x="835032" y="308848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3" name="object 1043"/>
          <p:cNvSpPr/>
          <p:nvPr/>
        </p:nvSpPr>
        <p:spPr>
          <a:xfrm>
            <a:off x="836319" y="30896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4" name="object 1044"/>
          <p:cNvSpPr/>
          <p:nvPr/>
        </p:nvSpPr>
        <p:spPr>
          <a:xfrm>
            <a:off x="1354171" y="3177302"/>
            <a:ext cx="143047" cy="789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5" name="object 1045"/>
          <p:cNvSpPr/>
          <p:nvPr/>
        </p:nvSpPr>
        <p:spPr>
          <a:xfrm>
            <a:off x="1212469" y="2916253"/>
            <a:ext cx="422458" cy="267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6" name="object 1046"/>
          <p:cNvSpPr/>
          <p:nvPr/>
        </p:nvSpPr>
        <p:spPr>
          <a:xfrm>
            <a:off x="1290788" y="296406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7" name="object 1047"/>
          <p:cNvSpPr/>
          <p:nvPr/>
        </p:nvSpPr>
        <p:spPr>
          <a:xfrm>
            <a:off x="1290788" y="299700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47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8" name="object 1048"/>
          <p:cNvSpPr/>
          <p:nvPr/>
        </p:nvSpPr>
        <p:spPr>
          <a:xfrm>
            <a:off x="1295749" y="300372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39" name="object 1049"/>
          <p:cNvSpPr/>
          <p:nvPr/>
        </p:nvSpPr>
        <p:spPr>
          <a:xfrm>
            <a:off x="1293443" y="29975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0" name="object 1050"/>
          <p:cNvSpPr/>
          <p:nvPr/>
        </p:nvSpPr>
        <p:spPr>
          <a:xfrm>
            <a:off x="1292324" y="299839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1" name="object 1051"/>
          <p:cNvSpPr/>
          <p:nvPr/>
        </p:nvSpPr>
        <p:spPr>
          <a:xfrm>
            <a:off x="1291680" y="2999185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2" name="object 1052"/>
          <p:cNvSpPr/>
          <p:nvPr/>
        </p:nvSpPr>
        <p:spPr>
          <a:xfrm>
            <a:off x="1291246" y="29999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3" name="object 1053"/>
          <p:cNvSpPr/>
          <p:nvPr/>
        </p:nvSpPr>
        <p:spPr>
          <a:xfrm>
            <a:off x="1290891" y="30011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4" name="object 1054"/>
          <p:cNvSpPr/>
          <p:nvPr/>
        </p:nvSpPr>
        <p:spPr>
          <a:xfrm>
            <a:off x="1290891" y="30027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5" name="object 1055"/>
          <p:cNvSpPr/>
          <p:nvPr/>
        </p:nvSpPr>
        <p:spPr>
          <a:xfrm>
            <a:off x="1291248" y="30039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6" name="object 1056"/>
          <p:cNvSpPr/>
          <p:nvPr/>
        </p:nvSpPr>
        <p:spPr>
          <a:xfrm>
            <a:off x="1291685" y="30047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7" name="object 1057"/>
          <p:cNvSpPr/>
          <p:nvPr/>
        </p:nvSpPr>
        <p:spPr>
          <a:xfrm>
            <a:off x="1292324" y="300553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8" name="object 1058"/>
          <p:cNvSpPr/>
          <p:nvPr/>
        </p:nvSpPr>
        <p:spPr>
          <a:xfrm>
            <a:off x="1293443" y="30063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49" name="object 1059"/>
          <p:cNvSpPr/>
          <p:nvPr/>
        </p:nvSpPr>
        <p:spPr>
          <a:xfrm>
            <a:off x="1313698" y="3022997"/>
            <a:ext cx="148431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1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0" name="object 1060"/>
          <p:cNvSpPr/>
          <p:nvPr/>
        </p:nvSpPr>
        <p:spPr>
          <a:xfrm>
            <a:off x="1311769" y="30237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1" name="object 1061"/>
          <p:cNvSpPr/>
          <p:nvPr/>
        </p:nvSpPr>
        <p:spPr>
          <a:xfrm>
            <a:off x="1310867" y="30245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17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2" name="object 1062"/>
          <p:cNvSpPr/>
          <p:nvPr/>
        </p:nvSpPr>
        <p:spPr>
          <a:xfrm>
            <a:off x="1310105" y="30257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3" name="object 1063"/>
          <p:cNvSpPr/>
          <p:nvPr/>
        </p:nvSpPr>
        <p:spPr>
          <a:xfrm>
            <a:off x="1309673" y="3027362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4" name="object 1064"/>
          <p:cNvSpPr/>
          <p:nvPr/>
        </p:nvSpPr>
        <p:spPr>
          <a:xfrm>
            <a:off x="1309705" y="30285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5" name="object 1065"/>
          <p:cNvSpPr/>
          <p:nvPr/>
        </p:nvSpPr>
        <p:spPr>
          <a:xfrm>
            <a:off x="1310037" y="30297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6" name="object 1066"/>
          <p:cNvSpPr/>
          <p:nvPr/>
        </p:nvSpPr>
        <p:spPr>
          <a:xfrm>
            <a:off x="1310744" y="30309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7" name="object 1067"/>
          <p:cNvSpPr/>
          <p:nvPr/>
        </p:nvSpPr>
        <p:spPr>
          <a:xfrm>
            <a:off x="1311556" y="30317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9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8" name="object 1068"/>
          <p:cNvSpPr/>
          <p:nvPr/>
        </p:nvSpPr>
        <p:spPr>
          <a:xfrm>
            <a:off x="1313020" y="30325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59" name="object 1069"/>
          <p:cNvSpPr/>
          <p:nvPr/>
        </p:nvSpPr>
        <p:spPr>
          <a:xfrm>
            <a:off x="1312207" y="30976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66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0" name="object 1070"/>
          <p:cNvSpPr/>
          <p:nvPr/>
        </p:nvSpPr>
        <p:spPr>
          <a:xfrm>
            <a:off x="1311113" y="3098403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71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1" name="object 1071"/>
          <p:cNvSpPr/>
          <p:nvPr/>
        </p:nvSpPr>
        <p:spPr>
          <a:xfrm>
            <a:off x="1310486" y="30991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1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2" name="object 1072"/>
          <p:cNvSpPr/>
          <p:nvPr/>
        </p:nvSpPr>
        <p:spPr>
          <a:xfrm>
            <a:off x="1310062" y="30999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3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3" name="object 1073"/>
          <p:cNvSpPr/>
          <p:nvPr/>
        </p:nvSpPr>
        <p:spPr>
          <a:xfrm>
            <a:off x="1309713" y="31011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4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4" name="object 1074"/>
          <p:cNvSpPr/>
          <p:nvPr/>
        </p:nvSpPr>
        <p:spPr>
          <a:xfrm>
            <a:off x="1309719" y="310276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2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5" name="object 1075"/>
          <p:cNvSpPr/>
          <p:nvPr/>
        </p:nvSpPr>
        <p:spPr>
          <a:xfrm>
            <a:off x="1310079" y="31039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6" name="object 1076"/>
          <p:cNvSpPr/>
          <p:nvPr/>
        </p:nvSpPr>
        <p:spPr>
          <a:xfrm>
            <a:off x="1310518" y="31047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6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7" name="object 1077"/>
          <p:cNvSpPr/>
          <p:nvPr/>
        </p:nvSpPr>
        <p:spPr>
          <a:xfrm>
            <a:off x="1311175" y="31055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8" name="object 1078"/>
          <p:cNvSpPr/>
          <p:nvPr/>
        </p:nvSpPr>
        <p:spPr>
          <a:xfrm>
            <a:off x="1312321" y="3106341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69" name="object 1079"/>
          <p:cNvSpPr/>
          <p:nvPr/>
        </p:nvSpPr>
        <p:spPr>
          <a:xfrm>
            <a:off x="1309608" y="3046667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0" name="object 1080"/>
          <p:cNvSpPr/>
          <p:nvPr/>
        </p:nvSpPr>
        <p:spPr>
          <a:xfrm>
            <a:off x="1312808" y="30603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3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1" name="object 1081"/>
          <p:cNvSpPr/>
          <p:nvPr/>
        </p:nvSpPr>
        <p:spPr>
          <a:xfrm>
            <a:off x="1311442" y="30610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6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2" name="object 1082"/>
          <p:cNvSpPr/>
          <p:nvPr/>
        </p:nvSpPr>
        <p:spPr>
          <a:xfrm>
            <a:off x="1310677" y="30618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1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3" name="object 1083"/>
          <p:cNvSpPr/>
          <p:nvPr/>
        </p:nvSpPr>
        <p:spPr>
          <a:xfrm>
            <a:off x="1310001" y="306308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4" name="object 1084"/>
          <p:cNvSpPr/>
          <p:nvPr/>
        </p:nvSpPr>
        <p:spPr>
          <a:xfrm>
            <a:off x="1309693" y="30642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5" name="object 1085"/>
          <p:cNvSpPr/>
          <p:nvPr/>
        </p:nvSpPr>
        <p:spPr>
          <a:xfrm>
            <a:off x="1309685" y="30654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6" name="object 1086"/>
          <p:cNvSpPr/>
          <p:nvPr/>
        </p:nvSpPr>
        <p:spPr>
          <a:xfrm>
            <a:off x="1309978" y="30666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7" name="object 1087"/>
          <p:cNvSpPr/>
          <p:nvPr/>
        </p:nvSpPr>
        <p:spPr>
          <a:xfrm>
            <a:off x="1310631" y="30678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8" name="object 1088"/>
          <p:cNvSpPr/>
          <p:nvPr/>
        </p:nvSpPr>
        <p:spPr>
          <a:xfrm>
            <a:off x="1311884" y="306903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79" name="object 1089"/>
          <p:cNvSpPr/>
          <p:nvPr/>
        </p:nvSpPr>
        <p:spPr>
          <a:xfrm>
            <a:off x="1314337" y="3069828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0" name="object 1090"/>
          <p:cNvSpPr/>
          <p:nvPr/>
        </p:nvSpPr>
        <p:spPr>
          <a:xfrm>
            <a:off x="1487242" y="302287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1" name="object 1091"/>
          <p:cNvSpPr/>
          <p:nvPr/>
        </p:nvSpPr>
        <p:spPr>
          <a:xfrm>
            <a:off x="1487242" y="3046667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2" name="object 1092"/>
          <p:cNvSpPr/>
          <p:nvPr/>
        </p:nvSpPr>
        <p:spPr>
          <a:xfrm>
            <a:off x="1487241" y="3059938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3" name="object 1093"/>
          <p:cNvSpPr/>
          <p:nvPr/>
        </p:nvSpPr>
        <p:spPr>
          <a:xfrm>
            <a:off x="1312691" y="3080940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4" name="object 1094"/>
          <p:cNvSpPr/>
          <p:nvPr/>
        </p:nvSpPr>
        <p:spPr>
          <a:xfrm>
            <a:off x="1311373" y="30817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5" name="object 1095"/>
          <p:cNvSpPr/>
          <p:nvPr/>
        </p:nvSpPr>
        <p:spPr>
          <a:xfrm>
            <a:off x="1310638" y="30825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6" name="object 1096"/>
          <p:cNvSpPr/>
          <p:nvPr/>
        </p:nvSpPr>
        <p:spPr>
          <a:xfrm>
            <a:off x="1309980" y="30837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7" name="object 1097"/>
          <p:cNvSpPr/>
          <p:nvPr/>
        </p:nvSpPr>
        <p:spPr>
          <a:xfrm>
            <a:off x="1309686" y="3084909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8" name="object 1098"/>
          <p:cNvSpPr/>
          <p:nvPr/>
        </p:nvSpPr>
        <p:spPr>
          <a:xfrm>
            <a:off x="1309692" y="30861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89" name="object 1099"/>
          <p:cNvSpPr/>
          <p:nvPr/>
        </p:nvSpPr>
        <p:spPr>
          <a:xfrm>
            <a:off x="1309998" y="30872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0" name="object 1100"/>
          <p:cNvSpPr/>
          <p:nvPr/>
        </p:nvSpPr>
        <p:spPr>
          <a:xfrm>
            <a:off x="1310671" y="308848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1" name="object 1101"/>
          <p:cNvSpPr/>
          <p:nvPr/>
        </p:nvSpPr>
        <p:spPr>
          <a:xfrm>
            <a:off x="1311957" y="30896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5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2" name="object 1102"/>
          <p:cNvSpPr/>
          <p:nvPr/>
        </p:nvSpPr>
        <p:spPr>
          <a:xfrm>
            <a:off x="1829808" y="3177302"/>
            <a:ext cx="143048" cy="789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3" name="object 1103"/>
          <p:cNvSpPr/>
          <p:nvPr/>
        </p:nvSpPr>
        <p:spPr>
          <a:xfrm>
            <a:off x="1688107" y="2916253"/>
            <a:ext cx="422458" cy="2678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4" name="object 1104"/>
          <p:cNvSpPr/>
          <p:nvPr/>
        </p:nvSpPr>
        <p:spPr>
          <a:xfrm>
            <a:off x="1766427" y="2964061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52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5" name="object 1105"/>
          <p:cNvSpPr/>
          <p:nvPr/>
        </p:nvSpPr>
        <p:spPr>
          <a:xfrm>
            <a:off x="1766427" y="2997002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47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6" name="object 1106"/>
          <p:cNvSpPr/>
          <p:nvPr/>
        </p:nvSpPr>
        <p:spPr>
          <a:xfrm>
            <a:off x="1771388" y="3003725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7" name="object 1107"/>
          <p:cNvSpPr/>
          <p:nvPr/>
        </p:nvSpPr>
        <p:spPr>
          <a:xfrm>
            <a:off x="1769082" y="2997597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8" name="object 1108"/>
          <p:cNvSpPr/>
          <p:nvPr/>
        </p:nvSpPr>
        <p:spPr>
          <a:xfrm>
            <a:off x="1767963" y="2998390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99" name="object 1109"/>
          <p:cNvSpPr/>
          <p:nvPr/>
        </p:nvSpPr>
        <p:spPr>
          <a:xfrm>
            <a:off x="1767319" y="2999185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0" name="object 1110"/>
          <p:cNvSpPr/>
          <p:nvPr/>
        </p:nvSpPr>
        <p:spPr>
          <a:xfrm>
            <a:off x="1766885" y="299997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1" name="object 1111"/>
          <p:cNvSpPr/>
          <p:nvPr/>
        </p:nvSpPr>
        <p:spPr>
          <a:xfrm>
            <a:off x="1766530" y="300116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2" name="object 1112"/>
          <p:cNvSpPr/>
          <p:nvPr/>
        </p:nvSpPr>
        <p:spPr>
          <a:xfrm>
            <a:off x="1766530" y="3002757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0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3" name="object 1113"/>
          <p:cNvSpPr/>
          <p:nvPr/>
        </p:nvSpPr>
        <p:spPr>
          <a:xfrm>
            <a:off x="1766887" y="3003947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7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4" name="object 1114"/>
          <p:cNvSpPr/>
          <p:nvPr/>
        </p:nvSpPr>
        <p:spPr>
          <a:xfrm>
            <a:off x="1767324" y="3004741"/>
            <a:ext cx="264318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3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5" name="object 1115"/>
          <p:cNvSpPr/>
          <p:nvPr/>
        </p:nvSpPr>
        <p:spPr>
          <a:xfrm>
            <a:off x="1767963" y="300553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203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6" name="object 1116"/>
          <p:cNvSpPr/>
          <p:nvPr/>
        </p:nvSpPr>
        <p:spPr>
          <a:xfrm>
            <a:off x="1769082" y="3006328"/>
            <a:ext cx="260747" cy="0"/>
          </a:xfrm>
          <a:custGeom>
            <a:avLst/>
            <a:gdLst/>
            <a:ahLst/>
            <a:cxnLst/>
            <a:rect l="l" t="t" r="r" b="b"/>
            <a:pathLst>
              <a:path w="417194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7" name="object 1117"/>
          <p:cNvSpPr/>
          <p:nvPr/>
        </p:nvSpPr>
        <p:spPr>
          <a:xfrm>
            <a:off x="1789331" y="3022997"/>
            <a:ext cx="148431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1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8" name="object 1118"/>
          <p:cNvSpPr/>
          <p:nvPr/>
        </p:nvSpPr>
        <p:spPr>
          <a:xfrm>
            <a:off x="1787408" y="302379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09" name="object 1119"/>
          <p:cNvSpPr/>
          <p:nvPr/>
        </p:nvSpPr>
        <p:spPr>
          <a:xfrm>
            <a:off x="1786506" y="30245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1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0" name="object 1120"/>
          <p:cNvSpPr/>
          <p:nvPr/>
        </p:nvSpPr>
        <p:spPr>
          <a:xfrm>
            <a:off x="1785741" y="302577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1" name="object 1121"/>
          <p:cNvSpPr/>
          <p:nvPr/>
        </p:nvSpPr>
        <p:spPr>
          <a:xfrm>
            <a:off x="1785309" y="3027362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2" name="object 1122"/>
          <p:cNvSpPr/>
          <p:nvPr/>
        </p:nvSpPr>
        <p:spPr>
          <a:xfrm>
            <a:off x="1785339" y="3028553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3" name="object 1123"/>
          <p:cNvSpPr/>
          <p:nvPr/>
        </p:nvSpPr>
        <p:spPr>
          <a:xfrm>
            <a:off x="1785672" y="302974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8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4" name="object 1124"/>
          <p:cNvSpPr/>
          <p:nvPr/>
        </p:nvSpPr>
        <p:spPr>
          <a:xfrm>
            <a:off x="1786383" y="30309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5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5" name="object 1125"/>
          <p:cNvSpPr/>
          <p:nvPr/>
        </p:nvSpPr>
        <p:spPr>
          <a:xfrm>
            <a:off x="1787195" y="3031728"/>
            <a:ext cx="152797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397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6" name="object 1126"/>
          <p:cNvSpPr/>
          <p:nvPr/>
        </p:nvSpPr>
        <p:spPr>
          <a:xfrm>
            <a:off x="1788653" y="3032522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93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7" name="object 1127"/>
          <p:cNvSpPr/>
          <p:nvPr/>
        </p:nvSpPr>
        <p:spPr>
          <a:xfrm>
            <a:off x="1787845" y="3097609"/>
            <a:ext cx="133747" cy="0"/>
          </a:xfrm>
          <a:custGeom>
            <a:avLst/>
            <a:gdLst/>
            <a:ahLst/>
            <a:cxnLst/>
            <a:rect l="l" t="t" r="r" b="b"/>
            <a:pathLst>
              <a:path w="213994">
                <a:moveTo>
                  <a:pt x="0" y="0"/>
                </a:moveTo>
                <a:lnTo>
                  <a:pt x="2136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8" name="object 1128"/>
          <p:cNvSpPr/>
          <p:nvPr/>
        </p:nvSpPr>
        <p:spPr>
          <a:xfrm>
            <a:off x="1786751" y="3098403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71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19" name="object 1129"/>
          <p:cNvSpPr/>
          <p:nvPr/>
        </p:nvSpPr>
        <p:spPr>
          <a:xfrm>
            <a:off x="1786125" y="3099197"/>
            <a:ext cx="137319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15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0" name="object 1130"/>
          <p:cNvSpPr/>
          <p:nvPr/>
        </p:nvSpPr>
        <p:spPr>
          <a:xfrm>
            <a:off x="1785697" y="309999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5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1" name="object 1131"/>
          <p:cNvSpPr/>
          <p:nvPr/>
        </p:nvSpPr>
        <p:spPr>
          <a:xfrm>
            <a:off x="1785346" y="310118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2" name="object 1132"/>
          <p:cNvSpPr/>
          <p:nvPr/>
        </p:nvSpPr>
        <p:spPr>
          <a:xfrm>
            <a:off x="1785353" y="3102768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3" name="object 1133"/>
          <p:cNvSpPr/>
          <p:nvPr/>
        </p:nvSpPr>
        <p:spPr>
          <a:xfrm>
            <a:off x="1785715" y="3103960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4" name="object 1134"/>
          <p:cNvSpPr/>
          <p:nvPr/>
        </p:nvSpPr>
        <p:spPr>
          <a:xfrm>
            <a:off x="1786157" y="310475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90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5" name="object 1135"/>
          <p:cNvSpPr/>
          <p:nvPr/>
        </p:nvSpPr>
        <p:spPr>
          <a:xfrm>
            <a:off x="1786814" y="3105547"/>
            <a:ext cx="135731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6" name="object 1136"/>
          <p:cNvSpPr/>
          <p:nvPr/>
        </p:nvSpPr>
        <p:spPr>
          <a:xfrm>
            <a:off x="1787958" y="3106341"/>
            <a:ext cx="13335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7" name="object 1137"/>
          <p:cNvSpPr/>
          <p:nvPr/>
        </p:nvSpPr>
        <p:spPr>
          <a:xfrm>
            <a:off x="1785247" y="3046667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8" name="object 1138"/>
          <p:cNvSpPr/>
          <p:nvPr/>
        </p:nvSpPr>
        <p:spPr>
          <a:xfrm>
            <a:off x="1788442" y="3060303"/>
            <a:ext cx="106759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33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29" name="object 1139"/>
          <p:cNvSpPr/>
          <p:nvPr/>
        </p:nvSpPr>
        <p:spPr>
          <a:xfrm>
            <a:off x="1787081" y="306109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46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0" name="object 1140"/>
          <p:cNvSpPr/>
          <p:nvPr/>
        </p:nvSpPr>
        <p:spPr>
          <a:xfrm>
            <a:off x="1786316" y="3061890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1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1" name="object 1141"/>
          <p:cNvSpPr/>
          <p:nvPr/>
        </p:nvSpPr>
        <p:spPr>
          <a:xfrm>
            <a:off x="1785635" y="306308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2" name="object 1142"/>
          <p:cNvSpPr/>
          <p:nvPr/>
        </p:nvSpPr>
        <p:spPr>
          <a:xfrm>
            <a:off x="1785328" y="3064272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0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3" name="object 1143"/>
          <p:cNvSpPr/>
          <p:nvPr/>
        </p:nvSpPr>
        <p:spPr>
          <a:xfrm>
            <a:off x="1785320" y="306546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4" name="object 1144"/>
          <p:cNvSpPr/>
          <p:nvPr/>
        </p:nvSpPr>
        <p:spPr>
          <a:xfrm>
            <a:off x="1785612" y="306665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3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5" name="object 1145"/>
          <p:cNvSpPr/>
          <p:nvPr/>
        </p:nvSpPr>
        <p:spPr>
          <a:xfrm>
            <a:off x="1786270" y="3067843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29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6" name="object 1146"/>
          <p:cNvSpPr/>
          <p:nvPr/>
        </p:nvSpPr>
        <p:spPr>
          <a:xfrm>
            <a:off x="1787523" y="306903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7" name="object 1147"/>
          <p:cNvSpPr/>
          <p:nvPr/>
        </p:nvSpPr>
        <p:spPr>
          <a:xfrm>
            <a:off x="1789974" y="3069828"/>
            <a:ext cx="103584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3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8" name="object 1148"/>
          <p:cNvSpPr/>
          <p:nvPr/>
        </p:nvSpPr>
        <p:spPr>
          <a:xfrm>
            <a:off x="1962872" y="3022878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5"/>
                </a:moveTo>
                <a:lnTo>
                  <a:pt x="7937" y="15875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92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94"/>
                </a:lnTo>
                <a:lnTo>
                  <a:pt x="41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39" name="object 1149"/>
          <p:cNvSpPr/>
          <p:nvPr/>
        </p:nvSpPr>
        <p:spPr>
          <a:xfrm>
            <a:off x="1962872" y="3046667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8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0" name="object 1150"/>
          <p:cNvSpPr/>
          <p:nvPr/>
        </p:nvSpPr>
        <p:spPr>
          <a:xfrm>
            <a:off x="1962872" y="3059938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5"/>
                </a:moveTo>
                <a:lnTo>
                  <a:pt x="7937" y="15875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82"/>
                </a:lnTo>
                <a:lnTo>
                  <a:pt x="68173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1" name="object 1151"/>
          <p:cNvSpPr/>
          <p:nvPr/>
        </p:nvSpPr>
        <p:spPr>
          <a:xfrm>
            <a:off x="1788326" y="3080940"/>
            <a:ext cx="61516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2" name="object 1152"/>
          <p:cNvSpPr/>
          <p:nvPr/>
        </p:nvSpPr>
        <p:spPr>
          <a:xfrm>
            <a:off x="1787012" y="3081734"/>
            <a:ext cx="64294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5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3" name="object 1153"/>
          <p:cNvSpPr/>
          <p:nvPr/>
        </p:nvSpPr>
        <p:spPr>
          <a:xfrm>
            <a:off x="1786276" y="308252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480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4" name="object 1154"/>
          <p:cNvSpPr/>
          <p:nvPr/>
        </p:nvSpPr>
        <p:spPr>
          <a:xfrm>
            <a:off x="1785613" y="3083718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92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5" name="object 1155"/>
          <p:cNvSpPr/>
          <p:nvPr/>
        </p:nvSpPr>
        <p:spPr>
          <a:xfrm>
            <a:off x="1785321" y="3084909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6" name="object 1156"/>
          <p:cNvSpPr/>
          <p:nvPr/>
        </p:nvSpPr>
        <p:spPr>
          <a:xfrm>
            <a:off x="1785327" y="308610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8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7" name="object 1157"/>
          <p:cNvSpPr/>
          <p:nvPr/>
        </p:nvSpPr>
        <p:spPr>
          <a:xfrm>
            <a:off x="1785632" y="308729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86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8" name="object 1158"/>
          <p:cNvSpPr/>
          <p:nvPr/>
        </p:nvSpPr>
        <p:spPr>
          <a:xfrm>
            <a:off x="1786310" y="3088482"/>
            <a:ext cx="65484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49" name="object 1159"/>
          <p:cNvSpPr/>
          <p:nvPr/>
        </p:nvSpPr>
        <p:spPr>
          <a:xfrm>
            <a:off x="1787596" y="3089672"/>
            <a:ext cx="63103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59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0" name="object 1160"/>
          <p:cNvSpPr/>
          <p:nvPr/>
        </p:nvSpPr>
        <p:spPr>
          <a:xfrm>
            <a:off x="146423" y="2850832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29">
                <a:moveTo>
                  <a:pt x="3287255" y="722401"/>
                </a:moveTo>
                <a:lnTo>
                  <a:pt x="4762" y="722401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38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76"/>
                </a:lnTo>
                <a:lnTo>
                  <a:pt x="4762" y="712876"/>
                </a:lnTo>
                <a:lnTo>
                  <a:pt x="9525" y="717638"/>
                </a:lnTo>
                <a:lnTo>
                  <a:pt x="3292017" y="717638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01"/>
                </a:lnTo>
                <a:close/>
              </a:path>
              <a:path w="3292475" h="7226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29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76"/>
                </a:lnTo>
                <a:lnTo>
                  <a:pt x="3287255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29">
                <a:moveTo>
                  <a:pt x="9525" y="717638"/>
                </a:moveTo>
                <a:lnTo>
                  <a:pt x="4762" y="712876"/>
                </a:lnTo>
                <a:lnTo>
                  <a:pt x="9525" y="712876"/>
                </a:lnTo>
                <a:lnTo>
                  <a:pt x="9525" y="717638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9525" y="717638"/>
                </a:lnTo>
                <a:lnTo>
                  <a:pt x="9525" y="712876"/>
                </a:lnTo>
                <a:lnTo>
                  <a:pt x="3282492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717638"/>
                </a:moveTo>
                <a:lnTo>
                  <a:pt x="3282492" y="717638"/>
                </a:lnTo>
                <a:lnTo>
                  <a:pt x="3287255" y="712876"/>
                </a:lnTo>
                <a:lnTo>
                  <a:pt x="3292017" y="712876"/>
                </a:lnTo>
                <a:lnTo>
                  <a:pt x="3292017" y="717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1" name="object 1161"/>
          <p:cNvSpPr/>
          <p:nvPr/>
        </p:nvSpPr>
        <p:spPr>
          <a:xfrm>
            <a:off x="94352" y="2850832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60">
                <a:moveTo>
                  <a:pt x="3477983" y="1270"/>
                </a:moveTo>
                <a:lnTo>
                  <a:pt x="104876" y="1270"/>
                </a:lnTo>
                <a:lnTo>
                  <a:pt x="111061" y="0"/>
                </a:lnTo>
                <a:lnTo>
                  <a:pt x="3471799" y="0"/>
                </a:lnTo>
                <a:lnTo>
                  <a:pt x="3477983" y="1270"/>
                </a:lnTo>
                <a:close/>
              </a:path>
              <a:path w="3582670" h="721360">
                <a:moveTo>
                  <a:pt x="3471557" y="721360"/>
                </a:moveTo>
                <a:lnTo>
                  <a:pt x="110832" y="721360"/>
                </a:lnTo>
                <a:lnTo>
                  <a:pt x="86715" y="716279"/>
                </a:lnTo>
                <a:lnTo>
                  <a:pt x="81191" y="713739"/>
                </a:lnTo>
                <a:lnTo>
                  <a:pt x="75361" y="712470"/>
                </a:lnTo>
                <a:lnTo>
                  <a:pt x="69888" y="709929"/>
                </a:lnTo>
                <a:lnTo>
                  <a:pt x="64566" y="707389"/>
                </a:lnTo>
                <a:lnTo>
                  <a:pt x="59588" y="703579"/>
                </a:lnTo>
                <a:lnTo>
                  <a:pt x="54381" y="701039"/>
                </a:lnTo>
                <a:lnTo>
                  <a:pt x="32029" y="680720"/>
                </a:lnTo>
                <a:lnTo>
                  <a:pt x="28143" y="676910"/>
                </a:lnTo>
                <a:lnTo>
                  <a:pt x="7454" y="640079"/>
                </a:lnTo>
                <a:lnTo>
                  <a:pt x="5524" y="635000"/>
                </a:lnTo>
                <a:lnTo>
                  <a:pt x="0" y="598170"/>
                </a:lnTo>
                <a:lnTo>
                  <a:pt x="0" y="123189"/>
                </a:lnTo>
                <a:lnTo>
                  <a:pt x="5587" y="86360"/>
                </a:lnTo>
                <a:lnTo>
                  <a:pt x="7543" y="80010"/>
                </a:lnTo>
                <a:lnTo>
                  <a:pt x="9753" y="74929"/>
                </a:lnTo>
                <a:lnTo>
                  <a:pt x="12242" y="69850"/>
                </a:lnTo>
                <a:lnTo>
                  <a:pt x="14973" y="63500"/>
                </a:lnTo>
                <a:lnTo>
                  <a:pt x="17957" y="58420"/>
                </a:lnTo>
                <a:lnTo>
                  <a:pt x="21170" y="53339"/>
                </a:lnTo>
                <a:lnTo>
                  <a:pt x="24625" y="49529"/>
                </a:lnTo>
                <a:lnTo>
                  <a:pt x="28295" y="44450"/>
                </a:lnTo>
                <a:lnTo>
                  <a:pt x="59588" y="17779"/>
                </a:lnTo>
                <a:lnTo>
                  <a:pt x="64769" y="13970"/>
                </a:lnTo>
                <a:lnTo>
                  <a:pt x="70104" y="11429"/>
                </a:lnTo>
                <a:lnTo>
                  <a:pt x="75577" y="8889"/>
                </a:lnTo>
                <a:lnTo>
                  <a:pt x="81191" y="6350"/>
                </a:lnTo>
                <a:lnTo>
                  <a:pt x="92811" y="3810"/>
                </a:lnTo>
                <a:lnTo>
                  <a:pt x="98793" y="1270"/>
                </a:lnTo>
                <a:lnTo>
                  <a:pt x="3484067" y="1270"/>
                </a:lnTo>
                <a:lnTo>
                  <a:pt x="3490048" y="3810"/>
                </a:lnTo>
                <a:lnTo>
                  <a:pt x="3495687" y="5079"/>
                </a:lnTo>
                <a:lnTo>
                  <a:pt x="3501644" y="6350"/>
                </a:lnTo>
                <a:lnTo>
                  <a:pt x="3507041" y="8889"/>
                </a:lnTo>
                <a:lnTo>
                  <a:pt x="112026" y="8889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29"/>
                </a:lnTo>
                <a:lnTo>
                  <a:pt x="100698" y="11429"/>
                </a:lnTo>
                <a:lnTo>
                  <a:pt x="94957" y="12700"/>
                </a:lnTo>
                <a:lnTo>
                  <a:pt x="95186" y="12700"/>
                </a:lnTo>
                <a:lnTo>
                  <a:pt x="89547" y="13970"/>
                </a:lnTo>
                <a:lnTo>
                  <a:pt x="89763" y="13970"/>
                </a:lnTo>
                <a:lnTo>
                  <a:pt x="84251" y="15239"/>
                </a:lnTo>
                <a:lnTo>
                  <a:pt x="84467" y="15239"/>
                </a:lnTo>
                <a:lnTo>
                  <a:pt x="79070" y="17779"/>
                </a:lnTo>
                <a:lnTo>
                  <a:pt x="79286" y="17779"/>
                </a:lnTo>
                <a:lnTo>
                  <a:pt x="74028" y="20320"/>
                </a:lnTo>
                <a:lnTo>
                  <a:pt x="74231" y="20320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400"/>
                </a:lnTo>
                <a:lnTo>
                  <a:pt x="64541" y="25400"/>
                </a:lnTo>
                <a:lnTo>
                  <a:pt x="59715" y="27939"/>
                </a:lnTo>
                <a:lnTo>
                  <a:pt x="59905" y="27939"/>
                </a:lnTo>
                <a:lnTo>
                  <a:pt x="55244" y="31750"/>
                </a:lnTo>
                <a:lnTo>
                  <a:pt x="55422" y="31750"/>
                </a:lnTo>
                <a:lnTo>
                  <a:pt x="52434" y="34289"/>
                </a:lnTo>
                <a:lnTo>
                  <a:pt x="51117" y="34289"/>
                </a:lnTo>
                <a:lnTo>
                  <a:pt x="46799" y="38100"/>
                </a:lnTo>
                <a:lnTo>
                  <a:pt x="46977" y="38100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20"/>
                </a:lnTo>
                <a:lnTo>
                  <a:pt x="39230" y="45720"/>
                </a:lnTo>
                <a:lnTo>
                  <a:pt x="35496" y="50800"/>
                </a:lnTo>
                <a:lnTo>
                  <a:pt x="35636" y="50800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89"/>
                </a:lnTo>
                <a:lnTo>
                  <a:pt x="29057" y="59689"/>
                </a:lnTo>
                <a:lnTo>
                  <a:pt x="25971" y="63500"/>
                </a:lnTo>
                <a:lnTo>
                  <a:pt x="23228" y="68579"/>
                </a:lnTo>
                <a:lnTo>
                  <a:pt x="20713" y="73660"/>
                </a:lnTo>
                <a:lnTo>
                  <a:pt x="18440" y="78739"/>
                </a:lnTo>
                <a:lnTo>
                  <a:pt x="16395" y="83820"/>
                </a:lnTo>
                <a:lnTo>
                  <a:pt x="14617" y="88900"/>
                </a:lnTo>
                <a:lnTo>
                  <a:pt x="13080" y="93979"/>
                </a:lnTo>
                <a:lnTo>
                  <a:pt x="11810" y="100329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39"/>
                </a:lnTo>
                <a:lnTo>
                  <a:pt x="9525" y="123189"/>
                </a:lnTo>
                <a:lnTo>
                  <a:pt x="9525" y="598170"/>
                </a:lnTo>
                <a:lnTo>
                  <a:pt x="9677" y="604520"/>
                </a:lnTo>
                <a:lnTo>
                  <a:pt x="10121" y="609600"/>
                </a:lnTo>
                <a:lnTo>
                  <a:pt x="10858" y="615950"/>
                </a:lnTo>
                <a:lnTo>
                  <a:pt x="11861" y="621029"/>
                </a:lnTo>
                <a:lnTo>
                  <a:pt x="13144" y="627379"/>
                </a:lnTo>
                <a:lnTo>
                  <a:pt x="13401" y="627379"/>
                </a:lnTo>
                <a:lnTo>
                  <a:pt x="14681" y="632460"/>
                </a:lnTo>
                <a:lnTo>
                  <a:pt x="16484" y="637539"/>
                </a:lnTo>
                <a:lnTo>
                  <a:pt x="18529" y="642620"/>
                </a:lnTo>
                <a:lnTo>
                  <a:pt x="20815" y="647700"/>
                </a:lnTo>
                <a:lnTo>
                  <a:pt x="23342" y="652779"/>
                </a:lnTo>
                <a:lnTo>
                  <a:pt x="26085" y="657860"/>
                </a:lnTo>
                <a:lnTo>
                  <a:pt x="29057" y="661670"/>
                </a:lnTo>
                <a:lnTo>
                  <a:pt x="28930" y="661670"/>
                </a:lnTo>
                <a:lnTo>
                  <a:pt x="32245" y="666750"/>
                </a:lnTo>
                <a:lnTo>
                  <a:pt x="32105" y="666750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70"/>
                </a:lnTo>
                <a:lnTo>
                  <a:pt x="39077" y="674370"/>
                </a:lnTo>
                <a:lnTo>
                  <a:pt x="43002" y="679450"/>
                </a:lnTo>
                <a:lnTo>
                  <a:pt x="43881" y="679450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800"/>
                </a:lnTo>
                <a:lnTo>
                  <a:pt x="50939" y="685800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20"/>
                </a:lnTo>
                <a:lnTo>
                  <a:pt x="61324" y="693420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500"/>
                </a:lnTo>
                <a:lnTo>
                  <a:pt x="69113" y="698500"/>
                </a:lnTo>
                <a:lnTo>
                  <a:pt x="74231" y="701039"/>
                </a:lnTo>
                <a:lnTo>
                  <a:pt x="74028" y="701039"/>
                </a:lnTo>
                <a:lnTo>
                  <a:pt x="79286" y="703579"/>
                </a:lnTo>
                <a:lnTo>
                  <a:pt x="79070" y="703579"/>
                </a:lnTo>
                <a:lnTo>
                  <a:pt x="84467" y="704850"/>
                </a:lnTo>
                <a:lnTo>
                  <a:pt x="84251" y="704850"/>
                </a:lnTo>
                <a:lnTo>
                  <a:pt x="89763" y="707389"/>
                </a:lnTo>
                <a:lnTo>
                  <a:pt x="89547" y="707389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29"/>
                </a:lnTo>
                <a:lnTo>
                  <a:pt x="100469" y="709929"/>
                </a:lnTo>
                <a:lnTo>
                  <a:pt x="106311" y="711200"/>
                </a:lnTo>
                <a:lnTo>
                  <a:pt x="111785" y="711200"/>
                </a:lnTo>
                <a:lnTo>
                  <a:pt x="117817" y="712470"/>
                </a:lnTo>
                <a:lnTo>
                  <a:pt x="3507041" y="712470"/>
                </a:lnTo>
                <a:lnTo>
                  <a:pt x="3501428" y="713739"/>
                </a:lnTo>
                <a:lnTo>
                  <a:pt x="3495687" y="716279"/>
                </a:lnTo>
                <a:lnTo>
                  <a:pt x="3471557" y="721360"/>
                </a:lnTo>
                <a:close/>
              </a:path>
              <a:path w="3582670" h="721360">
                <a:moveTo>
                  <a:pt x="3531679" y="35560"/>
                </a:moveTo>
                <a:lnTo>
                  <a:pt x="3527196" y="31750"/>
                </a:lnTo>
                <a:lnTo>
                  <a:pt x="3527374" y="31750"/>
                </a:lnTo>
                <a:lnTo>
                  <a:pt x="3522726" y="27939"/>
                </a:lnTo>
                <a:lnTo>
                  <a:pt x="3522916" y="27939"/>
                </a:lnTo>
                <a:lnTo>
                  <a:pt x="3518090" y="25400"/>
                </a:lnTo>
                <a:lnTo>
                  <a:pt x="3518280" y="25400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20"/>
                </a:lnTo>
                <a:lnTo>
                  <a:pt x="3508603" y="20320"/>
                </a:lnTo>
                <a:lnTo>
                  <a:pt x="3503333" y="17779"/>
                </a:lnTo>
                <a:lnTo>
                  <a:pt x="3503549" y="17779"/>
                </a:lnTo>
                <a:lnTo>
                  <a:pt x="3498151" y="15239"/>
                </a:lnTo>
                <a:lnTo>
                  <a:pt x="3498380" y="15239"/>
                </a:lnTo>
                <a:lnTo>
                  <a:pt x="3492855" y="13970"/>
                </a:lnTo>
                <a:lnTo>
                  <a:pt x="3493084" y="13970"/>
                </a:lnTo>
                <a:lnTo>
                  <a:pt x="3487445" y="12700"/>
                </a:lnTo>
                <a:lnTo>
                  <a:pt x="3487674" y="12700"/>
                </a:lnTo>
                <a:lnTo>
                  <a:pt x="3481920" y="11429"/>
                </a:lnTo>
                <a:lnTo>
                  <a:pt x="3482162" y="11429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89"/>
                </a:lnTo>
                <a:lnTo>
                  <a:pt x="3507041" y="8889"/>
                </a:lnTo>
                <a:lnTo>
                  <a:pt x="3512731" y="11429"/>
                </a:lnTo>
                <a:lnTo>
                  <a:pt x="3518065" y="13970"/>
                </a:lnTo>
                <a:lnTo>
                  <a:pt x="3523234" y="17779"/>
                </a:lnTo>
                <a:lnTo>
                  <a:pt x="3528237" y="20320"/>
                </a:lnTo>
                <a:lnTo>
                  <a:pt x="3533076" y="24129"/>
                </a:lnTo>
                <a:lnTo>
                  <a:pt x="3537750" y="27939"/>
                </a:lnTo>
                <a:lnTo>
                  <a:pt x="3542220" y="31750"/>
                </a:lnTo>
                <a:lnTo>
                  <a:pt x="3545082" y="34289"/>
                </a:lnTo>
                <a:lnTo>
                  <a:pt x="3531514" y="34289"/>
                </a:lnTo>
                <a:lnTo>
                  <a:pt x="3531679" y="35560"/>
                </a:lnTo>
                <a:close/>
              </a:path>
              <a:path w="3582670" h="721360">
                <a:moveTo>
                  <a:pt x="50939" y="35560"/>
                </a:moveTo>
                <a:lnTo>
                  <a:pt x="51117" y="34289"/>
                </a:lnTo>
                <a:lnTo>
                  <a:pt x="52434" y="34289"/>
                </a:lnTo>
                <a:lnTo>
                  <a:pt x="50939" y="35560"/>
                </a:lnTo>
                <a:close/>
              </a:path>
              <a:path w="3582670" h="721360">
                <a:moveTo>
                  <a:pt x="3579053" y="627379"/>
                </a:moveTo>
                <a:lnTo>
                  <a:pt x="3569487" y="627379"/>
                </a:lnTo>
                <a:lnTo>
                  <a:pt x="3570808" y="621029"/>
                </a:lnTo>
                <a:lnTo>
                  <a:pt x="3571811" y="615950"/>
                </a:lnTo>
                <a:lnTo>
                  <a:pt x="3572522" y="609600"/>
                </a:lnTo>
                <a:lnTo>
                  <a:pt x="3572967" y="604520"/>
                </a:lnTo>
                <a:lnTo>
                  <a:pt x="3573106" y="598170"/>
                </a:lnTo>
                <a:lnTo>
                  <a:pt x="3573106" y="123189"/>
                </a:lnTo>
                <a:lnTo>
                  <a:pt x="3572954" y="116839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29"/>
                </a:lnTo>
                <a:lnTo>
                  <a:pt x="3569487" y="93979"/>
                </a:lnTo>
                <a:lnTo>
                  <a:pt x="3567938" y="88900"/>
                </a:lnTo>
                <a:lnTo>
                  <a:pt x="3566147" y="83820"/>
                </a:lnTo>
                <a:lnTo>
                  <a:pt x="3564102" y="78739"/>
                </a:lnTo>
                <a:lnTo>
                  <a:pt x="3561803" y="73660"/>
                </a:lnTo>
                <a:lnTo>
                  <a:pt x="3559289" y="68579"/>
                </a:lnTo>
                <a:lnTo>
                  <a:pt x="3556533" y="63500"/>
                </a:lnTo>
                <a:lnTo>
                  <a:pt x="3556660" y="63500"/>
                </a:lnTo>
                <a:lnTo>
                  <a:pt x="3553561" y="59689"/>
                </a:lnTo>
                <a:lnTo>
                  <a:pt x="3550386" y="54610"/>
                </a:lnTo>
                <a:lnTo>
                  <a:pt x="3546995" y="50800"/>
                </a:lnTo>
                <a:lnTo>
                  <a:pt x="3547135" y="50800"/>
                </a:lnTo>
                <a:lnTo>
                  <a:pt x="3543401" y="45720"/>
                </a:lnTo>
                <a:lnTo>
                  <a:pt x="3543554" y="45720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100"/>
                </a:lnTo>
                <a:lnTo>
                  <a:pt x="3535819" y="38100"/>
                </a:lnTo>
                <a:lnTo>
                  <a:pt x="3531514" y="34289"/>
                </a:lnTo>
                <a:lnTo>
                  <a:pt x="3545082" y="34289"/>
                </a:lnTo>
                <a:lnTo>
                  <a:pt x="3546513" y="35560"/>
                </a:lnTo>
                <a:lnTo>
                  <a:pt x="3550602" y="39370"/>
                </a:lnTo>
                <a:lnTo>
                  <a:pt x="3554476" y="44450"/>
                </a:lnTo>
                <a:lnTo>
                  <a:pt x="3558146" y="49529"/>
                </a:lnTo>
                <a:lnTo>
                  <a:pt x="3561588" y="53339"/>
                </a:lnTo>
                <a:lnTo>
                  <a:pt x="3564788" y="58420"/>
                </a:lnTo>
                <a:lnTo>
                  <a:pt x="3567658" y="63500"/>
                </a:lnTo>
                <a:lnTo>
                  <a:pt x="3570490" y="69850"/>
                </a:lnTo>
                <a:lnTo>
                  <a:pt x="3572954" y="74929"/>
                </a:lnTo>
                <a:lnTo>
                  <a:pt x="3575088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89"/>
                </a:lnTo>
                <a:lnTo>
                  <a:pt x="3581222" y="104139"/>
                </a:lnTo>
                <a:lnTo>
                  <a:pt x="3581996" y="110489"/>
                </a:lnTo>
                <a:lnTo>
                  <a:pt x="3582466" y="116839"/>
                </a:lnTo>
                <a:lnTo>
                  <a:pt x="3582631" y="123189"/>
                </a:lnTo>
                <a:lnTo>
                  <a:pt x="3582631" y="598170"/>
                </a:lnTo>
                <a:lnTo>
                  <a:pt x="3582454" y="604520"/>
                </a:lnTo>
                <a:lnTo>
                  <a:pt x="3581971" y="610870"/>
                </a:lnTo>
                <a:lnTo>
                  <a:pt x="3581184" y="617220"/>
                </a:lnTo>
                <a:lnTo>
                  <a:pt x="3580091" y="623570"/>
                </a:lnTo>
                <a:lnTo>
                  <a:pt x="3579053" y="627379"/>
                </a:lnTo>
                <a:close/>
              </a:path>
              <a:path w="3582670" h="721360">
                <a:moveTo>
                  <a:pt x="13401" y="627379"/>
                </a:moveTo>
                <a:lnTo>
                  <a:pt x="13144" y="627379"/>
                </a:lnTo>
                <a:lnTo>
                  <a:pt x="13080" y="626110"/>
                </a:lnTo>
                <a:lnTo>
                  <a:pt x="13401" y="627379"/>
                </a:lnTo>
                <a:close/>
              </a:path>
              <a:path w="3582670" h="721360">
                <a:moveTo>
                  <a:pt x="3552393" y="679450"/>
                </a:moveTo>
                <a:lnTo>
                  <a:pt x="3539616" y="679450"/>
                </a:lnTo>
                <a:lnTo>
                  <a:pt x="3543554" y="674370"/>
                </a:lnTo>
                <a:lnTo>
                  <a:pt x="3543401" y="674370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50"/>
                </a:lnTo>
                <a:lnTo>
                  <a:pt x="3553688" y="661670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79"/>
                </a:lnTo>
                <a:lnTo>
                  <a:pt x="3561905" y="647700"/>
                </a:lnTo>
                <a:lnTo>
                  <a:pt x="3564191" y="642620"/>
                </a:lnTo>
                <a:lnTo>
                  <a:pt x="3566223" y="637539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79"/>
                </a:lnTo>
                <a:lnTo>
                  <a:pt x="3579053" y="627379"/>
                </a:lnTo>
                <a:lnTo>
                  <a:pt x="3567658" y="656589"/>
                </a:lnTo>
                <a:lnTo>
                  <a:pt x="3564674" y="662939"/>
                </a:lnTo>
                <a:lnTo>
                  <a:pt x="3561461" y="668020"/>
                </a:lnTo>
                <a:lnTo>
                  <a:pt x="3558006" y="671829"/>
                </a:lnTo>
                <a:lnTo>
                  <a:pt x="3554336" y="676910"/>
                </a:lnTo>
                <a:lnTo>
                  <a:pt x="3552393" y="679450"/>
                </a:lnTo>
                <a:close/>
              </a:path>
              <a:path w="3582670" h="721360">
                <a:moveTo>
                  <a:pt x="43881" y="679450"/>
                </a:moveTo>
                <a:lnTo>
                  <a:pt x="43002" y="679450"/>
                </a:lnTo>
                <a:lnTo>
                  <a:pt x="42849" y="678179"/>
                </a:lnTo>
                <a:lnTo>
                  <a:pt x="43881" y="679450"/>
                </a:lnTo>
                <a:close/>
              </a:path>
              <a:path w="3582670" h="721360">
                <a:moveTo>
                  <a:pt x="3549137" y="683260"/>
                </a:moveTo>
                <a:lnTo>
                  <a:pt x="3535654" y="683260"/>
                </a:lnTo>
                <a:lnTo>
                  <a:pt x="3539782" y="678179"/>
                </a:lnTo>
                <a:lnTo>
                  <a:pt x="3539616" y="679450"/>
                </a:lnTo>
                <a:lnTo>
                  <a:pt x="3552393" y="679450"/>
                </a:lnTo>
                <a:lnTo>
                  <a:pt x="3550450" y="681989"/>
                </a:lnTo>
                <a:lnTo>
                  <a:pt x="3549137" y="683260"/>
                </a:lnTo>
                <a:close/>
              </a:path>
              <a:path w="3582670" h="721360">
                <a:moveTo>
                  <a:pt x="48238" y="683260"/>
                </a:moveTo>
                <a:lnTo>
                  <a:pt x="46977" y="683260"/>
                </a:lnTo>
                <a:lnTo>
                  <a:pt x="46799" y="681989"/>
                </a:lnTo>
                <a:lnTo>
                  <a:pt x="48238" y="683260"/>
                </a:lnTo>
                <a:close/>
              </a:path>
              <a:path w="3582670" h="721360">
                <a:moveTo>
                  <a:pt x="3537572" y="693420"/>
                </a:moveTo>
                <a:lnTo>
                  <a:pt x="3522726" y="693420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800"/>
                </a:lnTo>
                <a:lnTo>
                  <a:pt x="3531514" y="685800"/>
                </a:lnTo>
                <a:lnTo>
                  <a:pt x="3535819" y="681989"/>
                </a:lnTo>
                <a:lnTo>
                  <a:pt x="3535654" y="683260"/>
                </a:lnTo>
                <a:lnTo>
                  <a:pt x="3549137" y="683260"/>
                </a:lnTo>
                <a:lnTo>
                  <a:pt x="3546513" y="685800"/>
                </a:lnTo>
                <a:lnTo>
                  <a:pt x="3537572" y="693420"/>
                </a:lnTo>
                <a:close/>
              </a:path>
              <a:path w="3582670" h="721360">
                <a:moveTo>
                  <a:pt x="61324" y="693420"/>
                </a:moveTo>
                <a:lnTo>
                  <a:pt x="59905" y="693420"/>
                </a:lnTo>
                <a:lnTo>
                  <a:pt x="59715" y="692150"/>
                </a:lnTo>
                <a:lnTo>
                  <a:pt x="61324" y="693420"/>
                </a:lnTo>
                <a:close/>
              </a:path>
              <a:path w="3582670" h="721360">
                <a:moveTo>
                  <a:pt x="3507041" y="712470"/>
                </a:moveTo>
                <a:lnTo>
                  <a:pt x="3464801" y="712470"/>
                </a:lnTo>
                <a:lnTo>
                  <a:pt x="3470833" y="711200"/>
                </a:lnTo>
                <a:lnTo>
                  <a:pt x="3476307" y="711200"/>
                </a:lnTo>
                <a:lnTo>
                  <a:pt x="3482162" y="709929"/>
                </a:lnTo>
                <a:lnTo>
                  <a:pt x="3481920" y="709929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89"/>
                </a:lnTo>
                <a:lnTo>
                  <a:pt x="3492855" y="707389"/>
                </a:lnTo>
                <a:lnTo>
                  <a:pt x="3498380" y="704850"/>
                </a:lnTo>
                <a:lnTo>
                  <a:pt x="3498151" y="704850"/>
                </a:lnTo>
                <a:lnTo>
                  <a:pt x="3503549" y="703579"/>
                </a:lnTo>
                <a:lnTo>
                  <a:pt x="3503333" y="703579"/>
                </a:lnTo>
                <a:lnTo>
                  <a:pt x="3508603" y="701039"/>
                </a:lnTo>
                <a:lnTo>
                  <a:pt x="3508387" y="701039"/>
                </a:lnTo>
                <a:lnTo>
                  <a:pt x="3513518" y="698500"/>
                </a:lnTo>
                <a:lnTo>
                  <a:pt x="3513315" y="698500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50"/>
                </a:lnTo>
                <a:lnTo>
                  <a:pt x="3522726" y="693420"/>
                </a:lnTo>
                <a:lnTo>
                  <a:pt x="3537572" y="693420"/>
                </a:lnTo>
                <a:lnTo>
                  <a:pt x="3532898" y="697229"/>
                </a:lnTo>
                <a:lnTo>
                  <a:pt x="3528047" y="701039"/>
                </a:lnTo>
                <a:lnTo>
                  <a:pt x="3523030" y="703579"/>
                </a:lnTo>
                <a:lnTo>
                  <a:pt x="3517861" y="707389"/>
                </a:lnTo>
                <a:lnTo>
                  <a:pt x="3512527" y="709929"/>
                </a:lnTo>
                <a:lnTo>
                  <a:pt x="3507041" y="712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2" name="object 1162"/>
          <p:cNvSpPr/>
          <p:nvPr/>
        </p:nvSpPr>
        <p:spPr>
          <a:xfrm>
            <a:off x="402896" y="3780441"/>
            <a:ext cx="143047" cy="7895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3" name="object 1163"/>
          <p:cNvSpPr/>
          <p:nvPr/>
        </p:nvSpPr>
        <p:spPr>
          <a:xfrm>
            <a:off x="261191" y="3519384"/>
            <a:ext cx="422458" cy="2678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4" name="object 1164"/>
          <p:cNvSpPr/>
          <p:nvPr/>
        </p:nvSpPr>
        <p:spPr>
          <a:xfrm>
            <a:off x="339511" y="3567200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5" name="object 1165"/>
          <p:cNvSpPr/>
          <p:nvPr/>
        </p:nvSpPr>
        <p:spPr>
          <a:xfrm>
            <a:off x="339511" y="360014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6" name="object 1166"/>
          <p:cNvSpPr/>
          <p:nvPr/>
        </p:nvSpPr>
        <p:spPr>
          <a:xfrm>
            <a:off x="344472" y="360686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7" name="object 1167"/>
          <p:cNvSpPr/>
          <p:nvPr/>
        </p:nvSpPr>
        <p:spPr>
          <a:xfrm>
            <a:off x="341942" y="3600847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8" name="object 1168"/>
          <p:cNvSpPr/>
          <p:nvPr/>
        </p:nvSpPr>
        <p:spPr>
          <a:xfrm>
            <a:off x="340622" y="36020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59" name="object 1169"/>
          <p:cNvSpPr/>
          <p:nvPr/>
        </p:nvSpPr>
        <p:spPr>
          <a:xfrm>
            <a:off x="339922" y="360322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0" name="object 1170"/>
          <p:cNvSpPr/>
          <p:nvPr/>
        </p:nvSpPr>
        <p:spPr>
          <a:xfrm>
            <a:off x="339599" y="360441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1" name="object 1171"/>
          <p:cNvSpPr/>
          <p:nvPr/>
        </p:nvSpPr>
        <p:spPr>
          <a:xfrm>
            <a:off x="339576" y="360560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2" name="object 1172"/>
          <p:cNvSpPr/>
          <p:nvPr/>
        </p:nvSpPr>
        <p:spPr>
          <a:xfrm>
            <a:off x="339850" y="360680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3" name="object 1173"/>
          <p:cNvSpPr/>
          <p:nvPr/>
        </p:nvSpPr>
        <p:spPr>
          <a:xfrm>
            <a:off x="340492" y="360799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4" name="object 1174"/>
          <p:cNvSpPr/>
          <p:nvPr/>
        </p:nvSpPr>
        <p:spPr>
          <a:xfrm>
            <a:off x="341193" y="360878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5" name="object 1175"/>
          <p:cNvSpPr/>
          <p:nvPr/>
        </p:nvSpPr>
        <p:spPr>
          <a:xfrm>
            <a:off x="342430" y="3609578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6" name="object 1176"/>
          <p:cNvSpPr/>
          <p:nvPr/>
        </p:nvSpPr>
        <p:spPr>
          <a:xfrm>
            <a:off x="361878" y="3626247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88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7" name="object 1177"/>
          <p:cNvSpPr/>
          <p:nvPr/>
        </p:nvSpPr>
        <p:spPr>
          <a:xfrm>
            <a:off x="360346" y="362704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8" name="object 1178"/>
          <p:cNvSpPr/>
          <p:nvPr/>
        </p:nvSpPr>
        <p:spPr>
          <a:xfrm>
            <a:off x="359506" y="36278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4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69" name="object 1179"/>
          <p:cNvSpPr/>
          <p:nvPr/>
        </p:nvSpPr>
        <p:spPr>
          <a:xfrm>
            <a:off x="358782" y="362902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7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0" name="object 1180"/>
          <p:cNvSpPr/>
          <p:nvPr/>
        </p:nvSpPr>
        <p:spPr>
          <a:xfrm>
            <a:off x="358434" y="363021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8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1" name="object 1181"/>
          <p:cNvSpPr/>
          <p:nvPr/>
        </p:nvSpPr>
        <p:spPr>
          <a:xfrm>
            <a:off x="358388" y="363140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50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2" name="object 1182"/>
          <p:cNvSpPr/>
          <p:nvPr/>
        </p:nvSpPr>
        <p:spPr>
          <a:xfrm>
            <a:off x="358804" y="363299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3" name="object 1183"/>
          <p:cNvSpPr/>
          <p:nvPr/>
        </p:nvSpPr>
        <p:spPr>
          <a:xfrm>
            <a:off x="359552" y="36341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4" name="object 1184"/>
          <p:cNvSpPr/>
          <p:nvPr/>
        </p:nvSpPr>
        <p:spPr>
          <a:xfrm>
            <a:off x="360423" y="3634978"/>
            <a:ext cx="15240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5" name="object 1185"/>
          <p:cNvSpPr/>
          <p:nvPr/>
        </p:nvSpPr>
        <p:spPr>
          <a:xfrm>
            <a:off x="362013" y="3635772"/>
            <a:ext cx="149225" cy="0"/>
          </a:xfrm>
          <a:custGeom>
            <a:avLst/>
            <a:gdLst/>
            <a:ahLst/>
            <a:cxnLst/>
            <a:rect l="l" t="t" r="r" b="b"/>
            <a:pathLst>
              <a:path w="238759">
                <a:moveTo>
                  <a:pt x="0" y="0"/>
                </a:moveTo>
                <a:lnTo>
                  <a:pt x="2384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6" name="object 1186"/>
          <p:cNvSpPr/>
          <p:nvPr/>
        </p:nvSpPr>
        <p:spPr>
          <a:xfrm>
            <a:off x="358330" y="3705090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7" name="object 1187"/>
          <p:cNvSpPr/>
          <p:nvPr/>
        </p:nvSpPr>
        <p:spPr>
          <a:xfrm>
            <a:off x="358330" y="3649805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8" name="object 1188"/>
          <p:cNvSpPr/>
          <p:nvPr/>
        </p:nvSpPr>
        <p:spPr>
          <a:xfrm>
            <a:off x="361260" y="3663553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2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79" name="object 1189"/>
          <p:cNvSpPr/>
          <p:nvPr/>
        </p:nvSpPr>
        <p:spPr>
          <a:xfrm>
            <a:off x="360020" y="366434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5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0" name="object 1190"/>
          <p:cNvSpPr/>
          <p:nvPr/>
        </p:nvSpPr>
        <p:spPr>
          <a:xfrm>
            <a:off x="359314" y="366514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4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1" name="object 1191"/>
          <p:cNvSpPr/>
          <p:nvPr/>
        </p:nvSpPr>
        <p:spPr>
          <a:xfrm>
            <a:off x="358678" y="36663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4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2" name="object 1192"/>
          <p:cNvSpPr/>
          <p:nvPr/>
        </p:nvSpPr>
        <p:spPr>
          <a:xfrm>
            <a:off x="358401" y="3667522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3" name="object 1193"/>
          <p:cNvSpPr/>
          <p:nvPr/>
        </p:nvSpPr>
        <p:spPr>
          <a:xfrm>
            <a:off x="358422" y="366871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4" name="object 1194"/>
          <p:cNvSpPr/>
          <p:nvPr/>
        </p:nvSpPr>
        <p:spPr>
          <a:xfrm>
            <a:off x="358746" y="366990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2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5" name="object 1195"/>
          <p:cNvSpPr/>
          <p:nvPr/>
        </p:nvSpPr>
        <p:spPr>
          <a:xfrm>
            <a:off x="359439" y="3671093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6" name="object 1196"/>
          <p:cNvSpPr/>
          <p:nvPr/>
        </p:nvSpPr>
        <p:spPr>
          <a:xfrm>
            <a:off x="360752" y="367228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28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7" name="object 1197"/>
          <p:cNvSpPr/>
          <p:nvPr/>
        </p:nvSpPr>
        <p:spPr>
          <a:xfrm>
            <a:off x="535964" y="3626017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5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8" name="object 1198"/>
          <p:cNvSpPr/>
          <p:nvPr/>
        </p:nvSpPr>
        <p:spPr>
          <a:xfrm>
            <a:off x="535964" y="3649805"/>
            <a:ext cx="559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89" name="object 1199"/>
          <p:cNvSpPr/>
          <p:nvPr/>
        </p:nvSpPr>
        <p:spPr>
          <a:xfrm>
            <a:off x="535964" y="3663077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0" name="object 1200"/>
          <p:cNvSpPr/>
          <p:nvPr/>
        </p:nvSpPr>
        <p:spPr>
          <a:xfrm>
            <a:off x="361139" y="3684190"/>
            <a:ext cx="62309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1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1" name="object 1201"/>
          <p:cNvSpPr/>
          <p:nvPr/>
        </p:nvSpPr>
        <p:spPr>
          <a:xfrm>
            <a:off x="359950" y="3684984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2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2" name="object 1202"/>
          <p:cNvSpPr/>
          <p:nvPr/>
        </p:nvSpPr>
        <p:spPr>
          <a:xfrm>
            <a:off x="359275" y="368577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3" name="object 1203"/>
          <p:cNvSpPr/>
          <p:nvPr/>
        </p:nvSpPr>
        <p:spPr>
          <a:xfrm>
            <a:off x="358820" y="3686572"/>
            <a:ext cx="66675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5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4" name="object 1204"/>
          <p:cNvSpPr/>
          <p:nvPr/>
        </p:nvSpPr>
        <p:spPr>
          <a:xfrm>
            <a:off x="358447" y="368776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3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5" name="object 1205"/>
          <p:cNvSpPr/>
          <p:nvPr/>
        </p:nvSpPr>
        <p:spPr>
          <a:xfrm>
            <a:off x="358429" y="368935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6" name="object 1206"/>
          <p:cNvSpPr/>
          <p:nvPr/>
        </p:nvSpPr>
        <p:spPr>
          <a:xfrm>
            <a:off x="358766" y="369054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7" name="object 1207"/>
          <p:cNvSpPr/>
          <p:nvPr/>
        </p:nvSpPr>
        <p:spPr>
          <a:xfrm>
            <a:off x="359174" y="369133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4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8" name="object 1208"/>
          <p:cNvSpPr/>
          <p:nvPr/>
        </p:nvSpPr>
        <p:spPr>
          <a:xfrm>
            <a:off x="359783" y="369212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4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99" name="object 1209"/>
          <p:cNvSpPr/>
          <p:nvPr/>
        </p:nvSpPr>
        <p:spPr>
          <a:xfrm>
            <a:off x="360834" y="36929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1001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0" name="object 1210"/>
          <p:cNvSpPr/>
          <p:nvPr/>
        </p:nvSpPr>
        <p:spPr>
          <a:xfrm>
            <a:off x="878532" y="3780441"/>
            <a:ext cx="143050" cy="78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1" name="object 1211"/>
          <p:cNvSpPr/>
          <p:nvPr/>
        </p:nvSpPr>
        <p:spPr>
          <a:xfrm>
            <a:off x="736830" y="3519384"/>
            <a:ext cx="422458" cy="2678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2" name="object 1212"/>
          <p:cNvSpPr/>
          <p:nvPr/>
        </p:nvSpPr>
        <p:spPr>
          <a:xfrm>
            <a:off x="815150" y="3567200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3" name="object 1213"/>
          <p:cNvSpPr/>
          <p:nvPr/>
        </p:nvSpPr>
        <p:spPr>
          <a:xfrm>
            <a:off x="815150" y="360014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09" h="223520">
                <a:moveTo>
                  <a:pt x="300609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9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9" y="222910"/>
                </a:lnTo>
                <a:close/>
              </a:path>
              <a:path w="308609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09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292671" y="7937"/>
                </a:lnTo>
                <a:lnTo>
                  <a:pt x="300609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9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15875"/>
                </a:moveTo>
                <a:lnTo>
                  <a:pt x="300609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09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09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09" h="223520">
                <a:moveTo>
                  <a:pt x="308546" y="214972"/>
                </a:moveTo>
                <a:lnTo>
                  <a:pt x="292671" y="214972"/>
                </a:lnTo>
                <a:lnTo>
                  <a:pt x="300609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4" name="object 1214"/>
          <p:cNvSpPr/>
          <p:nvPr/>
        </p:nvSpPr>
        <p:spPr>
          <a:xfrm>
            <a:off x="820111" y="360686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5" name="object 1215"/>
          <p:cNvSpPr/>
          <p:nvPr/>
        </p:nvSpPr>
        <p:spPr>
          <a:xfrm>
            <a:off x="817581" y="3600847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6" name="object 1216"/>
          <p:cNvSpPr/>
          <p:nvPr/>
        </p:nvSpPr>
        <p:spPr>
          <a:xfrm>
            <a:off x="816261" y="36020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7" name="object 1217"/>
          <p:cNvSpPr/>
          <p:nvPr/>
        </p:nvSpPr>
        <p:spPr>
          <a:xfrm>
            <a:off x="815560" y="360322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8" name="object 1218"/>
          <p:cNvSpPr/>
          <p:nvPr/>
        </p:nvSpPr>
        <p:spPr>
          <a:xfrm>
            <a:off x="815238" y="360441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09" name="object 1219"/>
          <p:cNvSpPr/>
          <p:nvPr/>
        </p:nvSpPr>
        <p:spPr>
          <a:xfrm>
            <a:off x="815215" y="360560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0" name="object 1220"/>
          <p:cNvSpPr/>
          <p:nvPr/>
        </p:nvSpPr>
        <p:spPr>
          <a:xfrm>
            <a:off x="815489" y="360680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1" name="object 1221"/>
          <p:cNvSpPr/>
          <p:nvPr/>
        </p:nvSpPr>
        <p:spPr>
          <a:xfrm>
            <a:off x="816130" y="360799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2" name="object 1222"/>
          <p:cNvSpPr/>
          <p:nvPr/>
        </p:nvSpPr>
        <p:spPr>
          <a:xfrm>
            <a:off x="816831" y="360878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3" name="object 1223"/>
          <p:cNvSpPr/>
          <p:nvPr/>
        </p:nvSpPr>
        <p:spPr>
          <a:xfrm>
            <a:off x="818069" y="3609578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4" name="object 1224"/>
          <p:cNvSpPr/>
          <p:nvPr/>
        </p:nvSpPr>
        <p:spPr>
          <a:xfrm>
            <a:off x="833969" y="3630978"/>
            <a:ext cx="156766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2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5" name="object 1225"/>
          <p:cNvSpPr/>
          <p:nvPr/>
        </p:nvSpPr>
        <p:spPr>
          <a:xfrm>
            <a:off x="833969" y="3705090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7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6" name="object 1226"/>
          <p:cNvSpPr/>
          <p:nvPr/>
        </p:nvSpPr>
        <p:spPr>
          <a:xfrm>
            <a:off x="833969" y="3649805"/>
            <a:ext cx="67866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7" name="object 1227"/>
          <p:cNvSpPr/>
          <p:nvPr/>
        </p:nvSpPr>
        <p:spPr>
          <a:xfrm>
            <a:off x="836898" y="3663553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2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8" name="object 1228"/>
          <p:cNvSpPr/>
          <p:nvPr/>
        </p:nvSpPr>
        <p:spPr>
          <a:xfrm>
            <a:off x="835659" y="366434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5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19" name="object 1229"/>
          <p:cNvSpPr/>
          <p:nvPr/>
        </p:nvSpPr>
        <p:spPr>
          <a:xfrm>
            <a:off x="834953" y="366514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4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0" name="object 1230"/>
          <p:cNvSpPr/>
          <p:nvPr/>
        </p:nvSpPr>
        <p:spPr>
          <a:xfrm>
            <a:off x="834316" y="36663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1" name="object 1231"/>
          <p:cNvSpPr/>
          <p:nvPr/>
        </p:nvSpPr>
        <p:spPr>
          <a:xfrm>
            <a:off x="834040" y="3667522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2" name="object 1232"/>
          <p:cNvSpPr/>
          <p:nvPr/>
        </p:nvSpPr>
        <p:spPr>
          <a:xfrm>
            <a:off x="834061" y="366871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802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3" name="object 1233"/>
          <p:cNvSpPr/>
          <p:nvPr/>
        </p:nvSpPr>
        <p:spPr>
          <a:xfrm>
            <a:off x="834385" y="366990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2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4" name="object 1234"/>
          <p:cNvSpPr/>
          <p:nvPr/>
        </p:nvSpPr>
        <p:spPr>
          <a:xfrm>
            <a:off x="835077" y="3671093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7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5" name="object 1235"/>
          <p:cNvSpPr/>
          <p:nvPr/>
        </p:nvSpPr>
        <p:spPr>
          <a:xfrm>
            <a:off x="836391" y="367228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28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6" name="object 1236"/>
          <p:cNvSpPr/>
          <p:nvPr/>
        </p:nvSpPr>
        <p:spPr>
          <a:xfrm>
            <a:off x="1011603" y="3626017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7" name="object 1237"/>
          <p:cNvSpPr/>
          <p:nvPr/>
        </p:nvSpPr>
        <p:spPr>
          <a:xfrm>
            <a:off x="1011603" y="3649805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8" name="object 1238"/>
          <p:cNvSpPr/>
          <p:nvPr/>
        </p:nvSpPr>
        <p:spPr>
          <a:xfrm>
            <a:off x="1011603" y="3663077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29" name="object 1239"/>
          <p:cNvSpPr/>
          <p:nvPr/>
        </p:nvSpPr>
        <p:spPr>
          <a:xfrm>
            <a:off x="836777" y="3684190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1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0" name="object 1240"/>
          <p:cNvSpPr/>
          <p:nvPr/>
        </p:nvSpPr>
        <p:spPr>
          <a:xfrm>
            <a:off x="835588" y="3684984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1" name="object 1241"/>
          <p:cNvSpPr/>
          <p:nvPr/>
        </p:nvSpPr>
        <p:spPr>
          <a:xfrm>
            <a:off x="834914" y="3685778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2" name="object 1242"/>
          <p:cNvSpPr/>
          <p:nvPr/>
        </p:nvSpPr>
        <p:spPr>
          <a:xfrm>
            <a:off x="834459" y="368657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3" name="object 1243"/>
          <p:cNvSpPr/>
          <p:nvPr/>
        </p:nvSpPr>
        <p:spPr>
          <a:xfrm>
            <a:off x="834086" y="368776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3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4" name="object 1244"/>
          <p:cNvSpPr/>
          <p:nvPr/>
        </p:nvSpPr>
        <p:spPr>
          <a:xfrm>
            <a:off x="834068" y="368935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5" name="object 1245"/>
          <p:cNvSpPr/>
          <p:nvPr/>
        </p:nvSpPr>
        <p:spPr>
          <a:xfrm>
            <a:off x="834405" y="369054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67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6" name="object 1246"/>
          <p:cNvSpPr/>
          <p:nvPr/>
        </p:nvSpPr>
        <p:spPr>
          <a:xfrm>
            <a:off x="834813" y="3691335"/>
            <a:ext cx="65881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4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7" name="object 1247"/>
          <p:cNvSpPr/>
          <p:nvPr/>
        </p:nvSpPr>
        <p:spPr>
          <a:xfrm>
            <a:off x="835422" y="369212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4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8" name="object 1248"/>
          <p:cNvSpPr/>
          <p:nvPr/>
        </p:nvSpPr>
        <p:spPr>
          <a:xfrm>
            <a:off x="836473" y="36929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1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39" name="object 1249"/>
          <p:cNvSpPr/>
          <p:nvPr/>
        </p:nvSpPr>
        <p:spPr>
          <a:xfrm>
            <a:off x="1354171" y="3780441"/>
            <a:ext cx="143047" cy="7895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0" name="object 1250"/>
          <p:cNvSpPr/>
          <p:nvPr/>
        </p:nvSpPr>
        <p:spPr>
          <a:xfrm>
            <a:off x="1212469" y="3519384"/>
            <a:ext cx="422458" cy="2678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1" name="object 1251"/>
          <p:cNvSpPr/>
          <p:nvPr/>
        </p:nvSpPr>
        <p:spPr>
          <a:xfrm>
            <a:off x="1290788" y="3567200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2" name="object 1252"/>
          <p:cNvSpPr/>
          <p:nvPr/>
        </p:nvSpPr>
        <p:spPr>
          <a:xfrm>
            <a:off x="1290788" y="360014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92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3" name="object 1253"/>
          <p:cNvSpPr/>
          <p:nvPr/>
        </p:nvSpPr>
        <p:spPr>
          <a:xfrm>
            <a:off x="1295749" y="360686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4" name="object 1254"/>
          <p:cNvSpPr/>
          <p:nvPr/>
        </p:nvSpPr>
        <p:spPr>
          <a:xfrm>
            <a:off x="1293220" y="3600847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5" name="object 1255"/>
          <p:cNvSpPr/>
          <p:nvPr/>
        </p:nvSpPr>
        <p:spPr>
          <a:xfrm>
            <a:off x="1291900" y="36020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6" name="object 1256"/>
          <p:cNvSpPr/>
          <p:nvPr/>
        </p:nvSpPr>
        <p:spPr>
          <a:xfrm>
            <a:off x="1291200" y="360322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7" name="object 1257"/>
          <p:cNvSpPr/>
          <p:nvPr/>
        </p:nvSpPr>
        <p:spPr>
          <a:xfrm>
            <a:off x="1290876" y="360441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8" name="object 1258"/>
          <p:cNvSpPr/>
          <p:nvPr/>
        </p:nvSpPr>
        <p:spPr>
          <a:xfrm>
            <a:off x="1290854" y="360560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49" name="object 1259"/>
          <p:cNvSpPr/>
          <p:nvPr/>
        </p:nvSpPr>
        <p:spPr>
          <a:xfrm>
            <a:off x="1291128" y="360680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0" name="object 1260"/>
          <p:cNvSpPr/>
          <p:nvPr/>
        </p:nvSpPr>
        <p:spPr>
          <a:xfrm>
            <a:off x="1291770" y="360799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1" name="object 1261"/>
          <p:cNvSpPr/>
          <p:nvPr/>
        </p:nvSpPr>
        <p:spPr>
          <a:xfrm>
            <a:off x="1292470" y="360878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2" name="object 1262"/>
          <p:cNvSpPr/>
          <p:nvPr/>
        </p:nvSpPr>
        <p:spPr>
          <a:xfrm>
            <a:off x="1293707" y="3609578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3" name="object 1263"/>
          <p:cNvSpPr/>
          <p:nvPr/>
        </p:nvSpPr>
        <p:spPr>
          <a:xfrm>
            <a:off x="1313156" y="3626247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886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4" name="object 1264"/>
          <p:cNvSpPr/>
          <p:nvPr/>
        </p:nvSpPr>
        <p:spPr>
          <a:xfrm>
            <a:off x="1311623" y="362704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5" name="object 1265"/>
          <p:cNvSpPr/>
          <p:nvPr/>
        </p:nvSpPr>
        <p:spPr>
          <a:xfrm>
            <a:off x="1310783" y="36278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4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6" name="object 1266"/>
          <p:cNvSpPr/>
          <p:nvPr/>
        </p:nvSpPr>
        <p:spPr>
          <a:xfrm>
            <a:off x="1310059" y="362902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77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7" name="object 1267"/>
          <p:cNvSpPr/>
          <p:nvPr/>
        </p:nvSpPr>
        <p:spPr>
          <a:xfrm>
            <a:off x="1309712" y="363021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7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8" name="object 1268"/>
          <p:cNvSpPr/>
          <p:nvPr/>
        </p:nvSpPr>
        <p:spPr>
          <a:xfrm>
            <a:off x="1309666" y="363140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2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59" name="object 1269"/>
          <p:cNvSpPr/>
          <p:nvPr/>
        </p:nvSpPr>
        <p:spPr>
          <a:xfrm>
            <a:off x="1310083" y="363299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0" name="object 1270"/>
          <p:cNvSpPr/>
          <p:nvPr/>
        </p:nvSpPr>
        <p:spPr>
          <a:xfrm>
            <a:off x="1310829" y="36341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1" name="object 1271"/>
          <p:cNvSpPr/>
          <p:nvPr/>
        </p:nvSpPr>
        <p:spPr>
          <a:xfrm>
            <a:off x="1311700" y="3634978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2" name="object 1272"/>
          <p:cNvSpPr/>
          <p:nvPr/>
        </p:nvSpPr>
        <p:spPr>
          <a:xfrm>
            <a:off x="1313291" y="3635772"/>
            <a:ext cx="149225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4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3" name="object 1273"/>
          <p:cNvSpPr/>
          <p:nvPr/>
        </p:nvSpPr>
        <p:spPr>
          <a:xfrm>
            <a:off x="1312009" y="3700859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2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4" name="object 1274"/>
          <p:cNvSpPr/>
          <p:nvPr/>
        </p:nvSpPr>
        <p:spPr>
          <a:xfrm>
            <a:off x="1310701" y="370205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47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5" name="object 1275"/>
          <p:cNvSpPr/>
          <p:nvPr/>
        </p:nvSpPr>
        <p:spPr>
          <a:xfrm>
            <a:off x="1310014" y="370324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8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6" name="object 1276"/>
          <p:cNvSpPr/>
          <p:nvPr/>
        </p:nvSpPr>
        <p:spPr>
          <a:xfrm>
            <a:off x="1309698" y="370443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7" name="object 1277"/>
          <p:cNvSpPr/>
          <p:nvPr/>
        </p:nvSpPr>
        <p:spPr>
          <a:xfrm>
            <a:off x="1309680" y="370562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8" name="object 1278"/>
          <p:cNvSpPr/>
          <p:nvPr/>
        </p:nvSpPr>
        <p:spPr>
          <a:xfrm>
            <a:off x="1309963" y="3706812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84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69" name="object 1279"/>
          <p:cNvSpPr/>
          <p:nvPr/>
        </p:nvSpPr>
        <p:spPr>
          <a:xfrm>
            <a:off x="1310607" y="370800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0" name="object 1280"/>
          <p:cNvSpPr/>
          <p:nvPr/>
        </p:nvSpPr>
        <p:spPr>
          <a:xfrm>
            <a:off x="1311321" y="3708797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4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1" name="object 1281"/>
          <p:cNvSpPr/>
          <p:nvPr/>
        </p:nvSpPr>
        <p:spPr>
          <a:xfrm>
            <a:off x="1312587" y="3709591"/>
            <a:ext cx="132953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2" name="object 1282"/>
          <p:cNvSpPr/>
          <p:nvPr/>
        </p:nvSpPr>
        <p:spPr>
          <a:xfrm>
            <a:off x="1309608" y="3649805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3" name="object 1283"/>
          <p:cNvSpPr/>
          <p:nvPr/>
        </p:nvSpPr>
        <p:spPr>
          <a:xfrm>
            <a:off x="1312537" y="3663553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2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4" name="object 1284"/>
          <p:cNvSpPr/>
          <p:nvPr/>
        </p:nvSpPr>
        <p:spPr>
          <a:xfrm>
            <a:off x="1311297" y="366434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5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5" name="object 1285"/>
          <p:cNvSpPr/>
          <p:nvPr/>
        </p:nvSpPr>
        <p:spPr>
          <a:xfrm>
            <a:off x="1310591" y="366514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4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6" name="object 1286"/>
          <p:cNvSpPr/>
          <p:nvPr/>
        </p:nvSpPr>
        <p:spPr>
          <a:xfrm>
            <a:off x="1309955" y="36663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7" name="object 1287"/>
          <p:cNvSpPr/>
          <p:nvPr/>
        </p:nvSpPr>
        <p:spPr>
          <a:xfrm>
            <a:off x="1309679" y="3667522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8" name="object 1288"/>
          <p:cNvSpPr/>
          <p:nvPr/>
        </p:nvSpPr>
        <p:spPr>
          <a:xfrm>
            <a:off x="1309700" y="366871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79" name="object 1289"/>
          <p:cNvSpPr/>
          <p:nvPr/>
        </p:nvSpPr>
        <p:spPr>
          <a:xfrm>
            <a:off x="1310024" y="366990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2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0" name="object 1290"/>
          <p:cNvSpPr/>
          <p:nvPr/>
        </p:nvSpPr>
        <p:spPr>
          <a:xfrm>
            <a:off x="1310716" y="3671093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1" name="object 1291"/>
          <p:cNvSpPr/>
          <p:nvPr/>
        </p:nvSpPr>
        <p:spPr>
          <a:xfrm>
            <a:off x="1312030" y="367228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28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2" name="object 1292"/>
          <p:cNvSpPr/>
          <p:nvPr/>
        </p:nvSpPr>
        <p:spPr>
          <a:xfrm>
            <a:off x="1487242" y="3626017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08" y="15875"/>
                </a:moveTo>
                <a:lnTo>
                  <a:pt x="7937" y="15875"/>
                </a:lnTo>
                <a:lnTo>
                  <a:pt x="5880" y="15608"/>
                </a:lnTo>
                <a:lnTo>
                  <a:pt x="0" y="7937"/>
                </a:lnTo>
                <a:lnTo>
                  <a:pt x="266" y="5892"/>
                </a:lnTo>
                <a:lnTo>
                  <a:pt x="7937" y="0"/>
                </a:lnTo>
                <a:lnTo>
                  <a:pt x="41808" y="0"/>
                </a:lnTo>
                <a:lnTo>
                  <a:pt x="49745" y="7937"/>
                </a:lnTo>
                <a:lnTo>
                  <a:pt x="49479" y="9994"/>
                </a:lnTo>
                <a:lnTo>
                  <a:pt x="41808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3" name="object 1293"/>
          <p:cNvSpPr/>
          <p:nvPr/>
        </p:nvSpPr>
        <p:spPr>
          <a:xfrm>
            <a:off x="1487242" y="3649805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68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4" name="object 1294"/>
          <p:cNvSpPr/>
          <p:nvPr/>
        </p:nvSpPr>
        <p:spPr>
          <a:xfrm>
            <a:off x="1487241" y="3663077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60" y="15875"/>
                </a:moveTo>
                <a:lnTo>
                  <a:pt x="7937" y="15875"/>
                </a:lnTo>
                <a:lnTo>
                  <a:pt x="5880" y="15595"/>
                </a:lnTo>
                <a:lnTo>
                  <a:pt x="0" y="7937"/>
                </a:lnTo>
                <a:lnTo>
                  <a:pt x="266" y="5880"/>
                </a:lnTo>
                <a:lnTo>
                  <a:pt x="7937" y="0"/>
                </a:lnTo>
                <a:lnTo>
                  <a:pt x="68160" y="0"/>
                </a:lnTo>
                <a:lnTo>
                  <a:pt x="76098" y="7937"/>
                </a:lnTo>
                <a:lnTo>
                  <a:pt x="75831" y="9982"/>
                </a:lnTo>
                <a:lnTo>
                  <a:pt x="68160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5" name="object 1295"/>
          <p:cNvSpPr/>
          <p:nvPr/>
        </p:nvSpPr>
        <p:spPr>
          <a:xfrm>
            <a:off x="1312416" y="3684190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12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6" name="object 1296"/>
          <p:cNvSpPr/>
          <p:nvPr/>
        </p:nvSpPr>
        <p:spPr>
          <a:xfrm>
            <a:off x="1311227" y="3684984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7" name="object 1297"/>
          <p:cNvSpPr/>
          <p:nvPr/>
        </p:nvSpPr>
        <p:spPr>
          <a:xfrm>
            <a:off x="1310553" y="368577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8" name="object 1298"/>
          <p:cNvSpPr/>
          <p:nvPr/>
        </p:nvSpPr>
        <p:spPr>
          <a:xfrm>
            <a:off x="1310098" y="368657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89" name="object 1299"/>
          <p:cNvSpPr/>
          <p:nvPr/>
        </p:nvSpPr>
        <p:spPr>
          <a:xfrm>
            <a:off x="1309724" y="368776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3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0" name="object 1300"/>
          <p:cNvSpPr/>
          <p:nvPr/>
        </p:nvSpPr>
        <p:spPr>
          <a:xfrm>
            <a:off x="1309707" y="368935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1" name="object 1301"/>
          <p:cNvSpPr/>
          <p:nvPr/>
        </p:nvSpPr>
        <p:spPr>
          <a:xfrm>
            <a:off x="1310043" y="369054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2" name="object 1302"/>
          <p:cNvSpPr/>
          <p:nvPr/>
        </p:nvSpPr>
        <p:spPr>
          <a:xfrm>
            <a:off x="1310451" y="369133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4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3" name="object 1303"/>
          <p:cNvSpPr/>
          <p:nvPr/>
        </p:nvSpPr>
        <p:spPr>
          <a:xfrm>
            <a:off x="1311061" y="369212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4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4" name="object 1304"/>
          <p:cNvSpPr/>
          <p:nvPr/>
        </p:nvSpPr>
        <p:spPr>
          <a:xfrm>
            <a:off x="1312111" y="36929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1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5" name="object 1305"/>
          <p:cNvSpPr/>
          <p:nvPr/>
        </p:nvSpPr>
        <p:spPr>
          <a:xfrm>
            <a:off x="1829809" y="3780441"/>
            <a:ext cx="143048" cy="789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6" name="object 1306"/>
          <p:cNvSpPr/>
          <p:nvPr/>
        </p:nvSpPr>
        <p:spPr>
          <a:xfrm>
            <a:off x="1688107" y="3519384"/>
            <a:ext cx="422458" cy="2678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7" name="object 1307"/>
          <p:cNvSpPr/>
          <p:nvPr/>
        </p:nvSpPr>
        <p:spPr>
          <a:xfrm>
            <a:off x="1766427" y="3567200"/>
            <a:ext cx="265906" cy="172641"/>
          </a:xfrm>
          <a:custGeom>
            <a:avLst/>
            <a:gdLst/>
            <a:ahLst/>
            <a:cxnLst/>
            <a:rect l="l" t="t" r="r" b="b"/>
            <a:pathLst>
              <a:path w="425450" h="276225">
                <a:moveTo>
                  <a:pt x="417309" y="275615"/>
                </a:moveTo>
                <a:lnTo>
                  <a:pt x="7937" y="275615"/>
                </a:lnTo>
                <a:lnTo>
                  <a:pt x="5880" y="275348"/>
                </a:lnTo>
                <a:lnTo>
                  <a:pt x="0" y="267677"/>
                </a:lnTo>
                <a:lnTo>
                  <a:pt x="0" y="7937"/>
                </a:lnTo>
                <a:lnTo>
                  <a:pt x="7937" y="0"/>
                </a:lnTo>
                <a:lnTo>
                  <a:pt x="417309" y="0"/>
                </a:lnTo>
                <a:lnTo>
                  <a:pt x="4252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59740"/>
                </a:lnTo>
                <a:lnTo>
                  <a:pt x="7937" y="259740"/>
                </a:lnTo>
                <a:lnTo>
                  <a:pt x="15875" y="267677"/>
                </a:lnTo>
                <a:lnTo>
                  <a:pt x="425246" y="267677"/>
                </a:lnTo>
                <a:lnTo>
                  <a:pt x="424967" y="269735"/>
                </a:lnTo>
                <a:lnTo>
                  <a:pt x="424180" y="271640"/>
                </a:lnTo>
                <a:lnTo>
                  <a:pt x="422922" y="273291"/>
                </a:lnTo>
                <a:lnTo>
                  <a:pt x="421271" y="274548"/>
                </a:lnTo>
                <a:lnTo>
                  <a:pt x="419354" y="275348"/>
                </a:lnTo>
                <a:lnTo>
                  <a:pt x="417309" y="275615"/>
                </a:lnTo>
                <a:close/>
              </a:path>
              <a:path w="425450" h="276225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425450" h="276225">
                <a:moveTo>
                  <a:pt x="4093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409371" y="7937"/>
                </a:lnTo>
                <a:lnTo>
                  <a:pt x="409371" y="15875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409371" y="7937"/>
                </a:lnTo>
                <a:lnTo>
                  <a:pt x="417309" y="15875"/>
                </a:lnTo>
                <a:lnTo>
                  <a:pt x="425246" y="15875"/>
                </a:lnTo>
                <a:lnTo>
                  <a:pt x="425246" y="259740"/>
                </a:lnTo>
                <a:lnTo>
                  <a:pt x="417309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15875"/>
                </a:moveTo>
                <a:lnTo>
                  <a:pt x="417309" y="15875"/>
                </a:lnTo>
                <a:lnTo>
                  <a:pt x="409371" y="7937"/>
                </a:lnTo>
                <a:lnTo>
                  <a:pt x="425246" y="7937"/>
                </a:lnTo>
                <a:lnTo>
                  <a:pt x="425246" y="15875"/>
                </a:lnTo>
                <a:close/>
              </a:path>
              <a:path w="425450" h="276225">
                <a:moveTo>
                  <a:pt x="15875" y="267677"/>
                </a:moveTo>
                <a:lnTo>
                  <a:pt x="7937" y="259740"/>
                </a:lnTo>
                <a:lnTo>
                  <a:pt x="15875" y="259740"/>
                </a:lnTo>
                <a:lnTo>
                  <a:pt x="15875" y="267677"/>
                </a:lnTo>
                <a:close/>
              </a:path>
              <a:path w="425450" h="276225">
                <a:moveTo>
                  <a:pt x="409371" y="267677"/>
                </a:moveTo>
                <a:lnTo>
                  <a:pt x="15875" y="267677"/>
                </a:lnTo>
                <a:lnTo>
                  <a:pt x="15875" y="259740"/>
                </a:lnTo>
                <a:lnTo>
                  <a:pt x="409371" y="259740"/>
                </a:lnTo>
                <a:lnTo>
                  <a:pt x="409371" y="267677"/>
                </a:lnTo>
                <a:close/>
              </a:path>
              <a:path w="425450" h="276225">
                <a:moveTo>
                  <a:pt x="425246" y="267677"/>
                </a:moveTo>
                <a:lnTo>
                  <a:pt x="409371" y="267677"/>
                </a:lnTo>
                <a:lnTo>
                  <a:pt x="417309" y="259740"/>
                </a:lnTo>
                <a:lnTo>
                  <a:pt x="425246" y="259740"/>
                </a:lnTo>
                <a:lnTo>
                  <a:pt x="425246" y="267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8" name="object 1308"/>
          <p:cNvSpPr/>
          <p:nvPr/>
        </p:nvSpPr>
        <p:spPr>
          <a:xfrm>
            <a:off x="1766427" y="3600140"/>
            <a:ext cx="192881" cy="139700"/>
          </a:xfrm>
          <a:custGeom>
            <a:avLst/>
            <a:gdLst/>
            <a:ahLst/>
            <a:cxnLst/>
            <a:rect l="l" t="t" r="r" b="b"/>
            <a:pathLst>
              <a:path w="308610" h="223520">
                <a:moveTo>
                  <a:pt x="300608" y="222910"/>
                </a:moveTo>
                <a:lnTo>
                  <a:pt x="7937" y="222910"/>
                </a:lnTo>
                <a:lnTo>
                  <a:pt x="5880" y="222643"/>
                </a:lnTo>
                <a:lnTo>
                  <a:pt x="0" y="214972"/>
                </a:lnTo>
                <a:lnTo>
                  <a:pt x="0" y="7937"/>
                </a:lnTo>
                <a:lnTo>
                  <a:pt x="7937" y="0"/>
                </a:lnTo>
                <a:lnTo>
                  <a:pt x="300608" y="0"/>
                </a:lnTo>
                <a:lnTo>
                  <a:pt x="30854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207035"/>
                </a:lnTo>
                <a:lnTo>
                  <a:pt x="7937" y="207035"/>
                </a:lnTo>
                <a:lnTo>
                  <a:pt x="15875" y="214972"/>
                </a:lnTo>
                <a:lnTo>
                  <a:pt x="308546" y="214972"/>
                </a:lnTo>
                <a:lnTo>
                  <a:pt x="308279" y="217030"/>
                </a:lnTo>
                <a:lnTo>
                  <a:pt x="307479" y="218935"/>
                </a:lnTo>
                <a:lnTo>
                  <a:pt x="306222" y="220586"/>
                </a:lnTo>
                <a:lnTo>
                  <a:pt x="304584" y="221843"/>
                </a:lnTo>
                <a:lnTo>
                  <a:pt x="302666" y="222643"/>
                </a:lnTo>
                <a:lnTo>
                  <a:pt x="300608" y="222910"/>
                </a:lnTo>
                <a:close/>
              </a:path>
              <a:path w="308610" h="223520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308610" h="223520">
                <a:moveTo>
                  <a:pt x="29267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92671" y="7937"/>
                </a:lnTo>
                <a:lnTo>
                  <a:pt x="292671" y="15875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292671" y="7937"/>
                </a:lnTo>
                <a:lnTo>
                  <a:pt x="300608" y="15875"/>
                </a:lnTo>
                <a:lnTo>
                  <a:pt x="308546" y="15875"/>
                </a:lnTo>
                <a:lnTo>
                  <a:pt x="308546" y="207035"/>
                </a:lnTo>
                <a:lnTo>
                  <a:pt x="300608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15875"/>
                </a:moveTo>
                <a:lnTo>
                  <a:pt x="300608" y="15875"/>
                </a:lnTo>
                <a:lnTo>
                  <a:pt x="292671" y="7937"/>
                </a:lnTo>
                <a:lnTo>
                  <a:pt x="308546" y="7937"/>
                </a:lnTo>
                <a:lnTo>
                  <a:pt x="308546" y="15875"/>
                </a:lnTo>
                <a:close/>
              </a:path>
              <a:path w="308610" h="223520">
                <a:moveTo>
                  <a:pt x="15875" y="214972"/>
                </a:moveTo>
                <a:lnTo>
                  <a:pt x="7937" y="207035"/>
                </a:lnTo>
                <a:lnTo>
                  <a:pt x="15875" y="207035"/>
                </a:lnTo>
                <a:lnTo>
                  <a:pt x="15875" y="214972"/>
                </a:lnTo>
                <a:close/>
              </a:path>
              <a:path w="308610" h="223520">
                <a:moveTo>
                  <a:pt x="292671" y="214972"/>
                </a:moveTo>
                <a:lnTo>
                  <a:pt x="15875" y="214972"/>
                </a:lnTo>
                <a:lnTo>
                  <a:pt x="15875" y="207035"/>
                </a:lnTo>
                <a:lnTo>
                  <a:pt x="292671" y="207035"/>
                </a:lnTo>
                <a:lnTo>
                  <a:pt x="292671" y="214972"/>
                </a:lnTo>
                <a:close/>
              </a:path>
              <a:path w="308610" h="223520">
                <a:moveTo>
                  <a:pt x="308546" y="214972"/>
                </a:moveTo>
                <a:lnTo>
                  <a:pt x="292671" y="214972"/>
                </a:lnTo>
                <a:lnTo>
                  <a:pt x="300608" y="207035"/>
                </a:lnTo>
                <a:lnTo>
                  <a:pt x="308546" y="207035"/>
                </a:lnTo>
                <a:lnTo>
                  <a:pt x="308546" y="214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99" name="object 1309"/>
          <p:cNvSpPr/>
          <p:nvPr/>
        </p:nvSpPr>
        <p:spPr>
          <a:xfrm>
            <a:off x="1771388" y="3606863"/>
            <a:ext cx="255984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37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0" name="object 1310"/>
          <p:cNvSpPr/>
          <p:nvPr/>
        </p:nvSpPr>
        <p:spPr>
          <a:xfrm>
            <a:off x="1768859" y="3600847"/>
            <a:ext cx="261144" cy="0"/>
          </a:xfrm>
          <a:custGeom>
            <a:avLst/>
            <a:gdLst/>
            <a:ahLst/>
            <a:cxnLst/>
            <a:rect l="l" t="t" r="r" b="b"/>
            <a:pathLst>
              <a:path w="417830">
                <a:moveTo>
                  <a:pt x="0" y="0"/>
                </a:moveTo>
                <a:lnTo>
                  <a:pt x="41746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1" name="object 1311"/>
          <p:cNvSpPr/>
          <p:nvPr/>
        </p:nvSpPr>
        <p:spPr>
          <a:xfrm>
            <a:off x="1767538" y="3602038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16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2" name="object 1312"/>
          <p:cNvSpPr/>
          <p:nvPr/>
        </p:nvSpPr>
        <p:spPr>
          <a:xfrm>
            <a:off x="1766839" y="3603228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3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3" name="object 1313"/>
          <p:cNvSpPr/>
          <p:nvPr/>
        </p:nvSpPr>
        <p:spPr>
          <a:xfrm>
            <a:off x="1766515" y="360441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4" name="object 1314"/>
          <p:cNvSpPr/>
          <p:nvPr/>
        </p:nvSpPr>
        <p:spPr>
          <a:xfrm>
            <a:off x="1766493" y="3605609"/>
            <a:ext cx="265906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03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5" name="object 1315"/>
          <p:cNvSpPr/>
          <p:nvPr/>
        </p:nvSpPr>
        <p:spPr>
          <a:xfrm>
            <a:off x="1766767" y="3606800"/>
            <a:ext cx="265113" cy="0"/>
          </a:xfrm>
          <a:custGeom>
            <a:avLst/>
            <a:gdLst/>
            <a:ahLst/>
            <a:cxnLst/>
            <a:rect l="l" t="t" r="r" b="b"/>
            <a:pathLst>
              <a:path w="424180">
                <a:moveTo>
                  <a:pt x="0" y="0"/>
                </a:moveTo>
                <a:lnTo>
                  <a:pt x="4241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6" name="object 1316"/>
          <p:cNvSpPr/>
          <p:nvPr/>
        </p:nvSpPr>
        <p:spPr>
          <a:xfrm>
            <a:off x="1767408" y="3607991"/>
            <a:ext cx="263922" cy="0"/>
          </a:xfrm>
          <a:custGeom>
            <a:avLst/>
            <a:gdLst/>
            <a:ahLst/>
            <a:cxnLst/>
            <a:rect l="l" t="t" r="r" b="b"/>
            <a:pathLst>
              <a:path w="422275">
                <a:moveTo>
                  <a:pt x="0" y="0"/>
                </a:moveTo>
                <a:lnTo>
                  <a:pt x="42210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7" name="object 1317"/>
          <p:cNvSpPr/>
          <p:nvPr/>
        </p:nvSpPr>
        <p:spPr>
          <a:xfrm>
            <a:off x="1768109" y="3608784"/>
            <a:ext cx="262731" cy="0"/>
          </a:xfrm>
          <a:custGeom>
            <a:avLst/>
            <a:gdLst/>
            <a:ahLst/>
            <a:cxnLst/>
            <a:rect l="l" t="t" r="r" b="b"/>
            <a:pathLst>
              <a:path w="420369">
                <a:moveTo>
                  <a:pt x="0" y="0"/>
                </a:moveTo>
                <a:lnTo>
                  <a:pt x="41986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8" name="object 1318"/>
          <p:cNvSpPr/>
          <p:nvPr/>
        </p:nvSpPr>
        <p:spPr>
          <a:xfrm>
            <a:off x="1769346" y="3609578"/>
            <a:ext cx="259953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90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09" name="object 1319"/>
          <p:cNvSpPr/>
          <p:nvPr/>
        </p:nvSpPr>
        <p:spPr>
          <a:xfrm>
            <a:off x="1788788" y="3626247"/>
            <a:ext cx="149622" cy="0"/>
          </a:xfrm>
          <a:custGeom>
            <a:avLst/>
            <a:gdLst/>
            <a:ahLst/>
            <a:cxnLst/>
            <a:rect l="l" t="t" r="r" b="b"/>
            <a:pathLst>
              <a:path w="239394">
                <a:moveTo>
                  <a:pt x="0" y="0"/>
                </a:moveTo>
                <a:lnTo>
                  <a:pt x="23887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0" name="object 1320"/>
          <p:cNvSpPr/>
          <p:nvPr/>
        </p:nvSpPr>
        <p:spPr>
          <a:xfrm>
            <a:off x="1787262" y="3627041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7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1" name="object 1321"/>
          <p:cNvSpPr/>
          <p:nvPr/>
        </p:nvSpPr>
        <p:spPr>
          <a:xfrm>
            <a:off x="1786422" y="3627835"/>
            <a:ext cx="15438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4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2" name="object 1322"/>
          <p:cNvSpPr/>
          <p:nvPr/>
        </p:nvSpPr>
        <p:spPr>
          <a:xfrm>
            <a:off x="1785695" y="3629025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76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3" name="object 1323"/>
          <p:cNvSpPr/>
          <p:nvPr/>
        </p:nvSpPr>
        <p:spPr>
          <a:xfrm>
            <a:off x="1785346" y="363021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88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4" name="object 1324"/>
          <p:cNvSpPr/>
          <p:nvPr/>
        </p:nvSpPr>
        <p:spPr>
          <a:xfrm>
            <a:off x="1785302" y="3631406"/>
            <a:ext cx="15636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02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5" name="object 1325"/>
          <p:cNvSpPr/>
          <p:nvPr/>
        </p:nvSpPr>
        <p:spPr>
          <a:xfrm>
            <a:off x="1785718" y="3632994"/>
            <a:ext cx="155575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6" name="object 1326"/>
          <p:cNvSpPr/>
          <p:nvPr/>
        </p:nvSpPr>
        <p:spPr>
          <a:xfrm>
            <a:off x="1786468" y="3634185"/>
            <a:ext cx="153987" cy="0"/>
          </a:xfrm>
          <a:custGeom>
            <a:avLst/>
            <a:gdLst/>
            <a:ahLst/>
            <a:cxnLst/>
            <a:rect l="l" t="t" r="r" b="b"/>
            <a:pathLst>
              <a:path w="246380">
                <a:moveTo>
                  <a:pt x="0" y="0"/>
                </a:moveTo>
                <a:lnTo>
                  <a:pt x="246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7" name="object 1327"/>
          <p:cNvSpPr/>
          <p:nvPr/>
        </p:nvSpPr>
        <p:spPr>
          <a:xfrm>
            <a:off x="1787339" y="3634978"/>
            <a:ext cx="15240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1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8" name="object 1328"/>
          <p:cNvSpPr/>
          <p:nvPr/>
        </p:nvSpPr>
        <p:spPr>
          <a:xfrm>
            <a:off x="1788922" y="3635772"/>
            <a:ext cx="149225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44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19" name="object 1329"/>
          <p:cNvSpPr/>
          <p:nvPr/>
        </p:nvSpPr>
        <p:spPr>
          <a:xfrm>
            <a:off x="1787648" y="3700859"/>
            <a:ext cx="134143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29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0" name="object 1330"/>
          <p:cNvSpPr/>
          <p:nvPr/>
        </p:nvSpPr>
        <p:spPr>
          <a:xfrm>
            <a:off x="1786340" y="3702050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47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1" name="object 1331"/>
          <p:cNvSpPr/>
          <p:nvPr/>
        </p:nvSpPr>
        <p:spPr>
          <a:xfrm>
            <a:off x="1785649" y="3703241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68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2" name="object 1332"/>
          <p:cNvSpPr/>
          <p:nvPr/>
        </p:nvSpPr>
        <p:spPr>
          <a:xfrm>
            <a:off x="1785332" y="370443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9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3" name="object 1333"/>
          <p:cNvSpPr/>
          <p:nvPr/>
        </p:nvSpPr>
        <p:spPr>
          <a:xfrm>
            <a:off x="1785316" y="3705622"/>
            <a:ext cx="138906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4" name="object 1334"/>
          <p:cNvSpPr/>
          <p:nvPr/>
        </p:nvSpPr>
        <p:spPr>
          <a:xfrm>
            <a:off x="1785597" y="3706812"/>
            <a:ext cx="138112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8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5" name="object 1335"/>
          <p:cNvSpPr/>
          <p:nvPr/>
        </p:nvSpPr>
        <p:spPr>
          <a:xfrm>
            <a:off x="1786246" y="3708003"/>
            <a:ext cx="136922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6" name="object 1336"/>
          <p:cNvSpPr/>
          <p:nvPr/>
        </p:nvSpPr>
        <p:spPr>
          <a:xfrm>
            <a:off x="1786961" y="3708797"/>
            <a:ext cx="135334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49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7" name="object 1337"/>
          <p:cNvSpPr/>
          <p:nvPr/>
        </p:nvSpPr>
        <p:spPr>
          <a:xfrm>
            <a:off x="1788223" y="3709591"/>
            <a:ext cx="132953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5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8" name="object 1338"/>
          <p:cNvSpPr/>
          <p:nvPr/>
        </p:nvSpPr>
        <p:spPr>
          <a:xfrm>
            <a:off x="1785247" y="3649805"/>
            <a:ext cx="67866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02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29" name="object 1339"/>
          <p:cNvSpPr/>
          <p:nvPr/>
        </p:nvSpPr>
        <p:spPr>
          <a:xfrm>
            <a:off x="1788173" y="3663553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2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0" name="object 1340"/>
          <p:cNvSpPr/>
          <p:nvPr/>
        </p:nvSpPr>
        <p:spPr>
          <a:xfrm>
            <a:off x="1786936" y="3664347"/>
            <a:ext cx="109538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516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1" name="object 1341"/>
          <p:cNvSpPr/>
          <p:nvPr/>
        </p:nvSpPr>
        <p:spPr>
          <a:xfrm>
            <a:off x="1786230" y="3665140"/>
            <a:ext cx="111125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4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2" name="object 1342"/>
          <p:cNvSpPr/>
          <p:nvPr/>
        </p:nvSpPr>
        <p:spPr>
          <a:xfrm>
            <a:off x="1785589" y="3666331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46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3" name="object 1343"/>
          <p:cNvSpPr/>
          <p:nvPr/>
        </p:nvSpPr>
        <p:spPr>
          <a:xfrm>
            <a:off x="1785314" y="3667522"/>
            <a:ext cx="113109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3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4" name="object 1344"/>
          <p:cNvSpPr/>
          <p:nvPr/>
        </p:nvSpPr>
        <p:spPr>
          <a:xfrm>
            <a:off x="1785334" y="3668713"/>
            <a:ext cx="112713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28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5" name="object 1345"/>
          <p:cNvSpPr/>
          <p:nvPr/>
        </p:nvSpPr>
        <p:spPr>
          <a:xfrm>
            <a:off x="1785658" y="3669903"/>
            <a:ext cx="112316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0" y="0"/>
                </a:moveTo>
                <a:lnTo>
                  <a:pt x="1792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6" name="object 1346"/>
          <p:cNvSpPr/>
          <p:nvPr/>
        </p:nvSpPr>
        <p:spPr>
          <a:xfrm>
            <a:off x="1786355" y="3671093"/>
            <a:ext cx="110728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7" name="object 1347"/>
          <p:cNvSpPr/>
          <p:nvPr/>
        </p:nvSpPr>
        <p:spPr>
          <a:xfrm>
            <a:off x="1787669" y="3672284"/>
            <a:ext cx="108347" cy="0"/>
          </a:xfrm>
          <a:custGeom>
            <a:avLst/>
            <a:gdLst/>
            <a:ahLst/>
            <a:cxnLst/>
            <a:rect l="l" t="t" r="r" b="b"/>
            <a:pathLst>
              <a:path w="173355">
                <a:moveTo>
                  <a:pt x="0" y="0"/>
                </a:moveTo>
                <a:lnTo>
                  <a:pt x="17281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8" name="object 1348"/>
          <p:cNvSpPr/>
          <p:nvPr/>
        </p:nvSpPr>
        <p:spPr>
          <a:xfrm>
            <a:off x="1962872" y="3626017"/>
            <a:ext cx="31353" cy="9922"/>
          </a:xfrm>
          <a:custGeom>
            <a:avLst/>
            <a:gdLst/>
            <a:ahLst/>
            <a:cxnLst/>
            <a:rect l="l" t="t" r="r" b="b"/>
            <a:pathLst>
              <a:path w="50164" h="15875">
                <a:moveTo>
                  <a:pt x="41821" y="15875"/>
                </a:moveTo>
                <a:lnTo>
                  <a:pt x="7937" y="15875"/>
                </a:lnTo>
                <a:lnTo>
                  <a:pt x="5892" y="15608"/>
                </a:lnTo>
                <a:lnTo>
                  <a:pt x="0" y="7937"/>
                </a:lnTo>
                <a:lnTo>
                  <a:pt x="279" y="5892"/>
                </a:lnTo>
                <a:lnTo>
                  <a:pt x="7937" y="0"/>
                </a:lnTo>
                <a:lnTo>
                  <a:pt x="41821" y="0"/>
                </a:lnTo>
                <a:lnTo>
                  <a:pt x="49758" y="7937"/>
                </a:lnTo>
                <a:lnTo>
                  <a:pt x="49491" y="9994"/>
                </a:lnTo>
                <a:lnTo>
                  <a:pt x="41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39" name="object 1349"/>
          <p:cNvSpPr/>
          <p:nvPr/>
        </p:nvSpPr>
        <p:spPr>
          <a:xfrm>
            <a:off x="1962872" y="3649805"/>
            <a:ext cx="55959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281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0" name="object 1350"/>
          <p:cNvSpPr/>
          <p:nvPr/>
        </p:nvSpPr>
        <p:spPr>
          <a:xfrm>
            <a:off x="1962872" y="3663077"/>
            <a:ext cx="47625" cy="9922"/>
          </a:xfrm>
          <a:custGeom>
            <a:avLst/>
            <a:gdLst/>
            <a:ahLst/>
            <a:cxnLst/>
            <a:rect l="l" t="t" r="r" b="b"/>
            <a:pathLst>
              <a:path w="76200" h="15875">
                <a:moveTo>
                  <a:pt x="68173" y="15875"/>
                </a:moveTo>
                <a:lnTo>
                  <a:pt x="7937" y="15875"/>
                </a:lnTo>
                <a:lnTo>
                  <a:pt x="5892" y="15595"/>
                </a:lnTo>
                <a:lnTo>
                  <a:pt x="0" y="7937"/>
                </a:lnTo>
                <a:lnTo>
                  <a:pt x="279" y="5880"/>
                </a:lnTo>
                <a:lnTo>
                  <a:pt x="7937" y="0"/>
                </a:lnTo>
                <a:lnTo>
                  <a:pt x="68173" y="0"/>
                </a:lnTo>
                <a:lnTo>
                  <a:pt x="76111" y="7937"/>
                </a:lnTo>
                <a:lnTo>
                  <a:pt x="75844" y="9982"/>
                </a:lnTo>
                <a:lnTo>
                  <a:pt x="68173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1" name="object 1351"/>
          <p:cNvSpPr/>
          <p:nvPr/>
        </p:nvSpPr>
        <p:spPr>
          <a:xfrm>
            <a:off x="1788053" y="3684190"/>
            <a:ext cx="62309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13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2" name="object 1352"/>
          <p:cNvSpPr/>
          <p:nvPr/>
        </p:nvSpPr>
        <p:spPr>
          <a:xfrm>
            <a:off x="1786866" y="3684984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3" name="object 1353"/>
          <p:cNvSpPr/>
          <p:nvPr/>
        </p:nvSpPr>
        <p:spPr>
          <a:xfrm>
            <a:off x="1786191" y="3685778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4" name="object 1354"/>
          <p:cNvSpPr/>
          <p:nvPr/>
        </p:nvSpPr>
        <p:spPr>
          <a:xfrm>
            <a:off x="1785733" y="3686572"/>
            <a:ext cx="66675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54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5" name="object 1355"/>
          <p:cNvSpPr/>
          <p:nvPr/>
        </p:nvSpPr>
        <p:spPr>
          <a:xfrm>
            <a:off x="1785357" y="3687763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4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6" name="object 1356"/>
          <p:cNvSpPr/>
          <p:nvPr/>
        </p:nvSpPr>
        <p:spPr>
          <a:xfrm>
            <a:off x="1785341" y="3689350"/>
            <a:ext cx="67469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7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7" name="object 1357"/>
          <p:cNvSpPr/>
          <p:nvPr/>
        </p:nvSpPr>
        <p:spPr>
          <a:xfrm>
            <a:off x="1785678" y="3690541"/>
            <a:ext cx="67071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67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8" name="object 1358"/>
          <p:cNvSpPr/>
          <p:nvPr/>
        </p:nvSpPr>
        <p:spPr>
          <a:xfrm>
            <a:off x="1786090" y="3691335"/>
            <a:ext cx="65881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4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49" name="object 1359"/>
          <p:cNvSpPr/>
          <p:nvPr/>
        </p:nvSpPr>
        <p:spPr>
          <a:xfrm>
            <a:off x="1786700" y="3692128"/>
            <a:ext cx="64691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4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50" name="object 1360"/>
          <p:cNvSpPr/>
          <p:nvPr/>
        </p:nvSpPr>
        <p:spPr>
          <a:xfrm>
            <a:off x="1787750" y="3692922"/>
            <a:ext cx="62706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10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51" name="object 1361"/>
          <p:cNvSpPr/>
          <p:nvPr/>
        </p:nvSpPr>
        <p:spPr>
          <a:xfrm>
            <a:off x="146423" y="3453971"/>
            <a:ext cx="2057797" cy="451644"/>
          </a:xfrm>
          <a:custGeom>
            <a:avLst/>
            <a:gdLst/>
            <a:ahLst/>
            <a:cxnLst/>
            <a:rect l="l" t="t" r="r" b="b"/>
            <a:pathLst>
              <a:path w="3292475" h="722629">
                <a:moveTo>
                  <a:pt x="3287255" y="722401"/>
                </a:moveTo>
                <a:lnTo>
                  <a:pt x="4762" y="722401"/>
                </a:lnTo>
                <a:lnTo>
                  <a:pt x="3289" y="722172"/>
                </a:lnTo>
                <a:lnTo>
                  <a:pt x="1968" y="721499"/>
                </a:lnTo>
                <a:lnTo>
                  <a:pt x="914" y="720445"/>
                </a:lnTo>
                <a:lnTo>
                  <a:pt x="228" y="719112"/>
                </a:lnTo>
                <a:lnTo>
                  <a:pt x="0" y="717638"/>
                </a:lnTo>
                <a:lnTo>
                  <a:pt x="0" y="4762"/>
                </a:lnTo>
                <a:lnTo>
                  <a:pt x="4762" y="0"/>
                </a:lnTo>
                <a:lnTo>
                  <a:pt x="3287255" y="0"/>
                </a:lnTo>
                <a:lnTo>
                  <a:pt x="32920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712876"/>
                </a:lnTo>
                <a:lnTo>
                  <a:pt x="4762" y="712876"/>
                </a:lnTo>
                <a:lnTo>
                  <a:pt x="9525" y="717638"/>
                </a:lnTo>
                <a:lnTo>
                  <a:pt x="3292017" y="717638"/>
                </a:lnTo>
                <a:lnTo>
                  <a:pt x="3291776" y="719112"/>
                </a:lnTo>
                <a:lnTo>
                  <a:pt x="3291103" y="720445"/>
                </a:lnTo>
                <a:lnTo>
                  <a:pt x="3290049" y="721499"/>
                </a:lnTo>
                <a:lnTo>
                  <a:pt x="3288715" y="722172"/>
                </a:lnTo>
                <a:lnTo>
                  <a:pt x="3287255" y="722401"/>
                </a:lnTo>
                <a:close/>
              </a:path>
              <a:path w="3292475" h="7226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292475" h="722629">
                <a:moveTo>
                  <a:pt x="32824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282492" y="4762"/>
                </a:lnTo>
                <a:lnTo>
                  <a:pt x="3282492" y="9525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3282492" y="4762"/>
                </a:lnTo>
                <a:lnTo>
                  <a:pt x="3287255" y="9525"/>
                </a:lnTo>
                <a:lnTo>
                  <a:pt x="3292017" y="9525"/>
                </a:lnTo>
                <a:lnTo>
                  <a:pt x="3292017" y="712876"/>
                </a:lnTo>
                <a:lnTo>
                  <a:pt x="3287255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9525"/>
                </a:moveTo>
                <a:lnTo>
                  <a:pt x="3287255" y="9525"/>
                </a:lnTo>
                <a:lnTo>
                  <a:pt x="3282492" y="4762"/>
                </a:lnTo>
                <a:lnTo>
                  <a:pt x="3292017" y="4762"/>
                </a:lnTo>
                <a:lnTo>
                  <a:pt x="3292017" y="9525"/>
                </a:lnTo>
                <a:close/>
              </a:path>
              <a:path w="3292475" h="722629">
                <a:moveTo>
                  <a:pt x="9525" y="717638"/>
                </a:moveTo>
                <a:lnTo>
                  <a:pt x="4762" y="712876"/>
                </a:lnTo>
                <a:lnTo>
                  <a:pt x="9525" y="712876"/>
                </a:lnTo>
                <a:lnTo>
                  <a:pt x="9525" y="717638"/>
                </a:lnTo>
                <a:close/>
              </a:path>
              <a:path w="3292475" h="722629">
                <a:moveTo>
                  <a:pt x="3282492" y="717638"/>
                </a:moveTo>
                <a:lnTo>
                  <a:pt x="9525" y="717638"/>
                </a:lnTo>
                <a:lnTo>
                  <a:pt x="9525" y="712876"/>
                </a:lnTo>
                <a:lnTo>
                  <a:pt x="3282492" y="712876"/>
                </a:lnTo>
                <a:lnTo>
                  <a:pt x="3282492" y="717638"/>
                </a:lnTo>
                <a:close/>
              </a:path>
              <a:path w="3292475" h="722629">
                <a:moveTo>
                  <a:pt x="3292017" y="717638"/>
                </a:moveTo>
                <a:lnTo>
                  <a:pt x="3282492" y="717638"/>
                </a:lnTo>
                <a:lnTo>
                  <a:pt x="3287255" y="712876"/>
                </a:lnTo>
                <a:lnTo>
                  <a:pt x="3292017" y="712876"/>
                </a:lnTo>
                <a:lnTo>
                  <a:pt x="3292017" y="717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52" name="object 1362"/>
          <p:cNvSpPr/>
          <p:nvPr/>
        </p:nvSpPr>
        <p:spPr>
          <a:xfrm>
            <a:off x="94352" y="3453972"/>
            <a:ext cx="2239169" cy="450850"/>
          </a:xfrm>
          <a:custGeom>
            <a:avLst/>
            <a:gdLst/>
            <a:ahLst/>
            <a:cxnLst/>
            <a:rect l="l" t="t" r="r" b="b"/>
            <a:pathLst>
              <a:path w="3582670" h="721360">
                <a:moveTo>
                  <a:pt x="3477983" y="1270"/>
                </a:moveTo>
                <a:lnTo>
                  <a:pt x="104876" y="1270"/>
                </a:lnTo>
                <a:lnTo>
                  <a:pt x="111061" y="0"/>
                </a:lnTo>
                <a:lnTo>
                  <a:pt x="3471799" y="0"/>
                </a:lnTo>
                <a:lnTo>
                  <a:pt x="3477983" y="1270"/>
                </a:lnTo>
                <a:close/>
              </a:path>
              <a:path w="3582670" h="721360">
                <a:moveTo>
                  <a:pt x="3471557" y="721360"/>
                </a:moveTo>
                <a:lnTo>
                  <a:pt x="110832" y="721360"/>
                </a:lnTo>
                <a:lnTo>
                  <a:pt x="86715" y="716279"/>
                </a:lnTo>
                <a:lnTo>
                  <a:pt x="81191" y="713739"/>
                </a:lnTo>
                <a:lnTo>
                  <a:pt x="75577" y="712470"/>
                </a:lnTo>
                <a:lnTo>
                  <a:pt x="69888" y="709929"/>
                </a:lnTo>
                <a:lnTo>
                  <a:pt x="64566" y="707389"/>
                </a:lnTo>
                <a:lnTo>
                  <a:pt x="59588" y="703579"/>
                </a:lnTo>
                <a:lnTo>
                  <a:pt x="54381" y="701039"/>
                </a:lnTo>
                <a:lnTo>
                  <a:pt x="32029" y="680720"/>
                </a:lnTo>
                <a:lnTo>
                  <a:pt x="28143" y="676910"/>
                </a:lnTo>
                <a:lnTo>
                  <a:pt x="7454" y="640079"/>
                </a:lnTo>
                <a:lnTo>
                  <a:pt x="5524" y="635000"/>
                </a:lnTo>
                <a:lnTo>
                  <a:pt x="0" y="598170"/>
                </a:lnTo>
                <a:lnTo>
                  <a:pt x="0" y="123189"/>
                </a:lnTo>
                <a:lnTo>
                  <a:pt x="5587" y="86360"/>
                </a:lnTo>
                <a:lnTo>
                  <a:pt x="7543" y="80010"/>
                </a:lnTo>
                <a:lnTo>
                  <a:pt x="9753" y="74929"/>
                </a:lnTo>
                <a:lnTo>
                  <a:pt x="12242" y="69850"/>
                </a:lnTo>
                <a:lnTo>
                  <a:pt x="14973" y="63500"/>
                </a:lnTo>
                <a:lnTo>
                  <a:pt x="17830" y="58420"/>
                </a:lnTo>
                <a:lnTo>
                  <a:pt x="21170" y="53339"/>
                </a:lnTo>
                <a:lnTo>
                  <a:pt x="24625" y="49529"/>
                </a:lnTo>
                <a:lnTo>
                  <a:pt x="28295" y="44450"/>
                </a:lnTo>
                <a:lnTo>
                  <a:pt x="59588" y="17779"/>
                </a:lnTo>
                <a:lnTo>
                  <a:pt x="64769" y="13970"/>
                </a:lnTo>
                <a:lnTo>
                  <a:pt x="70104" y="11429"/>
                </a:lnTo>
                <a:lnTo>
                  <a:pt x="75577" y="8889"/>
                </a:lnTo>
                <a:lnTo>
                  <a:pt x="81191" y="6350"/>
                </a:lnTo>
                <a:lnTo>
                  <a:pt x="92811" y="3810"/>
                </a:lnTo>
                <a:lnTo>
                  <a:pt x="98793" y="1270"/>
                </a:lnTo>
                <a:lnTo>
                  <a:pt x="3484067" y="1270"/>
                </a:lnTo>
                <a:lnTo>
                  <a:pt x="3490048" y="3810"/>
                </a:lnTo>
                <a:lnTo>
                  <a:pt x="3495903" y="5079"/>
                </a:lnTo>
                <a:lnTo>
                  <a:pt x="3501428" y="6350"/>
                </a:lnTo>
                <a:lnTo>
                  <a:pt x="3507041" y="8889"/>
                </a:lnTo>
                <a:lnTo>
                  <a:pt x="112026" y="8889"/>
                </a:lnTo>
                <a:lnTo>
                  <a:pt x="106083" y="10160"/>
                </a:lnTo>
                <a:lnTo>
                  <a:pt x="106311" y="10160"/>
                </a:lnTo>
                <a:lnTo>
                  <a:pt x="100469" y="11429"/>
                </a:lnTo>
                <a:lnTo>
                  <a:pt x="100698" y="11429"/>
                </a:lnTo>
                <a:lnTo>
                  <a:pt x="94957" y="12700"/>
                </a:lnTo>
                <a:lnTo>
                  <a:pt x="95186" y="12700"/>
                </a:lnTo>
                <a:lnTo>
                  <a:pt x="89547" y="13970"/>
                </a:lnTo>
                <a:lnTo>
                  <a:pt x="89763" y="13970"/>
                </a:lnTo>
                <a:lnTo>
                  <a:pt x="84251" y="15239"/>
                </a:lnTo>
                <a:lnTo>
                  <a:pt x="84467" y="15239"/>
                </a:lnTo>
                <a:lnTo>
                  <a:pt x="79070" y="17779"/>
                </a:lnTo>
                <a:lnTo>
                  <a:pt x="79286" y="17779"/>
                </a:lnTo>
                <a:lnTo>
                  <a:pt x="74028" y="20320"/>
                </a:lnTo>
                <a:lnTo>
                  <a:pt x="74231" y="20320"/>
                </a:lnTo>
                <a:lnTo>
                  <a:pt x="69113" y="22860"/>
                </a:lnTo>
                <a:lnTo>
                  <a:pt x="69316" y="22860"/>
                </a:lnTo>
                <a:lnTo>
                  <a:pt x="64338" y="25400"/>
                </a:lnTo>
                <a:lnTo>
                  <a:pt x="64541" y="25400"/>
                </a:lnTo>
                <a:lnTo>
                  <a:pt x="59715" y="27939"/>
                </a:lnTo>
                <a:lnTo>
                  <a:pt x="59905" y="27939"/>
                </a:lnTo>
                <a:lnTo>
                  <a:pt x="55244" y="31750"/>
                </a:lnTo>
                <a:lnTo>
                  <a:pt x="55422" y="31750"/>
                </a:lnTo>
                <a:lnTo>
                  <a:pt x="52434" y="34289"/>
                </a:lnTo>
                <a:lnTo>
                  <a:pt x="51117" y="34289"/>
                </a:lnTo>
                <a:lnTo>
                  <a:pt x="46799" y="38100"/>
                </a:lnTo>
                <a:lnTo>
                  <a:pt x="46977" y="38100"/>
                </a:lnTo>
                <a:lnTo>
                  <a:pt x="42849" y="41910"/>
                </a:lnTo>
                <a:lnTo>
                  <a:pt x="43002" y="41910"/>
                </a:lnTo>
                <a:lnTo>
                  <a:pt x="39077" y="45720"/>
                </a:lnTo>
                <a:lnTo>
                  <a:pt x="39230" y="45720"/>
                </a:lnTo>
                <a:lnTo>
                  <a:pt x="35496" y="50800"/>
                </a:lnTo>
                <a:lnTo>
                  <a:pt x="35636" y="50800"/>
                </a:lnTo>
                <a:lnTo>
                  <a:pt x="32105" y="54610"/>
                </a:lnTo>
                <a:lnTo>
                  <a:pt x="32245" y="54610"/>
                </a:lnTo>
                <a:lnTo>
                  <a:pt x="28930" y="59689"/>
                </a:lnTo>
                <a:lnTo>
                  <a:pt x="29057" y="59689"/>
                </a:lnTo>
                <a:lnTo>
                  <a:pt x="25971" y="63500"/>
                </a:lnTo>
                <a:lnTo>
                  <a:pt x="23228" y="68579"/>
                </a:lnTo>
                <a:lnTo>
                  <a:pt x="20713" y="73660"/>
                </a:lnTo>
                <a:lnTo>
                  <a:pt x="18440" y="78739"/>
                </a:lnTo>
                <a:lnTo>
                  <a:pt x="16395" y="83820"/>
                </a:lnTo>
                <a:lnTo>
                  <a:pt x="14617" y="88900"/>
                </a:lnTo>
                <a:lnTo>
                  <a:pt x="13080" y="93979"/>
                </a:lnTo>
                <a:lnTo>
                  <a:pt x="11810" y="100329"/>
                </a:lnTo>
                <a:lnTo>
                  <a:pt x="10820" y="105410"/>
                </a:lnTo>
                <a:lnTo>
                  <a:pt x="10096" y="111760"/>
                </a:lnTo>
                <a:lnTo>
                  <a:pt x="9664" y="116839"/>
                </a:lnTo>
                <a:lnTo>
                  <a:pt x="9525" y="123189"/>
                </a:lnTo>
                <a:lnTo>
                  <a:pt x="9525" y="598170"/>
                </a:lnTo>
                <a:lnTo>
                  <a:pt x="9677" y="604520"/>
                </a:lnTo>
                <a:lnTo>
                  <a:pt x="10121" y="609600"/>
                </a:lnTo>
                <a:lnTo>
                  <a:pt x="10858" y="615950"/>
                </a:lnTo>
                <a:lnTo>
                  <a:pt x="11861" y="621029"/>
                </a:lnTo>
                <a:lnTo>
                  <a:pt x="13144" y="627379"/>
                </a:lnTo>
                <a:lnTo>
                  <a:pt x="13401" y="627379"/>
                </a:lnTo>
                <a:lnTo>
                  <a:pt x="14681" y="632460"/>
                </a:lnTo>
                <a:lnTo>
                  <a:pt x="16484" y="637539"/>
                </a:lnTo>
                <a:lnTo>
                  <a:pt x="18529" y="642620"/>
                </a:lnTo>
                <a:lnTo>
                  <a:pt x="20815" y="647700"/>
                </a:lnTo>
                <a:lnTo>
                  <a:pt x="23342" y="652779"/>
                </a:lnTo>
                <a:lnTo>
                  <a:pt x="26085" y="657860"/>
                </a:lnTo>
                <a:lnTo>
                  <a:pt x="29057" y="661670"/>
                </a:lnTo>
                <a:lnTo>
                  <a:pt x="28930" y="661670"/>
                </a:lnTo>
                <a:lnTo>
                  <a:pt x="32245" y="666750"/>
                </a:lnTo>
                <a:lnTo>
                  <a:pt x="32105" y="666750"/>
                </a:lnTo>
                <a:lnTo>
                  <a:pt x="35636" y="670560"/>
                </a:lnTo>
                <a:lnTo>
                  <a:pt x="35496" y="670560"/>
                </a:lnTo>
                <a:lnTo>
                  <a:pt x="39230" y="674370"/>
                </a:lnTo>
                <a:lnTo>
                  <a:pt x="39077" y="674370"/>
                </a:lnTo>
                <a:lnTo>
                  <a:pt x="43002" y="679450"/>
                </a:lnTo>
                <a:lnTo>
                  <a:pt x="43881" y="679450"/>
                </a:lnTo>
                <a:lnTo>
                  <a:pt x="46977" y="683260"/>
                </a:lnTo>
                <a:lnTo>
                  <a:pt x="48238" y="683260"/>
                </a:lnTo>
                <a:lnTo>
                  <a:pt x="51117" y="685800"/>
                </a:lnTo>
                <a:lnTo>
                  <a:pt x="50939" y="685800"/>
                </a:lnTo>
                <a:lnTo>
                  <a:pt x="55422" y="689610"/>
                </a:lnTo>
                <a:lnTo>
                  <a:pt x="55244" y="689610"/>
                </a:lnTo>
                <a:lnTo>
                  <a:pt x="59905" y="693420"/>
                </a:lnTo>
                <a:lnTo>
                  <a:pt x="61324" y="693420"/>
                </a:lnTo>
                <a:lnTo>
                  <a:pt x="64541" y="695960"/>
                </a:lnTo>
                <a:lnTo>
                  <a:pt x="64338" y="695960"/>
                </a:lnTo>
                <a:lnTo>
                  <a:pt x="69316" y="698500"/>
                </a:lnTo>
                <a:lnTo>
                  <a:pt x="69113" y="698500"/>
                </a:lnTo>
                <a:lnTo>
                  <a:pt x="74231" y="701039"/>
                </a:lnTo>
                <a:lnTo>
                  <a:pt x="74028" y="701039"/>
                </a:lnTo>
                <a:lnTo>
                  <a:pt x="79286" y="703579"/>
                </a:lnTo>
                <a:lnTo>
                  <a:pt x="79070" y="703579"/>
                </a:lnTo>
                <a:lnTo>
                  <a:pt x="84467" y="704850"/>
                </a:lnTo>
                <a:lnTo>
                  <a:pt x="84251" y="704850"/>
                </a:lnTo>
                <a:lnTo>
                  <a:pt x="89763" y="707389"/>
                </a:lnTo>
                <a:lnTo>
                  <a:pt x="89547" y="707389"/>
                </a:lnTo>
                <a:lnTo>
                  <a:pt x="95186" y="708660"/>
                </a:lnTo>
                <a:lnTo>
                  <a:pt x="94957" y="708660"/>
                </a:lnTo>
                <a:lnTo>
                  <a:pt x="100698" y="709929"/>
                </a:lnTo>
                <a:lnTo>
                  <a:pt x="100469" y="709929"/>
                </a:lnTo>
                <a:lnTo>
                  <a:pt x="106311" y="711200"/>
                </a:lnTo>
                <a:lnTo>
                  <a:pt x="111785" y="711200"/>
                </a:lnTo>
                <a:lnTo>
                  <a:pt x="117817" y="712470"/>
                </a:lnTo>
                <a:lnTo>
                  <a:pt x="3507041" y="712470"/>
                </a:lnTo>
                <a:lnTo>
                  <a:pt x="3501428" y="713739"/>
                </a:lnTo>
                <a:lnTo>
                  <a:pt x="3495687" y="716279"/>
                </a:lnTo>
                <a:lnTo>
                  <a:pt x="3471557" y="721360"/>
                </a:lnTo>
                <a:close/>
              </a:path>
              <a:path w="3582670" h="721360">
                <a:moveTo>
                  <a:pt x="3531679" y="35560"/>
                </a:moveTo>
                <a:lnTo>
                  <a:pt x="3527196" y="31750"/>
                </a:lnTo>
                <a:lnTo>
                  <a:pt x="3527374" y="31750"/>
                </a:lnTo>
                <a:lnTo>
                  <a:pt x="3522726" y="27939"/>
                </a:lnTo>
                <a:lnTo>
                  <a:pt x="3522916" y="27939"/>
                </a:lnTo>
                <a:lnTo>
                  <a:pt x="3518090" y="25400"/>
                </a:lnTo>
                <a:lnTo>
                  <a:pt x="3518280" y="25400"/>
                </a:lnTo>
                <a:lnTo>
                  <a:pt x="3513315" y="22860"/>
                </a:lnTo>
                <a:lnTo>
                  <a:pt x="3513518" y="22860"/>
                </a:lnTo>
                <a:lnTo>
                  <a:pt x="3508387" y="20320"/>
                </a:lnTo>
                <a:lnTo>
                  <a:pt x="3508603" y="20320"/>
                </a:lnTo>
                <a:lnTo>
                  <a:pt x="3503333" y="17779"/>
                </a:lnTo>
                <a:lnTo>
                  <a:pt x="3503549" y="17779"/>
                </a:lnTo>
                <a:lnTo>
                  <a:pt x="3498151" y="15239"/>
                </a:lnTo>
                <a:lnTo>
                  <a:pt x="3498380" y="15239"/>
                </a:lnTo>
                <a:lnTo>
                  <a:pt x="3492855" y="13970"/>
                </a:lnTo>
                <a:lnTo>
                  <a:pt x="3493084" y="13970"/>
                </a:lnTo>
                <a:lnTo>
                  <a:pt x="3487445" y="12700"/>
                </a:lnTo>
                <a:lnTo>
                  <a:pt x="3487674" y="12700"/>
                </a:lnTo>
                <a:lnTo>
                  <a:pt x="3481920" y="11429"/>
                </a:lnTo>
                <a:lnTo>
                  <a:pt x="3482162" y="11429"/>
                </a:lnTo>
                <a:lnTo>
                  <a:pt x="3476307" y="10160"/>
                </a:lnTo>
                <a:lnTo>
                  <a:pt x="3476548" y="10160"/>
                </a:lnTo>
                <a:lnTo>
                  <a:pt x="3470592" y="8889"/>
                </a:lnTo>
                <a:lnTo>
                  <a:pt x="3507041" y="8889"/>
                </a:lnTo>
                <a:lnTo>
                  <a:pt x="3512731" y="11429"/>
                </a:lnTo>
                <a:lnTo>
                  <a:pt x="3518065" y="13970"/>
                </a:lnTo>
                <a:lnTo>
                  <a:pt x="3523234" y="17779"/>
                </a:lnTo>
                <a:lnTo>
                  <a:pt x="3528237" y="20320"/>
                </a:lnTo>
                <a:lnTo>
                  <a:pt x="3533076" y="24129"/>
                </a:lnTo>
                <a:lnTo>
                  <a:pt x="3537750" y="27939"/>
                </a:lnTo>
                <a:lnTo>
                  <a:pt x="3542220" y="31750"/>
                </a:lnTo>
                <a:lnTo>
                  <a:pt x="3545082" y="34289"/>
                </a:lnTo>
                <a:lnTo>
                  <a:pt x="3531514" y="34289"/>
                </a:lnTo>
                <a:lnTo>
                  <a:pt x="3531679" y="35560"/>
                </a:lnTo>
                <a:close/>
              </a:path>
              <a:path w="3582670" h="721360">
                <a:moveTo>
                  <a:pt x="50939" y="35560"/>
                </a:moveTo>
                <a:lnTo>
                  <a:pt x="51117" y="34289"/>
                </a:lnTo>
                <a:lnTo>
                  <a:pt x="52434" y="34289"/>
                </a:lnTo>
                <a:lnTo>
                  <a:pt x="50939" y="35560"/>
                </a:lnTo>
                <a:close/>
              </a:path>
              <a:path w="3582670" h="721360">
                <a:moveTo>
                  <a:pt x="3579053" y="627379"/>
                </a:moveTo>
                <a:lnTo>
                  <a:pt x="3569487" y="627379"/>
                </a:lnTo>
                <a:lnTo>
                  <a:pt x="3570808" y="621029"/>
                </a:lnTo>
                <a:lnTo>
                  <a:pt x="3571811" y="615950"/>
                </a:lnTo>
                <a:lnTo>
                  <a:pt x="3572522" y="609600"/>
                </a:lnTo>
                <a:lnTo>
                  <a:pt x="3572967" y="604520"/>
                </a:lnTo>
                <a:lnTo>
                  <a:pt x="3573106" y="598170"/>
                </a:lnTo>
                <a:lnTo>
                  <a:pt x="3573106" y="123189"/>
                </a:lnTo>
                <a:lnTo>
                  <a:pt x="3572954" y="116839"/>
                </a:lnTo>
                <a:lnTo>
                  <a:pt x="3572497" y="111760"/>
                </a:lnTo>
                <a:lnTo>
                  <a:pt x="3571773" y="105410"/>
                </a:lnTo>
                <a:lnTo>
                  <a:pt x="3570757" y="100329"/>
                </a:lnTo>
                <a:lnTo>
                  <a:pt x="3569487" y="93979"/>
                </a:lnTo>
                <a:lnTo>
                  <a:pt x="3567938" y="88900"/>
                </a:lnTo>
                <a:lnTo>
                  <a:pt x="3566147" y="83820"/>
                </a:lnTo>
                <a:lnTo>
                  <a:pt x="3564102" y="78739"/>
                </a:lnTo>
                <a:lnTo>
                  <a:pt x="3561803" y="73660"/>
                </a:lnTo>
                <a:lnTo>
                  <a:pt x="3559289" y="68579"/>
                </a:lnTo>
                <a:lnTo>
                  <a:pt x="3556533" y="63500"/>
                </a:lnTo>
                <a:lnTo>
                  <a:pt x="3556660" y="63500"/>
                </a:lnTo>
                <a:lnTo>
                  <a:pt x="3553561" y="59689"/>
                </a:lnTo>
                <a:lnTo>
                  <a:pt x="3550386" y="54610"/>
                </a:lnTo>
                <a:lnTo>
                  <a:pt x="3546995" y="50800"/>
                </a:lnTo>
                <a:lnTo>
                  <a:pt x="3547135" y="50800"/>
                </a:lnTo>
                <a:lnTo>
                  <a:pt x="3543401" y="45720"/>
                </a:lnTo>
                <a:lnTo>
                  <a:pt x="3543554" y="45720"/>
                </a:lnTo>
                <a:lnTo>
                  <a:pt x="3539616" y="41910"/>
                </a:lnTo>
                <a:lnTo>
                  <a:pt x="3539782" y="41910"/>
                </a:lnTo>
                <a:lnTo>
                  <a:pt x="3535654" y="38100"/>
                </a:lnTo>
                <a:lnTo>
                  <a:pt x="3535819" y="38100"/>
                </a:lnTo>
                <a:lnTo>
                  <a:pt x="3531514" y="34289"/>
                </a:lnTo>
                <a:lnTo>
                  <a:pt x="3545082" y="34289"/>
                </a:lnTo>
                <a:lnTo>
                  <a:pt x="3546513" y="35560"/>
                </a:lnTo>
                <a:lnTo>
                  <a:pt x="3550602" y="39370"/>
                </a:lnTo>
                <a:lnTo>
                  <a:pt x="3554476" y="44450"/>
                </a:lnTo>
                <a:lnTo>
                  <a:pt x="3558146" y="49529"/>
                </a:lnTo>
                <a:lnTo>
                  <a:pt x="3561588" y="53339"/>
                </a:lnTo>
                <a:lnTo>
                  <a:pt x="3564788" y="58420"/>
                </a:lnTo>
                <a:lnTo>
                  <a:pt x="3567658" y="63500"/>
                </a:lnTo>
                <a:lnTo>
                  <a:pt x="3570490" y="69850"/>
                </a:lnTo>
                <a:lnTo>
                  <a:pt x="3572954" y="74929"/>
                </a:lnTo>
                <a:lnTo>
                  <a:pt x="3575164" y="80010"/>
                </a:lnTo>
                <a:lnTo>
                  <a:pt x="3577107" y="86360"/>
                </a:lnTo>
                <a:lnTo>
                  <a:pt x="3578771" y="92710"/>
                </a:lnTo>
                <a:lnTo>
                  <a:pt x="3580142" y="97789"/>
                </a:lnTo>
                <a:lnTo>
                  <a:pt x="3581222" y="104139"/>
                </a:lnTo>
                <a:lnTo>
                  <a:pt x="3581996" y="110489"/>
                </a:lnTo>
                <a:lnTo>
                  <a:pt x="3582466" y="116839"/>
                </a:lnTo>
                <a:lnTo>
                  <a:pt x="3582631" y="123189"/>
                </a:lnTo>
                <a:lnTo>
                  <a:pt x="3582631" y="598170"/>
                </a:lnTo>
                <a:lnTo>
                  <a:pt x="3582454" y="604520"/>
                </a:lnTo>
                <a:lnTo>
                  <a:pt x="3581971" y="610870"/>
                </a:lnTo>
                <a:lnTo>
                  <a:pt x="3581184" y="617220"/>
                </a:lnTo>
                <a:lnTo>
                  <a:pt x="3580091" y="623570"/>
                </a:lnTo>
                <a:lnTo>
                  <a:pt x="3579053" y="627379"/>
                </a:lnTo>
                <a:close/>
              </a:path>
              <a:path w="3582670" h="721360">
                <a:moveTo>
                  <a:pt x="13401" y="627379"/>
                </a:moveTo>
                <a:lnTo>
                  <a:pt x="13144" y="627379"/>
                </a:lnTo>
                <a:lnTo>
                  <a:pt x="13080" y="626110"/>
                </a:lnTo>
                <a:lnTo>
                  <a:pt x="13401" y="627379"/>
                </a:lnTo>
                <a:close/>
              </a:path>
              <a:path w="3582670" h="721360">
                <a:moveTo>
                  <a:pt x="3552393" y="679450"/>
                </a:moveTo>
                <a:lnTo>
                  <a:pt x="3539616" y="679450"/>
                </a:lnTo>
                <a:lnTo>
                  <a:pt x="3543554" y="674370"/>
                </a:lnTo>
                <a:lnTo>
                  <a:pt x="3543401" y="674370"/>
                </a:lnTo>
                <a:lnTo>
                  <a:pt x="3547135" y="670560"/>
                </a:lnTo>
                <a:lnTo>
                  <a:pt x="3546995" y="670560"/>
                </a:lnTo>
                <a:lnTo>
                  <a:pt x="3550513" y="666750"/>
                </a:lnTo>
                <a:lnTo>
                  <a:pt x="3553688" y="661670"/>
                </a:lnTo>
                <a:lnTo>
                  <a:pt x="3556660" y="657860"/>
                </a:lnTo>
                <a:lnTo>
                  <a:pt x="3556533" y="657860"/>
                </a:lnTo>
                <a:lnTo>
                  <a:pt x="3559390" y="652779"/>
                </a:lnTo>
                <a:lnTo>
                  <a:pt x="3561905" y="647700"/>
                </a:lnTo>
                <a:lnTo>
                  <a:pt x="3564191" y="642620"/>
                </a:lnTo>
                <a:lnTo>
                  <a:pt x="3566223" y="637539"/>
                </a:lnTo>
                <a:lnTo>
                  <a:pt x="3568014" y="632460"/>
                </a:lnTo>
                <a:lnTo>
                  <a:pt x="3569538" y="626110"/>
                </a:lnTo>
                <a:lnTo>
                  <a:pt x="3569487" y="627379"/>
                </a:lnTo>
                <a:lnTo>
                  <a:pt x="3579053" y="627379"/>
                </a:lnTo>
                <a:lnTo>
                  <a:pt x="3567658" y="656589"/>
                </a:lnTo>
                <a:lnTo>
                  <a:pt x="3564674" y="662939"/>
                </a:lnTo>
                <a:lnTo>
                  <a:pt x="3561461" y="668020"/>
                </a:lnTo>
                <a:lnTo>
                  <a:pt x="3558006" y="671829"/>
                </a:lnTo>
                <a:lnTo>
                  <a:pt x="3554336" y="676910"/>
                </a:lnTo>
                <a:lnTo>
                  <a:pt x="3552393" y="679450"/>
                </a:lnTo>
                <a:close/>
              </a:path>
              <a:path w="3582670" h="721360">
                <a:moveTo>
                  <a:pt x="43881" y="679450"/>
                </a:moveTo>
                <a:lnTo>
                  <a:pt x="43002" y="679450"/>
                </a:lnTo>
                <a:lnTo>
                  <a:pt x="42849" y="678179"/>
                </a:lnTo>
                <a:lnTo>
                  <a:pt x="43881" y="679450"/>
                </a:lnTo>
                <a:close/>
              </a:path>
              <a:path w="3582670" h="721360">
                <a:moveTo>
                  <a:pt x="3549137" y="683260"/>
                </a:moveTo>
                <a:lnTo>
                  <a:pt x="3535654" y="683260"/>
                </a:lnTo>
                <a:lnTo>
                  <a:pt x="3539782" y="678179"/>
                </a:lnTo>
                <a:lnTo>
                  <a:pt x="3539616" y="679450"/>
                </a:lnTo>
                <a:lnTo>
                  <a:pt x="3552393" y="679450"/>
                </a:lnTo>
                <a:lnTo>
                  <a:pt x="3550450" y="681989"/>
                </a:lnTo>
                <a:lnTo>
                  <a:pt x="3549137" y="683260"/>
                </a:lnTo>
                <a:close/>
              </a:path>
              <a:path w="3582670" h="721360">
                <a:moveTo>
                  <a:pt x="48238" y="683260"/>
                </a:moveTo>
                <a:lnTo>
                  <a:pt x="46977" y="683260"/>
                </a:lnTo>
                <a:lnTo>
                  <a:pt x="46799" y="681989"/>
                </a:lnTo>
                <a:lnTo>
                  <a:pt x="48238" y="683260"/>
                </a:lnTo>
                <a:close/>
              </a:path>
              <a:path w="3582670" h="721360">
                <a:moveTo>
                  <a:pt x="3537572" y="693420"/>
                </a:moveTo>
                <a:lnTo>
                  <a:pt x="3522726" y="693420"/>
                </a:lnTo>
                <a:lnTo>
                  <a:pt x="3527374" y="689610"/>
                </a:lnTo>
                <a:lnTo>
                  <a:pt x="3527196" y="689610"/>
                </a:lnTo>
                <a:lnTo>
                  <a:pt x="3531679" y="685800"/>
                </a:lnTo>
                <a:lnTo>
                  <a:pt x="3531514" y="685800"/>
                </a:lnTo>
                <a:lnTo>
                  <a:pt x="3535819" y="681989"/>
                </a:lnTo>
                <a:lnTo>
                  <a:pt x="3535654" y="683260"/>
                </a:lnTo>
                <a:lnTo>
                  <a:pt x="3549137" y="683260"/>
                </a:lnTo>
                <a:lnTo>
                  <a:pt x="3546513" y="685800"/>
                </a:lnTo>
                <a:lnTo>
                  <a:pt x="3537572" y="693420"/>
                </a:lnTo>
                <a:close/>
              </a:path>
              <a:path w="3582670" h="721360">
                <a:moveTo>
                  <a:pt x="61324" y="693420"/>
                </a:moveTo>
                <a:lnTo>
                  <a:pt x="59905" y="693420"/>
                </a:lnTo>
                <a:lnTo>
                  <a:pt x="59715" y="692150"/>
                </a:lnTo>
                <a:lnTo>
                  <a:pt x="61324" y="693420"/>
                </a:lnTo>
                <a:close/>
              </a:path>
              <a:path w="3582670" h="721360">
                <a:moveTo>
                  <a:pt x="3507041" y="712470"/>
                </a:moveTo>
                <a:lnTo>
                  <a:pt x="3464801" y="712470"/>
                </a:lnTo>
                <a:lnTo>
                  <a:pt x="3470833" y="711200"/>
                </a:lnTo>
                <a:lnTo>
                  <a:pt x="3476307" y="711200"/>
                </a:lnTo>
                <a:lnTo>
                  <a:pt x="3482162" y="709929"/>
                </a:lnTo>
                <a:lnTo>
                  <a:pt x="3481920" y="709929"/>
                </a:lnTo>
                <a:lnTo>
                  <a:pt x="3487674" y="708660"/>
                </a:lnTo>
                <a:lnTo>
                  <a:pt x="3487445" y="708660"/>
                </a:lnTo>
                <a:lnTo>
                  <a:pt x="3493084" y="707389"/>
                </a:lnTo>
                <a:lnTo>
                  <a:pt x="3492855" y="707389"/>
                </a:lnTo>
                <a:lnTo>
                  <a:pt x="3498380" y="704850"/>
                </a:lnTo>
                <a:lnTo>
                  <a:pt x="3498151" y="704850"/>
                </a:lnTo>
                <a:lnTo>
                  <a:pt x="3503549" y="703579"/>
                </a:lnTo>
                <a:lnTo>
                  <a:pt x="3503333" y="703579"/>
                </a:lnTo>
                <a:lnTo>
                  <a:pt x="3508603" y="701039"/>
                </a:lnTo>
                <a:lnTo>
                  <a:pt x="3508387" y="701039"/>
                </a:lnTo>
                <a:lnTo>
                  <a:pt x="3513518" y="698500"/>
                </a:lnTo>
                <a:lnTo>
                  <a:pt x="3513315" y="698500"/>
                </a:lnTo>
                <a:lnTo>
                  <a:pt x="3518280" y="695960"/>
                </a:lnTo>
                <a:lnTo>
                  <a:pt x="3518090" y="695960"/>
                </a:lnTo>
                <a:lnTo>
                  <a:pt x="3522916" y="692150"/>
                </a:lnTo>
                <a:lnTo>
                  <a:pt x="3522726" y="693420"/>
                </a:lnTo>
                <a:lnTo>
                  <a:pt x="3537572" y="693420"/>
                </a:lnTo>
                <a:lnTo>
                  <a:pt x="3532898" y="697229"/>
                </a:lnTo>
                <a:lnTo>
                  <a:pt x="3528047" y="701039"/>
                </a:lnTo>
                <a:lnTo>
                  <a:pt x="3523030" y="703579"/>
                </a:lnTo>
                <a:lnTo>
                  <a:pt x="3517861" y="707389"/>
                </a:lnTo>
                <a:lnTo>
                  <a:pt x="3512527" y="709929"/>
                </a:lnTo>
                <a:lnTo>
                  <a:pt x="3507041" y="712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</p:spTree>
    <p:extLst>
      <p:ext uri="{BB962C8B-B14F-4D97-AF65-F5344CB8AC3E}">
        <p14:creationId xmlns:p14="http://schemas.microsoft.com/office/powerpoint/2010/main" val="28117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3828" y="23228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20" dirty="0"/>
              <a:t>现代应用开发的方</a:t>
            </a:r>
            <a:r>
              <a:rPr lang="zh-CN" altLang="en-US" sz="2800" dirty="0"/>
              <a:t>法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3608" y="880356"/>
            <a:ext cx="4572000" cy="41447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使用</a:t>
            </a:r>
            <a:r>
              <a:rPr lang="zh-CN" altLang="en-US" spc="-2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lang="en-US" altLang="zh-CN" spc="-5" dirty="0">
                <a:solidFill>
                  <a:srgbClr val="E72C96"/>
                </a:solidFill>
                <a:latin typeface="微软雅黑"/>
                <a:cs typeface="微软雅黑"/>
              </a:rPr>
              <a:t>CI</a:t>
            </a:r>
            <a:r>
              <a:rPr lang="zh-CN" altLang="en-US" spc="-15" dirty="0">
                <a:solidFill>
                  <a:srgbClr val="E72C96"/>
                </a:solidFill>
                <a:latin typeface="微软雅黑"/>
                <a:cs typeface="微软雅黑"/>
              </a:rPr>
              <a:t> </a:t>
            </a:r>
            <a:r>
              <a:rPr lang="en-US" altLang="zh-CN" dirty="0">
                <a:solidFill>
                  <a:srgbClr val="E72C96"/>
                </a:solidFill>
                <a:latin typeface="微软雅黑"/>
                <a:cs typeface="微软雅黑"/>
              </a:rPr>
              <a:t>/</a:t>
            </a:r>
            <a:r>
              <a:rPr lang="zh-CN" altLang="en-US" spc="-20" dirty="0">
                <a:solidFill>
                  <a:srgbClr val="E72C96"/>
                </a:solidFill>
                <a:latin typeface="微软雅黑"/>
                <a:cs typeface="微软雅黑"/>
              </a:rPr>
              <a:t> </a:t>
            </a:r>
            <a:r>
              <a:rPr lang="en-US" altLang="zh-CN" spc="-5" dirty="0">
                <a:solidFill>
                  <a:srgbClr val="E72C96"/>
                </a:solidFill>
                <a:latin typeface="微软雅黑"/>
                <a:cs typeface="微软雅黑"/>
              </a:rPr>
              <a:t>CD</a:t>
            </a:r>
            <a:r>
              <a:rPr lang="zh-CN" altLang="en-US" spc="-10" dirty="0">
                <a:solidFill>
                  <a:srgbClr val="E72C96"/>
                </a:solidFill>
                <a:latin typeface="微软雅黑"/>
                <a:cs typeface="微软雅黑"/>
              </a:rPr>
              <a:t>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加速新型、高质量服务的交付</a:t>
            </a:r>
            <a:endParaRPr lang="zh-CN" altLang="en-US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使用</a:t>
            </a:r>
            <a:r>
              <a:rPr lang="zh-CN" altLang="en-US" dirty="0">
                <a:solidFill>
                  <a:srgbClr val="E72C96"/>
                </a:solidFill>
                <a:latin typeface="微软雅黑"/>
                <a:cs typeface="微软雅黑"/>
              </a:rPr>
              <a:t>无服务器技术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简化环境管理</a:t>
            </a:r>
            <a:endParaRPr lang="zh-CN" altLang="en-US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使用</a:t>
            </a:r>
            <a:r>
              <a:rPr lang="zh-CN" altLang="en-US" dirty="0">
                <a:solidFill>
                  <a:srgbClr val="E72C96"/>
                </a:solidFill>
                <a:latin typeface="微软雅黑"/>
                <a:cs typeface="微软雅黑"/>
              </a:rPr>
              <a:t>微服务架构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减少代码变化的影响</a:t>
            </a:r>
            <a:endParaRPr lang="zh-CN" altLang="en-US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通过</a:t>
            </a:r>
            <a:r>
              <a:rPr lang="zh-CN" altLang="en-US" dirty="0">
                <a:solidFill>
                  <a:srgbClr val="E72C96"/>
                </a:solidFill>
                <a:latin typeface="微软雅黑"/>
                <a:cs typeface="微软雅黑"/>
              </a:rPr>
              <a:t>将应用和基础架构模拟为代码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来自动操作</a:t>
            </a:r>
            <a:endParaRPr lang="zh-CN" altLang="en-US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通过启用</a:t>
            </a:r>
            <a:r>
              <a:rPr lang="zh-CN" altLang="en-US" dirty="0">
                <a:solidFill>
                  <a:srgbClr val="E72C96"/>
                </a:solidFill>
                <a:latin typeface="微软雅黑"/>
                <a:cs typeface="微软雅黑"/>
              </a:rPr>
              <a:t>可观测性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来获得资源和应用的详情</a:t>
            </a:r>
            <a:endParaRPr lang="zh-CN" altLang="en-US" dirty="0"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SzPct val="8958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通过</a:t>
            </a:r>
            <a:r>
              <a:rPr lang="zh-CN" altLang="en-US" dirty="0">
                <a:solidFill>
                  <a:srgbClr val="E72C96"/>
                </a:solidFill>
                <a:latin typeface="微软雅黑"/>
                <a:cs typeface="微软雅黑"/>
              </a:rPr>
              <a:t>端对端安全性与合规性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cs typeface="微软雅黑"/>
              </a:rPr>
              <a:t>来保护客户和业务</a:t>
            </a:r>
            <a:endParaRPr lang="zh-CN" altLang="en-US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667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223564"/>
            <a:ext cx="286639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z="2800" b="1" spc="-5" dirty="0">
                <a:solidFill>
                  <a:srgbClr val="182850"/>
                </a:solidFill>
                <a:latin typeface="微软雅黑"/>
                <a:cs typeface="微软雅黑"/>
              </a:rPr>
              <a:t>云原生应用的特点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2584" y="986822"/>
            <a:ext cx="1831975" cy="1274445"/>
          </a:xfrm>
          <a:custGeom>
            <a:avLst/>
            <a:gdLst/>
            <a:ahLst/>
            <a:cxnLst/>
            <a:rect l="l" t="t" r="r" b="b"/>
            <a:pathLst>
              <a:path w="1831975" h="1274445">
                <a:moveTo>
                  <a:pt x="0" y="1274064"/>
                </a:moveTo>
                <a:lnTo>
                  <a:pt x="1831848" y="1274064"/>
                </a:lnTo>
                <a:lnTo>
                  <a:pt x="1831848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60" y="986822"/>
            <a:ext cx="1831975" cy="1274445"/>
          </a:xfrm>
          <a:custGeom>
            <a:avLst/>
            <a:gdLst/>
            <a:ahLst/>
            <a:cxnLst/>
            <a:rect l="l" t="t" r="r" b="b"/>
            <a:pathLst>
              <a:path w="1831975" h="1274445">
                <a:moveTo>
                  <a:pt x="0" y="1274064"/>
                </a:moveTo>
                <a:lnTo>
                  <a:pt x="1831848" y="1274064"/>
                </a:lnTo>
                <a:lnTo>
                  <a:pt x="1831848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16623" y="986822"/>
            <a:ext cx="1833880" cy="1274445"/>
          </a:xfrm>
          <a:custGeom>
            <a:avLst/>
            <a:gdLst/>
            <a:ahLst/>
            <a:cxnLst/>
            <a:rect l="l" t="t" r="r" b="b"/>
            <a:pathLst>
              <a:path w="1833879" h="1274445">
                <a:moveTo>
                  <a:pt x="0" y="1274064"/>
                </a:moveTo>
                <a:lnTo>
                  <a:pt x="1833372" y="1274064"/>
                </a:lnTo>
                <a:lnTo>
                  <a:pt x="1833372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7773" y="986822"/>
            <a:ext cx="1831975" cy="1274445"/>
          </a:xfrm>
          <a:custGeom>
            <a:avLst/>
            <a:gdLst/>
            <a:ahLst/>
            <a:cxnLst/>
            <a:rect l="l" t="t" r="r" b="b"/>
            <a:pathLst>
              <a:path w="1831975" h="1274445">
                <a:moveTo>
                  <a:pt x="0" y="1274064"/>
                </a:moveTo>
                <a:lnTo>
                  <a:pt x="1831848" y="1274064"/>
                </a:lnTo>
                <a:lnTo>
                  <a:pt x="1831848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2584" y="2260887"/>
            <a:ext cx="1831975" cy="788035"/>
          </a:xfrm>
          <a:custGeom>
            <a:avLst/>
            <a:gdLst/>
            <a:ahLst/>
            <a:cxnLst/>
            <a:rect l="l" t="t" r="r" b="b"/>
            <a:pathLst>
              <a:path w="1831975" h="788035">
                <a:moveTo>
                  <a:pt x="0" y="787907"/>
                </a:moveTo>
                <a:lnTo>
                  <a:pt x="1831848" y="787907"/>
                </a:lnTo>
                <a:lnTo>
                  <a:pt x="1831848" y="0"/>
                </a:lnTo>
                <a:lnTo>
                  <a:pt x="0" y="0"/>
                </a:lnTo>
                <a:lnTo>
                  <a:pt x="0" y="78790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6116" y="2509552"/>
            <a:ext cx="1485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Service-based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2960" y="2260887"/>
            <a:ext cx="1831975" cy="788035"/>
          </a:xfrm>
          <a:custGeom>
            <a:avLst/>
            <a:gdLst/>
            <a:ahLst/>
            <a:cxnLst/>
            <a:rect l="l" t="t" r="r" b="b"/>
            <a:pathLst>
              <a:path w="1831975" h="788035">
                <a:moveTo>
                  <a:pt x="0" y="787907"/>
                </a:moveTo>
                <a:lnTo>
                  <a:pt x="1831848" y="787907"/>
                </a:lnTo>
                <a:lnTo>
                  <a:pt x="1831848" y="0"/>
                </a:lnTo>
                <a:lnTo>
                  <a:pt x="0" y="0"/>
                </a:lnTo>
                <a:lnTo>
                  <a:pt x="0" y="78790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78653" y="2509552"/>
            <a:ext cx="11404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Contai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ners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6623" y="2260887"/>
            <a:ext cx="1833880" cy="788035"/>
          </a:xfrm>
          <a:custGeom>
            <a:avLst/>
            <a:gdLst/>
            <a:ahLst/>
            <a:cxnLst/>
            <a:rect l="l" t="t" r="r" b="b"/>
            <a:pathLst>
              <a:path w="1833879" h="788035">
                <a:moveTo>
                  <a:pt x="0" y="787907"/>
                </a:moveTo>
                <a:lnTo>
                  <a:pt x="1833372" y="787907"/>
                </a:lnTo>
                <a:lnTo>
                  <a:pt x="1833372" y="0"/>
                </a:lnTo>
                <a:lnTo>
                  <a:pt x="0" y="0"/>
                </a:lnTo>
                <a:lnTo>
                  <a:pt x="0" y="78790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22338" y="2509552"/>
            <a:ext cx="8255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7773" y="2260887"/>
            <a:ext cx="1831975" cy="788035"/>
          </a:xfrm>
          <a:custGeom>
            <a:avLst/>
            <a:gdLst/>
            <a:ahLst/>
            <a:cxnLst/>
            <a:rect l="l" t="t" r="r" b="b"/>
            <a:pathLst>
              <a:path w="1831975" h="788035">
                <a:moveTo>
                  <a:pt x="0" y="787907"/>
                </a:moveTo>
                <a:lnTo>
                  <a:pt x="1831848" y="787907"/>
                </a:lnTo>
                <a:lnTo>
                  <a:pt x="1831848" y="0"/>
                </a:lnTo>
                <a:lnTo>
                  <a:pt x="0" y="0"/>
                </a:lnTo>
                <a:lnTo>
                  <a:pt x="0" y="78790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68752" y="2509552"/>
            <a:ext cx="3905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9523" y="1131602"/>
            <a:ext cx="1178052" cy="1178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77028" y="1302291"/>
            <a:ext cx="743712" cy="73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4033" y="1277906"/>
            <a:ext cx="719327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748" y="1277906"/>
            <a:ext cx="745235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2584" y="3048794"/>
            <a:ext cx="1831975" cy="1592580"/>
          </a:xfrm>
          <a:custGeom>
            <a:avLst/>
            <a:gdLst/>
            <a:ahLst/>
            <a:cxnLst/>
            <a:rect l="l" t="t" r="r" b="b"/>
            <a:pathLst>
              <a:path w="1831975" h="1592579">
                <a:moveTo>
                  <a:pt x="0" y="1592580"/>
                </a:moveTo>
                <a:lnTo>
                  <a:pt x="1831848" y="1592580"/>
                </a:lnTo>
                <a:lnTo>
                  <a:pt x="1831848" y="0"/>
                </a:lnTo>
                <a:lnTo>
                  <a:pt x="0" y="0"/>
                </a:lnTo>
                <a:lnTo>
                  <a:pt x="0" y="1592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0125" y="3149810"/>
            <a:ext cx="1445895" cy="1365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marR="5080" indent="-298450">
              <a:lnSpc>
                <a:spcPct val="115500"/>
              </a:lnSpc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架构模块化，松散耦合，高度内聚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提高开发的速度，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提高升级的速度，</a:t>
            </a:r>
            <a:endParaRPr sz="1100">
              <a:latin typeface="宋体"/>
              <a:cs typeface="宋体"/>
            </a:endParaRPr>
          </a:p>
          <a:p>
            <a:pPr marL="311150" marR="5080" indent="-298450">
              <a:lnSpc>
                <a:spcPts val="1520"/>
              </a:lnSpc>
              <a:spcBef>
                <a:spcPts val="75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面对不同的消费者的灵活性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05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可扩展性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7773" y="3048794"/>
            <a:ext cx="1831975" cy="1592580"/>
          </a:xfrm>
          <a:custGeom>
            <a:avLst/>
            <a:gdLst/>
            <a:ahLst/>
            <a:cxnLst/>
            <a:rect l="l" t="t" r="r" b="b"/>
            <a:pathLst>
              <a:path w="1831975" h="1592579">
                <a:moveTo>
                  <a:pt x="0" y="1592580"/>
                </a:moveTo>
                <a:lnTo>
                  <a:pt x="1831848" y="1592580"/>
                </a:lnTo>
                <a:lnTo>
                  <a:pt x="1831848" y="0"/>
                </a:lnTo>
                <a:lnTo>
                  <a:pt x="0" y="0"/>
                </a:lnTo>
                <a:lnTo>
                  <a:pt x="0" y="1592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85262" y="3175794"/>
            <a:ext cx="1429385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indent="-298450"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降低耦合性，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服务发布规约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服务规划灵活性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服务调度标准化</a:t>
            </a:r>
            <a:endParaRPr sz="1100">
              <a:latin typeface="宋体"/>
              <a:cs typeface="宋体"/>
            </a:endParaRPr>
          </a:p>
          <a:p>
            <a:pPr marL="311150" marR="5080" indent="-298450">
              <a:lnSpc>
                <a:spcPts val="1520"/>
              </a:lnSpc>
              <a:spcBef>
                <a:spcPts val="75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访问控制，</a:t>
            </a:r>
            <a:r>
              <a:rPr sz="1100" spc="-40" dirty="0">
                <a:latin typeface="Arial"/>
                <a:cs typeface="Arial"/>
              </a:rPr>
              <a:t>Qo</a:t>
            </a:r>
            <a:r>
              <a:rPr sz="1100" spc="-45" dirty="0">
                <a:latin typeface="Arial"/>
                <a:cs typeface="Arial"/>
              </a:rPr>
              <a:t>S</a:t>
            </a:r>
            <a:r>
              <a:rPr sz="1100" dirty="0">
                <a:latin typeface="宋体"/>
                <a:cs typeface="宋体"/>
              </a:rPr>
              <a:t>，计费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05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消费者分析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60" y="3048794"/>
            <a:ext cx="1831975" cy="1592580"/>
          </a:xfrm>
          <a:custGeom>
            <a:avLst/>
            <a:gdLst/>
            <a:ahLst/>
            <a:cxnLst/>
            <a:rect l="l" t="t" r="r" b="b"/>
            <a:pathLst>
              <a:path w="1831975" h="1592579">
                <a:moveTo>
                  <a:pt x="0" y="1592580"/>
                </a:moveTo>
                <a:lnTo>
                  <a:pt x="1831848" y="1592580"/>
                </a:lnTo>
                <a:lnTo>
                  <a:pt x="1831848" y="0"/>
                </a:lnTo>
                <a:lnTo>
                  <a:pt x="0" y="0"/>
                </a:lnTo>
                <a:lnTo>
                  <a:pt x="0" y="1592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70451" y="3175794"/>
            <a:ext cx="1445895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indent="-298450"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标准化的容器调度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端到端</a:t>
            </a:r>
            <a:r>
              <a:rPr sz="1100" spc="-385" dirty="0">
                <a:latin typeface="宋体"/>
                <a:cs typeface="宋体"/>
              </a:rPr>
              <a:t> </a:t>
            </a:r>
            <a:r>
              <a:rPr sz="1100" spc="-50" dirty="0">
                <a:latin typeface="Arial"/>
                <a:cs typeface="Arial"/>
              </a:rPr>
              <a:t>SDLC</a:t>
            </a:r>
            <a:endParaRPr sz="1100">
              <a:latin typeface="Arial"/>
              <a:cs typeface="Arial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加速</a:t>
            </a:r>
            <a:r>
              <a:rPr sz="1100" spc="-390" dirty="0">
                <a:latin typeface="宋体"/>
                <a:cs typeface="宋体"/>
              </a:rPr>
              <a:t> </a:t>
            </a:r>
            <a:r>
              <a:rPr sz="1100" spc="-50" dirty="0">
                <a:latin typeface="Arial"/>
                <a:cs typeface="Arial"/>
              </a:rPr>
              <a:t>SDLC</a:t>
            </a:r>
            <a:endParaRPr sz="1100">
              <a:latin typeface="Arial"/>
              <a:cs typeface="Arial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一致性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更新和补丁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易回滚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有效的资源使用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16623" y="3048794"/>
            <a:ext cx="1833880" cy="1592580"/>
          </a:xfrm>
          <a:custGeom>
            <a:avLst/>
            <a:gdLst/>
            <a:ahLst/>
            <a:cxnLst/>
            <a:rect l="l" t="t" r="r" b="b"/>
            <a:pathLst>
              <a:path w="1833879" h="1592579">
                <a:moveTo>
                  <a:pt x="0" y="1592580"/>
                </a:moveTo>
                <a:lnTo>
                  <a:pt x="1833372" y="1592580"/>
                </a:lnTo>
                <a:lnTo>
                  <a:pt x="1833372" y="0"/>
                </a:lnTo>
                <a:lnTo>
                  <a:pt x="0" y="0"/>
                </a:lnTo>
                <a:lnTo>
                  <a:pt x="0" y="1592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55638" y="3175794"/>
            <a:ext cx="885190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indent="-298450"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自助服务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持续交付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自动化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4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敏捷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高效部署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20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提高质量</a:t>
            </a:r>
            <a:endParaRPr sz="1100">
              <a:latin typeface="宋体"/>
              <a:cs typeface="宋体"/>
            </a:endParaRPr>
          </a:p>
          <a:p>
            <a:pPr marL="311150" indent="-298450">
              <a:spcBef>
                <a:spcPts val="190"/>
              </a:spcBef>
              <a:buFont typeface="Times New Roman"/>
              <a:buChar char="●"/>
              <a:tabLst>
                <a:tab pos="311150" algn="l"/>
                <a:tab pos="311785" algn="l"/>
              </a:tabLst>
            </a:pPr>
            <a:r>
              <a:rPr sz="1100" dirty="0">
                <a:latin typeface="宋体"/>
                <a:cs typeface="宋体"/>
              </a:rPr>
              <a:t>降低风险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3168142" y="4887897"/>
            <a:ext cx="2807970" cy="83484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2018, Amazon </a:t>
            </a:r>
            <a:r>
              <a:rPr spc="5" dirty="0"/>
              <a:t>Web </a:t>
            </a:r>
            <a:r>
              <a:rPr spc="-5" dirty="0"/>
              <a:t>Services, </a:t>
            </a:r>
            <a:r>
              <a:rPr spc="-10" dirty="0"/>
              <a:t>Inc. </a:t>
            </a:r>
            <a:r>
              <a:rPr spc="-5" dirty="0"/>
              <a:t>or its affiliates. All rights </a:t>
            </a:r>
            <a:r>
              <a:rPr spc="65" dirty="0"/>
              <a:t> </a:t>
            </a:r>
            <a:r>
              <a:rPr spc="-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8667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086001" y="2082896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矩形 9"/>
          <p:cNvSpPr/>
          <p:nvPr/>
        </p:nvSpPr>
        <p:spPr>
          <a:xfrm>
            <a:off x="2316933" y="1958293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2393909" y="2082896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71800" y="2284512"/>
            <a:ext cx="40728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zh-CN" sz="2800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DevOps</a:t>
            </a:r>
            <a:endParaRPr lang="en-US" altLang="zh-CN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34E235A-0CB4-4091-82D7-A8340BD57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826354"/>
            <a:ext cx="3295518" cy="32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半闭框 3"/>
          <p:cNvSpPr/>
          <p:nvPr>
            <p:custDataLst>
              <p:tags r:id="rId1"/>
            </p:custDataLst>
          </p:nvPr>
        </p:nvSpPr>
        <p:spPr>
          <a:xfrm>
            <a:off x="907375" y="1451418"/>
            <a:ext cx="874315" cy="790575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47966" y="1077119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1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8899" y="952518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 flipH="1">
            <a:off x="3855875" y="1077120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547966" y="2054912"/>
            <a:ext cx="685800" cy="68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16" name="矩形 9"/>
          <p:cNvSpPr/>
          <p:nvPr/>
        </p:nvSpPr>
        <p:spPr>
          <a:xfrm>
            <a:off x="3778899" y="1930310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 flipH="1">
            <a:off x="3855875" y="2054913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547966" y="3032706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3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0" name="矩形 9"/>
          <p:cNvSpPr/>
          <p:nvPr/>
        </p:nvSpPr>
        <p:spPr>
          <a:xfrm>
            <a:off x="3778899" y="2908103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3855875" y="3032706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0">
            <a:extLst>
              <a:ext uri="{FF2B5EF4-FFF2-40B4-BE49-F238E27FC236}">
                <a16:creationId xmlns="" xmlns:a16="http://schemas.microsoft.com/office/drawing/2014/main" id="{AFB0EEC3-3087-45F7-BA76-B3D3C2B0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75" y="1346072"/>
            <a:ext cx="2379512" cy="4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微服务架构</a:t>
            </a:r>
            <a:endParaRPr lang="en-US" altLang="zh-CN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3">
            <a:extLst>
              <a:ext uri="{FF2B5EF4-FFF2-40B4-BE49-F238E27FC236}">
                <a16:creationId xmlns="" xmlns:a16="http://schemas.microsoft.com/office/drawing/2014/main" id="{68BF6CB9-558A-4922-9011-A69521F94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75" y="2205989"/>
            <a:ext cx="2379512" cy="80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/>
          <a:p>
            <a:pPr lvl="0"/>
            <a:r>
              <a:rPr lang="en-US" altLang="zh-CN" sz="24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DevOps</a:t>
            </a:r>
            <a:endParaRPr lang="en-US" altLang="zh-CN" sz="24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  <a:p>
            <a:pPr lvl="0"/>
            <a:endParaRPr lang="en-US" altLang="zh-CN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4">
            <a:extLst>
              <a:ext uri="{FF2B5EF4-FFF2-40B4-BE49-F238E27FC236}">
                <a16:creationId xmlns="" xmlns:a16="http://schemas.microsoft.com/office/drawing/2014/main" id="{1EE4668A-57A7-45A7-98DF-EDA2F06EF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75" y="3184612"/>
            <a:ext cx="2379512" cy="4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2" tIns="34281" rIns="68562" bIns="34281">
            <a:spAutoFit/>
          </a:bodyPr>
          <a:lstStyle/>
          <a:p>
            <a:pPr lvl="0"/>
            <a:r>
              <a:rPr lang="en-US" altLang="zh-CN" sz="24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NoOps</a:t>
            </a:r>
            <a:endParaRPr lang="en-US" altLang="zh-CN" sz="24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="" xmlns:a16="http://schemas.microsoft.com/office/drawing/2014/main" id="{6F312637-0A58-4716-AF57-0ED4CA722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1790606"/>
            <a:ext cx="1188132" cy="4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2" tIns="34281" rIns="68562" bIns="34281" anchor="ctr"/>
          <a:lstStyle/>
          <a:p>
            <a:pPr eaLnBrk="1" hangingPunct="1"/>
            <a:r>
              <a:rPr lang="zh-CN" altLang="en-US" sz="3600" dirty="0">
                <a:solidFill>
                  <a:schemeClr val="accent1"/>
                </a:solidFill>
                <a:ea typeface="微软雅黑" pitchFamily="34" charset="-122"/>
              </a:rPr>
              <a:t>目录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="" xmlns:a16="http://schemas.microsoft.com/office/drawing/2014/main" id="{27C4290F-6ED4-494B-98EA-F61584D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96" y="2277998"/>
            <a:ext cx="1586358" cy="4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62" tIns="34281" rIns="68562" bIns="34281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accent1"/>
                </a:solidFill>
                <a:ea typeface="微软雅黑" pitchFamily="34" charset="-122"/>
              </a:rPr>
              <a:t>C</a:t>
            </a:r>
            <a:r>
              <a:rPr lang="zh-CN" altLang="en-US" sz="2400" dirty="0">
                <a:solidFill>
                  <a:schemeClr val="accent1"/>
                </a:solidFill>
                <a:ea typeface="微软雅黑" pitchFamily="34" charset="-122"/>
              </a:rPr>
              <a:t>ontents</a:t>
            </a:r>
          </a:p>
        </p:txBody>
      </p:sp>
    </p:spTree>
    <p:extLst>
      <p:ext uri="{BB962C8B-B14F-4D97-AF65-F5344CB8AC3E}">
        <p14:creationId xmlns:p14="http://schemas.microsoft.com/office/powerpoint/2010/main" val="23033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0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3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2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4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6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3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59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0" grpId="0" animBg="1"/>
          <p:bldP spid="15" grpId="0" animBg="1"/>
          <p:bldP spid="16" grpId="0" animBg="1"/>
          <p:bldP spid="19" grpId="0" animBg="1"/>
          <p:bldP spid="20" grpId="0" animBg="1"/>
          <p:bldP spid="27" grpId="0" autoUpdateAnimBg="0"/>
          <p:bldP spid="28" grpId="0" autoUpdateAnimBg="0"/>
          <p:bldP spid="29" grpId="0" autoUpdateAnimBg="0"/>
          <p:bldP spid="31" grpId="0" autoUpdateAnimBg="0"/>
          <p:bldP spid="32" grpId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0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3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2" presetID="21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4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6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3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59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0" grpId="0" animBg="1"/>
          <p:bldP spid="15" grpId="0" animBg="1"/>
          <p:bldP spid="16" grpId="0" animBg="1"/>
          <p:bldP spid="19" grpId="0" animBg="1"/>
          <p:bldP spid="20" grpId="0" animBg="1"/>
          <p:bldP spid="27" grpId="0" autoUpdateAnimBg="0"/>
          <p:bldP spid="28" grpId="0" autoUpdateAnimBg="0"/>
          <p:bldP spid="29" grpId="0" autoUpdateAnimBg="0"/>
          <p:bldP spid="31" grpId="0" autoUpdateAnimBg="0"/>
          <p:bldP spid="32" grpId="0" autoUpdateAnimBg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4414837" y="2067681"/>
            <a:ext cx="1901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和其他的系统做兼容性测试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压力测试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用户界面测试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攻击测试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9771" y="160276"/>
            <a:ext cx="6094513" cy="81191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/>
              <a:t>传统应用发布的四个阶段</a:t>
            </a:r>
            <a:endParaRPr lang="zh-CN" altLang="en-US" sz="24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363929"/>
              </p:ext>
            </p:extLst>
          </p:nvPr>
        </p:nvGraphicFramePr>
        <p:xfrm>
          <a:off x="536575" y="914820"/>
          <a:ext cx="82042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75" y="4003675"/>
            <a:ext cx="1139825" cy="113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871" y="4003675"/>
            <a:ext cx="1139825" cy="11398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663" y="3821775"/>
            <a:ext cx="1139824" cy="11398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268" y="4003676"/>
            <a:ext cx="1139824" cy="1139824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536575" y="2083363"/>
            <a:ext cx="1901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写入源代码，例如</a:t>
            </a:r>
            <a:r>
              <a:rPr lang="en-US" altLang="zh-CN" dirty="0"/>
              <a:t>.java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新代码的结对检查。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2438400" y="2083363"/>
            <a:ext cx="1976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编译代码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单元测试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风格检查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代码检测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创建容器镜像</a:t>
            </a:r>
            <a:endParaRPr lang="en-US" dirty="0"/>
          </a:p>
        </p:txBody>
      </p:sp>
      <p:sp>
        <p:nvSpPr>
          <p:cNvPr id="11" name="TextBox 15"/>
          <p:cNvSpPr txBox="1"/>
          <p:nvPr/>
        </p:nvSpPr>
        <p:spPr>
          <a:xfrm>
            <a:off x="6391274" y="2083363"/>
            <a:ext cx="190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把应用发布到生产环境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49213" y="4599623"/>
            <a:ext cx="748903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S</a:t>
            </a:r>
            <a:r>
              <a:rPr sz="1125" spc="-275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U</a:t>
            </a:r>
            <a:r>
              <a:rPr sz="1125" spc="-275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M</a:t>
            </a:r>
            <a:r>
              <a:rPr sz="1125" spc="-275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M</a:t>
            </a:r>
            <a:r>
              <a:rPr sz="1125" spc="-271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I</a:t>
            </a:r>
            <a:r>
              <a:rPr sz="1125" spc="-278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125" dirty="0">
                <a:solidFill>
                  <a:srgbClr val="FFFFFF"/>
                </a:solidFill>
                <a:latin typeface="Segoe Print"/>
                <a:cs typeface="Segoe Print"/>
              </a:rPr>
              <a:t>T</a:t>
            </a:r>
            <a:endParaRPr sz="1125" dirty="0">
              <a:latin typeface="Segoe Print"/>
              <a:cs typeface="Segoe Prin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5860" y="1185555"/>
            <a:ext cx="6270316" cy="298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 txBox="1"/>
          <p:nvPr/>
        </p:nvSpPr>
        <p:spPr>
          <a:xfrm rot="2700000">
            <a:off x="2676918" y="2507026"/>
            <a:ext cx="29765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2094" spc="3" dirty="0">
                <a:solidFill>
                  <a:srgbClr val="FFFFFF"/>
                </a:solidFill>
                <a:latin typeface="微软雅黑"/>
                <a:cs typeface="微软雅黑"/>
              </a:rPr>
              <a:t>z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5491" y="1769458"/>
            <a:ext cx="2215356" cy="1872853"/>
          </a:xfrm>
          <a:custGeom>
            <a:avLst/>
            <a:gdLst/>
            <a:ahLst/>
            <a:cxnLst/>
            <a:rect l="l" t="t" r="r" b="b"/>
            <a:pathLst>
              <a:path w="3544570" h="2996565">
                <a:moveTo>
                  <a:pt x="1524701" y="2996551"/>
                </a:moveTo>
                <a:lnTo>
                  <a:pt x="1479589" y="2996381"/>
                </a:lnTo>
                <a:lnTo>
                  <a:pt x="1434491" y="2994861"/>
                </a:lnTo>
                <a:lnTo>
                  <a:pt x="1389438" y="2991992"/>
                </a:lnTo>
                <a:lnTo>
                  <a:pt x="1344464" y="2987773"/>
                </a:lnTo>
                <a:lnTo>
                  <a:pt x="1299601" y="2982204"/>
                </a:lnTo>
                <a:lnTo>
                  <a:pt x="1254883" y="2975287"/>
                </a:lnTo>
                <a:lnTo>
                  <a:pt x="1210342" y="2967020"/>
                </a:lnTo>
                <a:lnTo>
                  <a:pt x="1166012" y="2957404"/>
                </a:lnTo>
                <a:lnTo>
                  <a:pt x="1121924" y="2946440"/>
                </a:lnTo>
                <a:lnTo>
                  <a:pt x="1078113" y="2934126"/>
                </a:lnTo>
                <a:lnTo>
                  <a:pt x="1034610" y="2920464"/>
                </a:lnTo>
                <a:lnTo>
                  <a:pt x="991449" y="2905453"/>
                </a:lnTo>
                <a:lnTo>
                  <a:pt x="948663" y="2889094"/>
                </a:lnTo>
                <a:lnTo>
                  <a:pt x="906285" y="2871387"/>
                </a:lnTo>
                <a:lnTo>
                  <a:pt x="864347" y="2852332"/>
                </a:lnTo>
                <a:lnTo>
                  <a:pt x="822882" y="2831928"/>
                </a:lnTo>
                <a:lnTo>
                  <a:pt x="781923" y="2810177"/>
                </a:lnTo>
                <a:lnTo>
                  <a:pt x="741504" y="2787078"/>
                </a:lnTo>
                <a:lnTo>
                  <a:pt x="701656" y="2762631"/>
                </a:lnTo>
                <a:lnTo>
                  <a:pt x="662414" y="2736837"/>
                </a:lnTo>
                <a:lnTo>
                  <a:pt x="623809" y="2709696"/>
                </a:lnTo>
                <a:lnTo>
                  <a:pt x="585875" y="2681207"/>
                </a:lnTo>
                <a:lnTo>
                  <a:pt x="548645" y="2651371"/>
                </a:lnTo>
                <a:lnTo>
                  <a:pt x="512150" y="2620188"/>
                </a:lnTo>
                <a:lnTo>
                  <a:pt x="476426" y="2587658"/>
                </a:lnTo>
                <a:lnTo>
                  <a:pt x="441503" y="2553781"/>
                </a:lnTo>
                <a:lnTo>
                  <a:pt x="407666" y="2518821"/>
                </a:lnTo>
                <a:lnTo>
                  <a:pt x="375176" y="2483060"/>
                </a:lnTo>
                <a:lnTo>
                  <a:pt x="344035" y="2446530"/>
                </a:lnTo>
                <a:lnTo>
                  <a:pt x="314241" y="2409266"/>
                </a:lnTo>
                <a:lnTo>
                  <a:pt x="285794" y="2371300"/>
                </a:lnTo>
                <a:lnTo>
                  <a:pt x="258696" y="2332665"/>
                </a:lnTo>
                <a:lnTo>
                  <a:pt x="232946" y="2293393"/>
                </a:lnTo>
                <a:lnTo>
                  <a:pt x="208545" y="2253518"/>
                </a:lnTo>
                <a:lnTo>
                  <a:pt x="185491" y="2213072"/>
                </a:lnTo>
                <a:lnTo>
                  <a:pt x="163786" y="2172089"/>
                </a:lnTo>
                <a:lnTo>
                  <a:pt x="143429" y="2130600"/>
                </a:lnTo>
                <a:lnTo>
                  <a:pt x="124421" y="2088640"/>
                </a:lnTo>
                <a:lnTo>
                  <a:pt x="106762" y="2046241"/>
                </a:lnTo>
                <a:lnTo>
                  <a:pt x="90451" y="2003435"/>
                </a:lnTo>
                <a:lnTo>
                  <a:pt x="75489" y="1960256"/>
                </a:lnTo>
                <a:lnTo>
                  <a:pt x="61875" y="1916737"/>
                </a:lnTo>
                <a:lnTo>
                  <a:pt x="49611" y="1872910"/>
                </a:lnTo>
                <a:lnTo>
                  <a:pt x="38696" y="1828809"/>
                </a:lnTo>
                <a:lnTo>
                  <a:pt x="29129" y="1784466"/>
                </a:lnTo>
                <a:lnTo>
                  <a:pt x="20912" y="1739913"/>
                </a:lnTo>
                <a:lnTo>
                  <a:pt x="14044" y="1695185"/>
                </a:lnTo>
                <a:lnTo>
                  <a:pt x="8526" y="1650314"/>
                </a:lnTo>
                <a:lnTo>
                  <a:pt x="4357" y="1605332"/>
                </a:lnTo>
                <a:lnTo>
                  <a:pt x="1537" y="1560273"/>
                </a:lnTo>
                <a:lnTo>
                  <a:pt x="67" y="1515169"/>
                </a:lnTo>
                <a:lnTo>
                  <a:pt x="0" y="1468134"/>
                </a:lnTo>
                <a:lnTo>
                  <a:pt x="1177" y="1424959"/>
                </a:lnTo>
                <a:lnTo>
                  <a:pt x="3756" y="1379919"/>
                </a:lnTo>
                <a:lnTo>
                  <a:pt x="7685" y="1334966"/>
                </a:lnTo>
                <a:lnTo>
                  <a:pt x="12964" y="1290133"/>
                </a:lnTo>
                <a:lnTo>
                  <a:pt x="19594" y="1245452"/>
                </a:lnTo>
                <a:lnTo>
                  <a:pt x="27573" y="1200957"/>
                </a:lnTo>
                <a:lnTo>
                  <a:pt x="36903" y="1156681"/>
                </a:lnTo>
                <a:lnTo>
                  <a:pt x="47583" y="1112656"/>
                </a:lnTo>
                <a:lnTo>
                  <a:pt x="59614" y="1068915"/>
                </a:lnTo>
                <a:lnTo>
                  <a:pt x="72995" y="1025491"/>
                </a:lnTo>
                <a:lnTo>
                  <a:pt x="87726" y="982418"/>
                </a:lnTo>
                <a:lnTo>
                  <a:pt x="103809" y="939727"/>
                </a:lnTo>
                <a:lnTo>
                  <a:pt x="121242" y="897452"/>
                </a:lnTo>
                <a:lnTo>
                  <a:pt x="140025" y="855625"/>
                </a:lnTo>
                <a:lnTo>
                  <a:pt x="160160" y="814280"/>
                </a:lnTo>
                <a:lnTo>
                  <a:pt x="181646" y="773449"/>
                </a:lnTo>
                <a:lnTo>
                  <a:pt x="204483" y="733166"/>
                </a:lnTo>
                <a:lnTo>
                  <a:pt x="228671" y="693463"/>
                </a:lnTo>
                <a:lnTo>
                  <a:pt x="254210" y="654372"/>
                </a:lnTo>
                <a:lnTo>
                  <a:pt x="281101" y="615928"/>
                </a:lnTo>
                <a:lnTo>
                  <a:pt x="309343" y="578162"/>
                </a:lnTo>
                <a:lnTo>
                  <a:pt x="338936" y="541108"/>
                </a:lnTo>
                <a:lnTo>
                  <a:pt x="369881" y="504799"/>
                </a:lnTo>
                <a:lnTo>
                  <a:pt x="402178" y="469267"/>
                </a:lnTo>
                <a:lnTo>
                  <a:pt x="435826" y="434545"/>
                </a:lnTo>
                <a:lnTo>
                  <a:pt x="470575" y="400947"/>
                </a:lnTo>
                <a:lnTo>
                  <a:pt x="506133" y="368701"/>
                </a:lnTo>
                <a:lnTo>
                  <a:pt x="542468" y="337807"/>
                </a:lnTo>
                <a:lnTo>
                  <a:pt x="579545" y="308265"/>
                </a:lnTo>
                <a:lnTo>
                  <a:pt x="617333" y="280075"/>
                </a:lnTo>
                <a:lnTo>
                  <a:pt x="655799" y="253237"/>
                </a:lnTo>
                <a:lnTo>
                  <a:pt x="694910" y="227750"/>
                </a:lnTo>
                <a:lnTo>
                  <a:pt x="734632" y="203615"/>
                </a:lnTo>
                <a:lnTo>
                  <a:pt x="774933" y="180832"/>
                </a:lnTo>
                <a:lnTo>
                  <a:pt x="815781" y="159400"/>
                </a:lnTo>
                <a:lnTo>
                  <a:pt x="857141" y="139319"/>
                </a:lnTo>
                <a:lnTo>
                  <a:pt x="898982" y="120589"/>
                </a:lnTo>
                <a:lnTo>
                  <a:pt x="941271" y="103210"/>
                </a:lnTo>
                <a:lnTo>
                  <a:pt x="983974" y="87182"/>
                </a:lnTo>
                <a:lnTo>
                  <a:pt x="1027058" y="72504"/>
                </a:lnTo>
                <a:lnTo>
                  <a:pt x="1070491" y="59178"/>
                </a:lnTo>
                <a:lnTo>
                  <a:pt x="1114241" y="47202"/>
                </a:lnTo>
                <a:lnTo>
                  <a:pt x="1158273" y="36576"/>
                </a:lnTo>
                <a:lnTo>
                  <a:pt x="1202555" y="27301"/>
                </a:lnTo>
                <a:lnTo>
                  <a:pt x="1247055" y="19376"/>
                </a:lnTo>
                <a:lnTo>
                  <a:pt x="1291739" y="12801"/>
                </a:lnTo>
                <a:lnTo>
                  <a:pt x="1336574" y="7576"/>
                </a:lnTo>
                <a:lnTo>
                  <a:pt x="1381528" y="3701"/>
                </a:lnTo>
                <a:lnTo>
                  <a:pt x="1426568" y="1175"/>
                </a:lnTo>
                <a:lnTo>
                  <a:pt x="1471660" y="0"/>
                </a:lnTo>
                <a:lnTo>
                  <a:pt x="1516772" y="173"/>
                </a:lnTo>
                <a:lnTo>
                  <a:pt x="1561872" y="1697"/>
                </a:lnTo>
                <a:lnTo>
                  <a:pt x="1606926" y="4569"/>
                </a:lnTo>
                <a:lnTo>
                  <a:pt x="1651900" y="8791"/>
                </a:lnTo>
                <a:lnTo>
                  <a:pt x="1696764" y="14362"/>
                </a:lnTo>
                <a:lnTo>
                  <a:pt x="1741482" y="21282"/>
                </a:lnTo>
                <a:lnTo>
                  <a:pt x="1786024" y="29551"/>
                </a:lnTo>
                <a:lnTo>
                  <a:pt x="1830355" y="39169"/>
                </a:lnTo>
                <a:lnTo>
                  <a:pt x="1874443" y="50135"/>
                </a:lnTo>
                <a:lnTo>
                  <a:pt x="1918255" y="62450"/>
                </a:lnTo>
                <a:lnTo>
                  <a:pt x="1961758" y="76113"/>
                </a:lnTo>
                <a:lnTo>
                  <a:pt x="2004919" y="91125"/>
                </a:lnTo>
                <a:lnTo>
                  <a:pt x="2047706" y="107484"/>
                </a:lnTo>
                <a:lnTo>
                  <a:pt x="2090085" y="125192"/>
                </a:lnTo>
                <a:lnTo>
                  <a:pt x="2132023" y="144248"/>
                </a:lnTo>
                <a:lnTo>
                  <a:pt x="2173488" y="164652"/>
                </a:lnTo>
                <a:lnTo>
                  <a:pt x="2214447" y="186404"/>
                </a:lnTo>
                <a:lnTo>
                  <a:pt x="2254867" y="209503"/>
                </a:lnTo>
                <a:lnTo>
                  <a:pt x="2294715" y="233950"/>
                </a:lnTo>
                <a:lnTo>
                  <a:pt x="2333958" y="259744"/>
                </a:lnTo>
                <a:lnTo>
                  <a:pt x="2372563" y="286886"/>
                </a:lnTo>
                <a:lnTo>
                  <a:pt x="2410498" y="315375"/>
                </a:lnTo>
                <a:lnTo>
                  <a:pt x="2447729" y="345211"/>
                </a:lnTo>
                <a:lnTo>
                  <a:pt x="2484224" y="376394"/>
                </a:lnTo>
                <a:lnTo>
                  <a:pt x="2519949" y="408923"/>
                </a:lnTo>
                <a:lnTo>
                  <a:pt x="2554872" y="442800"/>
                </a:lnTo>
                <a:lnTo>
                  <a:pt x="2695660" y="585129"/>
                </a:lnTo>
                <a:lnTo>
                  <a:pt x="2800342" y="692783"/>
                </a:lnTo>
                <a:lnTo>
                  <a:pt x="2904245" y="801215"/>
                </a:lnTo>
                <a:lnTo>
                  <a:pt x="3007370" y="910425"/>
                </a:lnTo>
                <a:lnTo>
                  <a:pt x="3109715" y="1020412"/>
                </a:lnTo>
                <a:lnTo>
                  <a:pt x="3211283" y="1131176"/>
                </a:lnTo>
                <a:lnTo>
                  <a:pt x="3312071" y="1242718"/>
                </a:lnTo>
                <a:lnTo>
                  <a:pt x="3412080" y="1355038"/>
                </a:lnTo>
                <a:lnTo>
                  <a:pt x="3511311" y="1468134"/>
                </a:lnTo>
                <a:lnTo>
                  <a:pt x="3544215" y="1506006"/>
                </a:lnTo>
                <a:lnTo>
                  <a:pt x="3442313" y="1622625"/>
                </a:lnTo>
                <a:lnTo>
                  <a:pt x="3339571" y="1738404"/>
                </a:lnTo>
                <a:lnTo>
                  <a:pt x="3235990" y="1853344"/>
                </a:lnTo>
                <a:lnTo>
                  <a:pt x="3131569" y="1967442"/>
                </a:lnTo>
                <a:lnTo>
                  <a:pt x="3026308" y="2080701"/>
                </a:lnTo>
                <a:lnTo>
                  <a:pt x="2920207" y="2193118"/>
                </a:lnTo>
                <a:lnTo>
                  <a:pt x="2813266" y="2304695"/>
                </a:lnTo>
                <a:lnTo>
                  <a:pt x="2705486" y="2415431"/>
                </a:lnTo>
                <a:lnTo>
                  <a:pt x="2596866" y="2525325"/>
                </a:lnTo>
                <a:lnTo>
                  <a:pt x="2560473" y="2561770"/>
                </a:lnTo>
                <a:lnTo>
                  <a:pt x="2525728" y="2595384"/>
                </a:lnTo>
                <a:lnTo>
                  <a:pt x="2490175" y="2627645"/>
                </a:lnTo>
                <a:lnTo>
                  <a:pt x="2453844" y="2658554"/>
                </a:lnTo>
                <a:lnTo>
                  <a:pt x="2416770" y="2688110"/>
                </a:lnTo>
                <a:lnTo>
                  <a:pt x="2378986" y="2716314"/>
                </a:lnTo>
                <a:lnTo>
                  <a:pt x="2340523" y="2743165"/>
                </a:lnTo>
                <a:lnTo>
                  <a:pt x="2301416" y="2768664"/>
                </a:lnTo>
                <a:lnTo>
                  <a:pt x="2261697" y="2792810"/>
                </a:lnTo>
                <a:lnTo>
                  <a:pt x="2221399" y="2815605"/>
                </a:lnTo>
                <a:lnTo>
                  <a:pt x="2180554" y="2837048"/>
                </a:lnTo>
                <a:lnTo>
                  <a:pt x="2139196" y="2857139"/>
                </a:lnTo>
                <a:lnTo>
                  <a:pt x="2097357" y="2875879"/>
                </a:lnTo>
                <a:lnTo>
                  <a:pt x="2055071" y="2893267"/>
                </a:lnTo>
                <a:lnTo>
                  <a:pt x="2012371" y="2909303"/>
                </a:lnTo>
                <a:lnTo>
                  <a:pt x="1969288" y="2923989"/>
                </a:lnTo>
                <a:lnTo>
                  <a:pt x="1925857" y="2937323"/>
                </a:lnTo>
                <a:lnTo>
                  <a:pt x="1882109" y="2949306"/>
                </a:lnTo>
                <a:lnTo>
                  <a:pt x="1838079" y="2959939"/>
                </a:lnTo>
                <a:lnTo>
                  <a:pt x="1793798" y="2969220"/>
                </a:lnTo>
                <a:lnTo>
                  <a:pt x="1749300" y="2977151"/>
                </a:lnTo>
                <a:lnTo>
                  <a:pt x="1704618" y="2983732"/>
                </a:lnTo>
                <a:lnTo>
                  <a:pt x="1659783" y="2988962"/>
                </a:lnTo>
                <a:lnTo>
                  <a:pt x="1614831" y="2992842"/>
                </a:lnTo>
                <a:lnTo>
                  <a:pt x="1569792" y="2995372"/>
                </a:lnTo>
                <a:lnTo>
                  <a:pt x="1524701" y="2996551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4877514" y="1753529"/>
            <a:ext cx="2222500" cy="1886347"/>
          </a:xfrm>
          <a:custGeom>
            <a:avLst/>
            <a:gdLst/>
            <a:ahLst/>
            <a:cxnLst/>
            <a:rect l="l" t="t" r="r" b="b"/>
            <a:pathLst>
              <a:path w="3556000" h="3018154">
                <a:moveTo>
                  <a:pt x="2061975" y="3017839"/>
                </a:moveTo>
                <a:lnTo>
                  <a:pt x="2017416" y="3016714"/>
                </a:lnTo>
                <a:lnTo>
                  <a:pt x="1972875" y="3014284"/>
                </a:lnTo>
                <a:lnTo>
                  <a:pt x="1928384" y="3010547"/>
                </a:lnTo>
                <a:lnTo>
                  <a:pt x="1883974" y="3005504"/>
                </a:lnTo>
                <a:lnTo>
                  <a:pt x="1839676" y="2999155"/>
                </a:lnTo>
                <a:lnTo>
                  <a:pt x="1795521" y="2991502"/>
                </a:lnTo>
                <a:lnTo>
                  <a:pt x="1751541" y="2982543"/>
                </a:lnTo>
                <a:lnTo>
                  <a:pt x="1707766" y="2972279"/>
                </a:lnTo>
                <a:lnTo>
                  <a:pt x="1664229" y="2960712"/>
                </a:lnTo>
                <a:lnTo>
                  <a:pt x="1620959" y="2947840"/>
                </a:lnTo>
                <a:lnTo>
                  <a:pt x="1577989" y="2933664"/>
                </a:lnTo>
                <a:lnTo>
                  <a:pt x="1535350" y="2918184"/>
                </a:lnTo>
                <a:lnTo>
                  <a:pt x="1493073" y="2901402"/>
                </a:lnTo>
                <a:lnTo>
                  <a:pt x="1451189" y="2883316"/>
                </a:lnTo>
                <a:lnTo>
                  <a:pt x="1409730" y="2863928"/>
                </a:lnTo>
                <a:lnTo>
                  <a:pt x="1368726" y="2843237"/>
                </a:lnTo>
                <a:lnTo>
                  <a:pt x="1328209" y="2821244"/>
                </a:lnTo>
                <a:lnTo>
                  <a:pt x="1288210" y="2797950"/>
                </a:lnTo>
                <a:lnTo>
                  <a:pt x="1248761" y="2773354"/>
                </a:lnTo>
                <a:lnTo>
                  <a:pt x="1209893" y="2747457"/>
                </a:lnTo>
                <a:lnTo>
                  <a:pt x="1171636" y="2720258"/>
                </a:lnTo>
                <a:lnTo>
                  <a:pt x="1134022" y="2691760"/>
                </a:lnTo>
                <a:lnTo>
                  <a:pt x="1097083" y="2661961"/>
                </a:lnTo>
                <a:lnTo>
                  <a:pt x="1060850" y="2630862"/>
                </a:lnTo>
                <a:lnTo>
                  <a:pt x="1025353" y="2598463"/>
                </a:lnTo>
                <a:lnTo>
                  <a:pt x="990625" y="2564765"/>
                </a:lnTo>
                <a:lnTo>
                  <a:pt x="955032" y="2529057"/>
                </a:lnTo>
                <a:lnTo>
                  <a:pt x="848866" y="2421320"/>
                </a:lnTo>
                <a:lnTo>
                  <a:pt x="743622" y="2312662"/>
                </a:lnTo>
                <a:lnTo>
                  <a:pt x="639299" y="2203082"/>
                </a:lnTo>
                <a:lnTo>
                  <a:pt x="535899" y="2092582"/>
                </a:lnTo>
                <a:lnTo>
                  <a:pt x="433420" y="1981160"/>
                </a:lnTo>
                <a:lnTo>
                  <a:pt x="331863" y="1868817"/>
                </a:lnTo>
                <a:lnTo>
                  <a:pt x="231228" y="1755553"/>
                </a:lnTo>
                <a:lnTo>
                  <a:pt x="131515" y="1641369"/>
                </a:lnTo>
                <a:lnTo>
                  <a:pt x="65553" y="1564734"/>
                </a:lnTo>
                <a:lnTo>
                  <a:pt x="0" y="1487690"/>
                </a:lnTo>
                <a:lnTo>
                  <a:pt x="66324" y="1409290"/>
                </a:lnTo>
                <a:lnTo>
                  <a:pt x="133097" y="1331338"/>
                </a:lnTo>
                <a:lnTo>
                  <a:pt x="200317" y="1253835"/>
                </a:lnTo>
                <a:lnTo>
                  <a:pt x="267986" y="1176780"/>
                </a:lnTo>
                <a:lnTo>
                  <a:pt x="336103" y="1100174"/>
                </a:lnTo>
                <a:lnTo>
                  <a:pt x="404668" y="1024016"/>
                </a:lnTo>
                <a:lnTo>
                  <a:pt x="473681" y="948307"/>
                </a:lnTo>
                <a:lnTo>
                  <a:pt x="543142" y="873046"/>
                </a:lnTo>
                <a:lnTo>
                  <a:pt x="648175" y="760996"/>
                </a:lnTo>
                <a:lnTo>
                  <a:pt x="754216" y="649954"/>
                </a:lnTo>
                <a:lnTo>
                  <a:pt x="861267" y="539922"/>
                </a:lnTo>
                <a:lnTo>
                  <a:pt x="969327" y="430898"/>
                </a:lnTo>
                <a:lnTo>
                  <a:pt x="1003390" y="397912"/>
                </a:lnTo>
                <a:lnTo>
                  <a:pt x="1038247" y="366242"/>
                </a:lnTo>
                <a:lnTo>
                  <a:pt x="1073867" y="335887"/>
                </a:lnTo>
                <a:lnTo>
                  <a:pt x="1110219" y="306847"/>
                </a:lnTo>
                <a:lnTo>
                  <a:pt x="1147272" y="279122"/>
                </a:lnTo>
                <a:lnTo>
                  <a:pt x="1184993" y="252711"/>
                </a:lnTo>
                <a:lnTo>
                  <a:pt x="1223353" y="227614"/>
                </a:lnTo>
                <a:lnTo>
                  <a:pt x="1262319" y="203830"/>
                </a:lnTo>
                <a:lnTo>
                  <a:pt x="1301861" y="181360"/>
                </a:lnTo>
                <a:lnTo>
                  <a:pt x="1341947" y="160203"/>
                </a:lnTo>
                <a:lnTo>
                  <a:pt x="1382546" y="140359"/>
                </a:lnTo>
                <a:lnTo>
                  <a:pt x="1423627" y="121827"/>
                </a:lnTo>
                <a:lnTo>
                  <a:pt x="1465159" y="104607"/>
                </a:lnTo>
                <a:lnTo>
                  <a:pt x="1507109" y="88699"/>
                </a:lnTo>
                <a:lnTo>
                  <a:pt x="1549448" y="74103"/>
                </a:lnTo>
                <a:lnTo>
                  <a:pt x="1592143" y="60817"/>
                </a:lnTo>
                <a:lnTo>
                  <a:pt x="1635164" y="48842"/>
                </a:lnTo>
                <a:lnTo>
                  <a:pt x="1678479" y="38178"/>
                </a:lnTo>
                <a:lnTo>
                  <a:pt x="1722058" y="28824"/>
                </a:lnTo>
                <a:lnTo>
                  <a:pt x="1765868" y="20779"/>
                </a:lnTo>
                <a:lnTo>
                  <a:pt x="1809878" y="14044"/>
                </a:lnTo>
                <a:lnTo>
                  <a:pt x="1854058" y="8618"/>
                </a:lnTo>
                <a:lnTo>
                  <a:pt x="1898376" y="4501"/>
                </a:lnTo>
                <a:lnTo>
                  <a:pt x="1942801" y="1693"/>
                </a:lnTo>
                <a:lnTo>
                  <a:pt x="1987301" y="192"/>
                </a:lnTo>
                <a:lnTo>
                  <a:pt x="2031846" y="0"/>
                </a:lnTo>
                <a:lnTo>
                  <a:pt x="2076403" y="1114"/>
                </a:lnTo>
                <a:lnTo>
                  <a:pt x="2120943" y="3537"/>
                </a:lnTo>
                <a:lnTo>
                  <a:pt x="2165433" y="7266"/>
                </a:lnTo>
                <a:lnTo>
                  <a:pt x="2209842" y="12301"/>
                </a:lnTo>
                <a:lnTo>
                  <a:pt x="2254139" y="18643"/>
                </a:lnTo>
                <a:lnTo>
                  <a:pt x="2298294" y="26291"/>
                </a:lnTo>
                <a:lnTo>
                  <a:pt x="2342273" y="35244"/>
                </a:lnTo>
                <a:lnTo>
                  <a:pt x="2386048" y="45502"/>
                </a:lnTo>
                <a:lnTo>
                  <a:pt x="2429585" y="57066"/>
                </a:lnTo>
                <a:lnTo>
                  <a:pt x="2472854" y="69934"/>
                </a:lnTo>
                <a:lnTo>
                  <a:pt x="2515824" y="84106"/>
                </a:lnTo>
                <a:lnTo>
                  <a:pt x="2558463" y="99582"/>
                </a:lnTo>
                <a:lnTo>
                  <a:pt x="2600740" y="116362"/>
                </a:lnTo>
                <a:lnTo>
                  <a:pt x="2642624" y="134445"/>
                </a:lnTo>
                <a:lnTo>
                  <a:pt x="2684083" y="153831"/>
                </a:lnTo>
                <a:lnTo>
                  <a:pt x="2725087" y="174520"/>
                </a:lnTo>
                <a:lnTo>
                  <a:pt x="2765605" y="196511"/>
                </a:lnTo>
                <a:lnTo>
                  <a:pt x="2805604" y="219804"/>
                </a:lnTo>
                <a:lnTo>
                  <a:pt x="2845053" y="244399"/>
                </a:lnTo>
                <a:lnTo>
                  <a:pt x="2883922" y="270296"/>
                </a:lnTo>
                <a:lnTo>
                  <a:pt x="2922179" y="297493"/>
                </a:lnTo>
                <a:lnTo>
                  <a:pt x="2959794" y="325991"/>
                </a:lnTo>
                <a:lnTo>
                  <a:pt x="2996733" y="355789"/>
                </a:lnTo>
                <a:lnTo>
                  <a:pt x="3032967" y="386887"/>
                </a:lnTo>
                <a:lnTo>
                  <a:pt x="3068465" y="419286"/>
                </a:lnTo>
                <a:lnTo>
                  <a:pt x="3103194" y="452983"/>
                </a:lnTo>
                <a:lnTo>
                  <a:pt x="3136879" y="487724"/>
                </a:lnTo>
                <a:lnTo>
                  <a:pt x="3169264" y="523233"/>
                </a:lnTo>
                <a:lnTo>
                  <a:pt x="3200349" y="559479"/>
                </a:lnTo>
                <a:lnTo>
                  <a:pt x="3230134" y="596430"/>
                </a:lnTo>
                <a:lnTo>
                  <a:pt x="3258618" y="634054"/>
                </a:lnTo>
                <a:lnTo>
                  <a:pt x="3285801" y="672322"/>
                </a:lnTo>
                <a:lnTo>
                  <a:pt x="3311683" y="711201"/>
                </a:lnTo>
                <a:lnTo>
                  <a:pt x="3336263" y="750660"/>
                </a:lnTo>
                <a:lnTo>
                  <a:pt x="3359542" y="790668"/>
                </a:lnTo>
                <a:lnTo>
                  <a:pt x="3381518" y="831195"/>
                </a:lnTo>
                <a:lnTo>
                  <a:pt x="3402192" y="872208"/>
                </a:lnTo>
                <a:lnTo>
                  <a:pt x="3421563" y="913676"/>
                </a:lnTo>
                <a:lnTo>
                  <a:pt x="3439631" y="955569"/>
                </a:lnTo>
                <a:lnTo>
                  <a:pt x="3456395" y="997855"/>
                </a:lnTo>
                <a:lnTo>
                  <a:pt x="3471856" y="1040503"/>
                </a:lnTo>
                <a:lnTo>
                  <a:pt x="3486012" y="1083481"/>
                </a:lnTo>
                <a:lnTo>
                  <a:pt x="3498865" y="1126758"/>
                </a:lnTo>
                <a:lnTo>
                  <a:pt x="3510412" y="1170304"/>
                </a:lnTo>
                <a:lnTo>
                  <a:pt x="3520655" y="1214087"/>
                </a:lnTo>
                <a:lnTo>
                  <a:pt x="3529593" y="1258076"/>
                </a:lnTo>
                <a:lnTo>
                  <a:pt x="3537225" y="1302239"/>
                </a:lnTo>
                <a:lnTo>
                  <a:pt x="3543551" y="1346545"/>
                </a:lnTo>
                <a:lnTo>
                  <a:pt x="3548570" y="1390963"/>
                </a:lnTo>
                <a:lnTo>
                  <a:pt x="3552284" y="1435463"/>
                </a:lnTo>
                <a:lnTo>
                  <a:pt x="3554690" y="1480012"/>
                </a:lnTo>
                <a:lnTo>
                  <a:pt x="3555790" y="1524579"/>
                </a:lnTo>
                <a:lnTo>
                  <a:pt x="3555582" y="1569134"/>
                </a:lnTo>
                <a:lnTo>
                  <a:pt x="3554066" y="1613644"/>
                </a:lnTo>
                <a:lnTo>
                  <a:pt x="3551243" y="1658080"/>
                </a:lnTo>
                <a:lnTo>
                  <a:pt x="3547111" y="1702408"/>
                </a:lnTo>
                <a:lnTo>
                  <a:pt x="3541670" y="1746600"/>
                </a:lnTo>
                <a:lnTo>
                  <a:pt x="3534921" y="1790622"/>
                </a:lnTo>
                <a:lnTo>
                  <a:pt x="3526862" y="1834445"/>
                </a:lnTo>
                <a:lnTo>
                  <a:pt x="3517494" y="1878036"/>
                </a:lnTo>
                <a:lnTo>
                  <a:pt x="3506815" y="1921364"/>
                </a:lnTo>
                <a:lnTo>
                  <a:pt x="3494827" y="1964399"/>
                </a:lnTo>
                <a:lnTo>
                  <a:pt x="3481528" y="2007109"/>
                </a:lnTo>
                <a:lnTo>
                  <a:pt x="3466919" y="2049463"/>
                </a:lnTo>
                <a:lnTo>
                  <a:pt x="3450998" y="2091429"/>
                </a:lnTo>
                <a:lnTo>
                  <a:pt x="3433766" y="2132977"/>
                </a:lnTo>
                <a:lnTo>
                  <a:pt x="3415222" y="2174075"/>
                </a:lnTo>
                <a:lnTo>
                  <a:pt x="3395366" y="2214691"/>
                </a:lnTo>
                <a:lnTo>
                  <a:pt x="3374198" y="2254796"/>
                </a:lnTo>
                <a:lnTo>
                  <a:pt x="3351717" y="2294357"/>
                </a:lnTo>
                <a:lnTo>
                  <a:pt x="3327924" y="2333344"/>
                </a:lnTo>
                <a:lnTo>
                  <a:pt x="3302817" y="2371724"/>
                </a:lnTo>
                <a:lnTo>
                  <a:pt x="3276396" y="2409468"/>
                </a:lnTo>
                <a:lnTo>
                  <a:pt x="3248662" y="2446543"/>
                </a:lnTo>
                <a:lnTo>
                  <a:pt x="3219614" y="2482918"/>
                </a:lnTo>
                <a:lnTo>
                  <a:pt x="3189251" y="2518563"/>
                </a:lnTo>
                <a:lnTo>
                  <a:pt x="3157573" y="2553446"/>
                </a:lnTo>
                <a:lnTo>
                  <a:pt x="3124580" y="2587536"/>
                </a:lnTo>
                <a:lnTo>
                  <a:pt x="3090512" y="2620483"/>
                </a:lnTo>
                <a:lnTo>
                  <a:pt x="3055649" y="2652116"/>
                </a:lnTo>
                <a:lnTo>
                  <a:pt x="3020023" y="2682435"/>
                </a:lnTo>
                <a:lnTo>
                  <a:pt x="2983666" y="2711440"/>
                </a:lnTo>
                <a:lnTo>
                  <a:pt x="2946609" y="2739133"/>
                </a:lnTo>
                <a:lnTo>
                  <a:pt x="2908883" y="2765512"/>
                </a:lnTo>
                <a:lnTo>
                  <a:pt x="2870519" y="2790579"/>
                </a:lnTo>
                <a:lnTo>
                  <a:pt x="2831548" y="2814334"/>
                </a:lnTo>
                <a:lnTo>
                  <a:pt x="2792002" y="2836776"/>
                </a:lnTo>
                <a:lnTo>
                  <a:pt x="2751912" y="2857907"/>
                </a:lnTo>
                <a:lnTo>
                  <a:pt x="2711309" y="2877726"/>
                </a:lnTo>
                <a:lnTo>
                  <a:pt x="2670225" y="2896234"/>
                </a:lnTo>
                <a:lnTo>
                  <a:pt x="2628690" y="2913431"/>
                </a:lnTo>
                <a:lnTo>
                  <a:pt x="2586737" y="2929318"/>
                </a:lnTo>
                <a:lnTo>
                  <a:pt x="2544395" y="2943894"/>
                </a:lnTo>
                <a:lnTo>
                  <a:pt x="2501697" y="2957161"/>
                </a:lnTo>
                <a:lnTo>
                  <a:pt x="2458673" y="2969117"/>
                </a:lnTo>
                <a:lnTo>
                  <a:pt x="2415355" y="2979764"/>
                </a:lnTo>
                <a:lnTo>
                  <a:pt x="2371775" y="2989103"/>
                </a:lnTo>
                <a:lnTo>
                  <a:pt x="2327963" y="2997132"/>
                </a:lnTo>
                <a:lnTo>
                  <a:pt x="2283950" y="3003853"/>
                </a:lnTo>
                <a:lnTo>
                  <a:pt x="2239768" y="3009265"/>
                </a:lnTo>
                <a:lnTo>
                  <a:pt x="2195449" y="3013370"/>
                </a:lnTo>
                <a:lnTo>
                  <a:pt x="2151022" y="3016167"/>
                </a:lnTo>
                <a:lnTo>
                  <a:pt x="2106521" y="3017656"/>
                </a:lnTo>
                <a:lnTo>
                  <a:pt x="2061975" y="301783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4204334" y="2186781"/>
            <a:ext cx="1206103" cy="1244203"/>
          </a:xfrm>
          <a:custGeom>
            <a:avLst/>
            <a:gdLst/>
            <a:ahLst/>
            <a:cxnLst/>
            <a:rect l="l" t="t" r="r" b="b"/>
            <a:pathLst>
              <a:path w="1929765" h="1990725">
                <a:moveTo>
                  <a:pt x="0" y="1990344"/>
                </a:moveTo>
                <a:lnTo>
                  <a:pt x="0" y="1854708"/>
                </a:lnTo>
                <a:lnTo>
                  <a:pt x="1798320" y="0"/>
                </a:lnTo>
                <a:lnTo>
                  <a:pt x="1929384" y="0"/>
                </a:lnTo>
                <a:lnTo>
                  <a:pt x="0" y="1990344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/>
          <p:nvPr/>
        </p:nvSpPr>
        <p:spPr>
          <a:xfrm>
            <a:off x="3469958" y="1884839"/>
            <a:ext cx="1422400" cy="1463278"/>
          </a:xfrm>
          <a:custGeom>
            <a:avLst/>
            <a:gdLst/>
            <a:ahLst/>
            <a:cxnLst/>
            <a:rect l="l" t="t" r="r" b="b"/>
            <a:pathLst>
              <a:path w="2275840" h="2341245">
                <a:moveTo>
                  <a:pt x="0" y="2340864"/>
                </a:moveTo>
                <a:lnTo>
                  <a:pt x="0" y="2244852"/>
                </a:lnTo>
                <a:lnTo>
                  <a:pt x="2183891" y="0"/>
                </a:lnTo>
                <a:lnTo>
                  <a:pt x="2275332" y="0"/>
                </a:lnTo>
                <a:lnTo>
                  <a:pt x="0" y="2340864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/>
          <p:nvPr/>
        </p:nvSpPr>
        <p:spPr>
          <a:xfrm>
            <a:off x="3821430" y="2075338"/>
            <a:ext cx="695325" cy="690563"/>
          </a:xfrm>
          <a:custGeom>
            <a:avLst/>
            <a:gdLst/>
            <a:ahLst/>
            <a:cxnLst/>
            <a:rect l="l" t="t" r="r" b="b"/>
            <a:pathLst>
              <a:path w="1112520" h="1104900">
                <a:moveTo>
                  <a:pt x="252984" y="1104900"/>
                </a:moveTo>
                <a:lnTo>
                  <a:pt x="0" y="845819"/>
                </a:lnTo>
                <a:lnTo>
                  <a:pt x="175260" y="164591"/>
                </a:lnTo>
                <a:lnTo>
                  <a:pt x="859536" y="0"/>
                </a:lnTo>
                <a:lnTo>
                  <a:pt x="1112519" y="259079"/>
                </a:lnTo>
                <a:lnTo>
                  <a:pt x="429767" y="423672"/>
                </a:lnTo>
                <a:lnTo>
                  <a:pt x="252984" y="110490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 txBox="1"/>
          <p:nvPr/>
        </p:nvSpPr>
        <p:spPr>
          <a:xfrm rot="2520000">
            <a:off x="3327719" y="1731832"/>
            <a:ext cx="60860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1"/>
              </a:lnSpc>
            </a:pPr>
            <a:r>
              <a:rPr sz="2125" spc="-28" dirty="0">
                <a:solidFill>
                  <a:srgbClr val="FFFFFF"/>
                </a:solidFill>
                <a:latin typeface="微软雅黑"/>
                <a:cs typeface="微软雅黑"/>
              </a:rPr>
              <a:t>计</a:t>
            </a:r>
            <a:r>
              <a:rPr sz="2125" spc="6" dirty="0">
                <a:solidFill>
                  <a:srgbClr val="FFFFFF"/>
                </a:solidFill>
                <a:latin typeface="微软雅黑"/>
                <a:cs typeface="微软雅黑"/>
              </a:rPr>
              <a:t>划</a:t>
            </a:r>
            <a:endParaRPr sz="2125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75610" y="1208564"/>
            <a:ext cx="577453" cy="770731"/>
          </a:xfrm>
          <a:custGeom>
            <a:avLst/>
            <a:gdLst/>
            <a:ahLst/>
            <a:cxnLst/>
            <a:rect l="l" t="t" r="r" b="b"/>
            <a:pathLst>
              <a:path w="923925" h="1233170">
                <a:moveTo>
                  <a:pt x="347472" y="1232916"/>
                </a:moveTo>
                <a:lnTo>
                  <a:pt x="28956" y="1059180"/>
                </a:lnTo>
                <a:lnTo>
                  <a:pt x="0" y="356616"/>
                </a:lnTo>
                <a:lnTo>
                  <a:pt x="606551" y="0"/>
                </a:lnTo>
                <a:lnTo>
                  <a:pt x="923544" y="173736"/>
                </a:lnTo>
                <a:lnTo>
                  <a:pt x="316991" y="528828"/>
                </a:lnTo>
                <a:lnTo>
                  <a:pt x="347472" y="1232916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1446847" y="1662906"/>
            <a:ext cx="732631" cy="644922"/>
          </a:xfrm>
          <a:custGeom>
            <a:avLst/>
            <a:gdLst/>
            <a:ahLst/>
            <a:cxnLst/>
            <a:rect l="l" t="t" r="r" b="b"/>
            <a:pathLst>
              <a:path w="1172210" h="1031875">
                <a:moveTo>
                  <a:pt x="946404" y="1031748"/>
                </a:moveTo>
                <a:lnTo>
                  <a:pt x="248412" y="941832"/>
                </a:lnTo>
                <a:lnTo>
                  <a:pt x="0" y="283464"/>
                </a:lnTo>
                <a:lnTo>
                  <a:pt x="225551" y="0"/>
                </a:lnTo>
                <a:lnTo>
                  <a:pt x="473963" y="656844"/>
                </a:lnTo>
                <a:lnTo>
                  <a:pt x="1171956" y="746760"/>
                </a:lnTo>
                <a:lnTo>
                  <a:pt x="946404" y="1031748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" name="object 17"/>
          <p:cNvSpPr/>
          <p:nvPr/>
        </p:nvSpPr>
        <p:spPr>
          <a:xfrm>
            <a:off x="1373505" y="2978309"/>
            <a:ext cx="763984" cy="583009"/>
          </a:xfrm>
          <a:custGeom>
            <a:avLst/>
            <a:gdLst/>
            <a:ahLst/>
            <a:cxnLst/>
            <a:rect l="l" t="t" r="r" b="b"/>
            <a:pathLst>
              <a:path w="1222375" h="932814">
                <a:moveTo>
                  <a:pt x="1056132" y="621791"/>
                </a:moveTo>
                <a:lnTo>
                  <a:pt x="704088" y="621791"/>
                </a:lnTo>
                <a:lnTo>
                  <a:pt x="1036319" y="0"/>
                </a:lnTo>
                <a:lnTo>
                  <a:pt x="1222247" y="310896"/>
                </a:lnTo>
                <a:lnTo>
                  <a:pt x="1056132" y="621791"/>
                </a:lnTo>
                <a:close/>
              </a:path>
              <a:path w="1222375" h="932814">
                <a:moveTo>
                  <a:pt x="890016" y="932688"/>
                </a:moveTo>
                <a:lnTo>
                  <a:pt x="185928" y="931163"/>
                </a:lnTo>
                <a:lnTo>
                  <a:pt x="0" y="620267"/>
                </a:lnTo>
                <a:lnTo>
                  <a:pt x="1056132" y="621791"/>
                </a:lnTo>
                <a:lnTo>
                  <a:pt x="890016" y="932688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" name="object 18"/>
          <p:cNvSpPr/>
          <p:nvPr/>
        </p:nvSpPr>
        <p:spPr>
          <a:xfrm>
            <a:off x="2672715" y="3513613"/>
            <a:ext cx="493713" cy="774700"/>
          </a:xfrm>
          <a:custGeom>
            <a:avLst/>
            <a:gdLst/>
            <a:ahLst/>
            <a:cxnLst/>
            <a:rect l="l" t="t" r="r" b="b"/>
            <a:pathLst>
              <a:path w="789939" h="1239520">
                <a:moveTo>
                  <a:pt x="359663" y="1239012"/>
                </a:moveTo>
                <a:lnTo>
                  <a:pt x="0" y="1197864"/>
                </a:lnTo>
                <a:lnTo>
                  <a:pt x="429767" y="640079"/>
                </a:lnTo>
                <a:lnTo>
                  <a:pt x="140207" y="0"/>
                </a:lnTo>
                <a:lnTo>
                  <a:pt x="499871" y="41148"/>
                </a:lnTo>
                <a:lnTo>
                  <a:pt x="789431" y="682751"/>
                </a:lnTo>
                <a:lnTo>
                  <a:pt x="359663" y="1239012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 txBox="1"/>
          <p:nvPr/>
        </p:nvSpPr>
        <p:spPr>
          <a:xfrm rot="20700000">
            <a:off x="7039075" y="1988697"/>
            <a:ext cx="37997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9"/>
              </a:lnSpc>
            </a:pPr>
            <a:r>
              <a:rPr sz="2094" spc="16" dirty="0">
                <a:solidFill>
                  <a:srgbClr val="FFFFFF"/>
                </a:solidFill>
                <a:latin typeface="微软雅黑"/>
                <a:cs typeface="微软雅黑"/>
              </a:rPr>
              <a:t>部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 rot="20700000">
            <a:off x="7125474" y="2299577"/>
            <a:ext cx="37997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9"/>
              </a:lnSpc>
            </a:pPr>
            <a:r>
              <a:rPr sz="2094" spc="16" dirty="0">
                <a:solidFill>
                  <a:srgbClr val="FFFFFF"/>
                </a:solidFill>
                <a:latin typeface="微软雅黑"/>
                <a:cs typeface="微软雅黑"/>
              </a:rPr>
              <a:t>署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2875" y="2185115"/>
            <a:ext cx="1056084" cy="861326"/>
          </a:xfrm>
          <a:prstGeom prst="rect">
            <a:avLst/>
          </a:prstGeom>
        </p:spPr>
        <p:txBody>
          <a:bodyPr vert="horz" wrap="square" lIns="0" tIns="74613" rIns="0" bIns="0" rtlCol="0">
            <a:spAutoFit/>
          </a:bodyPr>
          <a:lstStyle/>
          <a:p>
            <a:pPr marL="265509" marR="3175" indent="243681">
              <a:lnSpc>
                <a:spcPct val="79200"/>
              </a:lnSpc>
              <a:spcBef>
                <a:spcPts val="588"/>
              </a:spcBef>
            </a:pPr>
            <a:r>
              <a:rPr sz="2125" spc="-6" dirty="0">
                <a:solidFill>
                  <a:srgbClr val="FFFFFF"/>
                </a:solidFill>
                <a:latin typeface="微软雅黑"/>
                <a:cs typeface="微软雅黑"/>
              </a:rPr>
              <a:t>配</a:t>
            </a:r>
            <a:r>
              <a:rPr sz="2125" spc="-3" dirty="0">
                <a:solidFill>
                  <a:srgbClr val="FFFFFF"/>
                </a:solidFill>
                <a:latin typeface="微软雅黑"/>
                <a:cs typeface="微软雅黑"/>
              </a:rPr>
              <a:t>置 </a:t>
            </a:r>
            <a:r>
              <a:rPr sz="2125" spc="-6" dirty="0">
                <a:solidFill>
                  <a:srgbClr val="FFFFFF"/>
                </a:solidFill>
                <a:latin typeface="微软雅黑"/>
                <a:cs typeface="微软雅黑"/>
              </a:rPr>
              <a:t>打</a:t>
            </a:r>
            <a:r>
              <a:rPr sz="2125" spc="-3" dirty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endParaRPr sz="2125">
              <a:latin typeface="微软雅黑"/>
              <a:cs typeface="微软雅黑"/>
            </a:endParaRPr>
          </a:p>
          <a:p>
            <a:pPr marL="7938">
              <a:lnSpc>
                <a:spcPts val="2065"/>
              </a:lnSpc>
            </a:pPr>
            <a:r>
              <a:rPr sz="2125" spc="-6" dirty="0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sz="2125" spc="-3" dirty="0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endParaRPr sz="2125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 rot="18120000">
            <a:off x="6880480" y="3073305"/>
            <a:ext cx="596537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6"/>
              </a:lnSpc>
            </a:pPr>
            <a:r>
              <a:rPr sz="2094" spc="-16" dirty="0">
                <a:solidFill>
                  <a:srgbClr val="FFFFFF"/>
                </a:solidFill>
                <a:latin typeface="微软雅黑"/>
                <a:cs typeface="微软雅黑"/>
              </a:rPr>
              <a:t>验 </a:t>
            </a:r>
            <a:r>
              <a:rPr sz="2094" dirty="0">
                <a:solidFill>
                  <a:srgbClr val="FFFFFF"/>
                </a:solidFill>
                <a:latin typeface="微软雅黑"/>
                <a:cs typeface="微软雅黑"/>
              </a:rPr>
              <a:t>证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10893" y="3707264"/>
            <a:ext cx="553641" cy="333088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7938">
              <a:spcBef>
                <a:spcPts val="84"/>
              </a:spcBef>
            </a:pPr>
            <a:r>
              <a:rPr sz="2094" spc="25" dirty="0">
                <a:solidFill>
                  <a:srgbClr val="FFFFFF"/>
                </a:solidFill>
                <a:latin typeface="微软雅黑"/>
                <a:cs typeface="微软雅黑"/>
              </a:rPr>
              <a:t>运</a:t>
            </a:r>
            <a:r>
              <a:rPr sz="2094" spc="22" dirty="0">
                <a:solidFill>
                  <a:srgbClr val="FFFFFF"/>
                </a:solidFill>
                <a:latin typeface="微软雅黑"/>
                <a:cs typeface="微软雅黑"/>
              </a:rPr>
              <a:t>维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 rot="2700000">
            <a:off x="4657486" y="2962745"/>
            <a:ext cx="60843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sz="2125" spc="-38" dirty="0">
                <a:solidFill>
                  <a:srgbClr val="FFFFFF"/>
                </a:solidFill>
                <a:latin typeface="微软雅黑"/>
                <a:cs typeface="微软雅黑"/>
              </a:rPr>
              <a:t>反 </a:t>
            </a:r>
            <a:r>
              <a:rPr sz="2125" dirty="0">
                <a:solidFill>
                  <a:srgbClr val="FFFFFF"/>
                </a:solidFill>
                <a:latin typeface="微软雅黑"/>
                <a:cs typeface="微软雅黑"/>
              </a:rPr>
              <a:t>馈</a:t>
            </a:r>
            <a:endParaRPr sz="2125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38900" y="1294289"/>
            <a:ext cx="612775" cy="750888"/>
          </a:xfrm>
          <a:custGeom>
            <a:avLst/>
            <a:gdLst/>
            <a:ahLst/>
            <a:cxnLst/>
            <a:rect l="l" t="t" r="r" b="b"/>
            <a:pathLst>
              <a:path w="980440" h="1201420">
                <a:moveTo>
                  <a:pt x="298703" y="1200911"/>
                </a:moveTo>
                <a:lnTo>
                  <a:pt x="0" y="995171"/>
                </a:lnTo>
                <a:lnTo>
                  <a:pt x="640079" y="702563"/>
                </a:lnTo>
                <a:lnTo>
                  <a:pt x="681227" y="0"/>
                </a:lnTo>
                <a:lnTo>
                  <a:pt x="979931" y="205739"/>
                </a:lnTo>
                <a:lnTo>
                  <a:pt x="938783" y="908303"/>
                </a:lnTo>
                <a:lnTo>
                  <a:pt x="298703" y="1200911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6977063" y="2616358"/>
            <a:ext cx="753666" cy="452438"/>
          </a:xfrm>
          <a:custGeom>
            <a:avLst/>
            <a:gdLst/>
            <a:ahLst/>
            <a:cxnLst/>
            <a:rect l="l" t="t" r="r" b="b"/>
            <a:pathLst>
              <a:path w="1205865" h="723900">
                <a:moveTo>
                  <a:pt x="603503" y="723900"/>
                </a:moveTo>
                <a:lnTo>
                  <a:pt x="0" y="361188"/>
                </a:lnTo>
                <a:lnTo>
                  <a:pt x="0" y="0"/>
                </a:lnTo>
                <a:lnTo>
                  <a:pt x="603503" y="361188"/>
                </a:lnTo>
                <a:lnTo>
                  <a:pt x="1205483" y="361188"/>
                </a:lnTo>
                <a:lnTo>
                  <a:pt x="603503" y="723900"/>
                </a:lnTo>
                <a:close/>
              </a:path>
              <a:path w="1205865" h="723900">
                <a:moveTo>
                  <a:pt x="1205483" y="361188"/>
                </a:moveTo>
                <a:lnTo>
                  <a:pt x="603503" y="361188"/>
                </a:lnTo>
                <a:lnTo>
                  <a:pt x="1205483" y="0"/>
                </a:lnTo>
                <a:lnTo>
                  <a:pt x="1205483" y="361188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/>
          <p:nvPr/>
        </p:nvSpPr>
        <p:spPr>
          <a:xfrm>
            <a:off x="6602730" y="3286919"/>
            <a:ext cx="717550" cy="665956"/>
          </a:xfrm>
          <a:custGeom>
            <a:avLst/>
            <a:gdLst/>
            <a:ahLst/>
            <a:cxnLst/>
            <a:rect l="l" t="t" r="r" b="b"/>
            <a:pathLst>
              <a:path w="1148079" h="1065529">
                <a:moveTo>
                  <a:pt x="909827" y="1065276"/>
                </a:moveTo>
                <a:lnTo>
                  <a:pt x="217931" y="941832"/>
                </a:lnTo>
                <a:lnTo>
                  <a:pt x="0" y="272796"/>
                </a:lnTo>
                <a:lnTo>
                  <a:pt x="239267" y="0"/>
                </a:lnTo>
                <a:lnTo>
                  <a:pt x="455675" y="669036"/>
                </a:lnTo>
                <a:lnTo>
                  <a:pt x="1147572" y="792479"/>
                </a:lnTo>
                <a:lnTo>
                  <a:pt x="909827" y="1065276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/>
          <p:nvPr/>
        </p:nvSpPr>
        <p:spPr>
          <a:xfrm>
            <a:off x="5209223" y="3363120"/>
            <a:ext cx="639366" cy="735409"/>
          </a:xfrm>
          <a:custGeom>
            <a:avLst/>
            <a:gdLst/>
            <a:ahLst/>
            <a:cxnLst/>
            <a:rect l="l" t="t" r="r" b="b"/>
            <a:pathLst>
              <a:path w="1022984" h="1176654">
                <a:moveTo>
                  <a:pt x="286512" y="1176527"/>
                </a:moveTo>
                <a:lnTo>
                  <a:pt x="0" y="955547"/>
                </a:lnTo>
                <a:lnTo>
                  <a:pt x="80772" y="256031"/>
                </a:lnTo>
                <a:lnTo>
                  <a:pt x="736092" y="0"/>
                </a:lnTo>
                <a:lnTo>
                  <a:pt x="1022603" y="220979"/>
                </a:lnTo>
                <a:lnTo>
                  <a:pt x="368808" y="478535"/>
                </a:lnTo>
                <a:lnTo>
                  <a:pt x="286512" y="1176527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4331971" y="210343"/>
            <a:ext cx="2030809" cy="1631950"/>
          </a:xfrm>
          <a:custGeom>
            <a:avLst/>
            <a:gdLst/>
            <a:ahLst/>
            <a:cxnLst/>
            <a:rect l="l" t="t" r="r" b="b"/>
            <a:pathLst>
              <a:path w="3249295" h="2611120">
                <a:moveTo>
                  <a:pt x="2814828" y="2610612"/>
                </a:moveTo>
                <a:lnTo>
                  <a:pt x="435864" y="2610612"/>
                </a:lnTo>
                <a:lnTo>
                  <a:pt x="388370" y="2608033"/>
                </a:lnTo>
                <a:lnTo>
                  <a:pt x="342367" y="2600528"/>
                </a:lnTo>
                <a:lnTo>
                  <a:pt x="298118" y="2588361"/>
                </a:lnTo>
                <a:lnTo>
                  <a:pt x="255888" y="2571796"/>
                </a:lnTo>
                <a:lnTo>
                  <a:pt x="215939" y="2551096"/>
                </a:lnTo>
                <a:lnTo>
                  <a:pt x="178536" y="2526526"/>
                </a:lnTo>
                <a:lnTo>
                  <a:pt x="143943" y="2498349"/>
                </a:lnTo>
                <a:lnTo>
                  <a:pt x="112423" y="2466829"/>
                </a:lnTo>
                <a:lnTo>
                  <a:pt x="84240" y="2432230"/>
                </a:lnTo>
                <a:lnTo>
                  <a:pt x="59658" y="2394816"/>
                </a:lnTo>
                <a:lnTo>
                  <a:pt x="38942" y="2354850"/>
                </a:lnTo>
                <a:lnTo>
                  <a:pt x="22354" y="2312596"/>
                </a:lnTo>
                <a:lnTo>
                  <a:pt x="10158" y="2268319"/>
                </a:lnTo>
                <a:lnTo>
                  <a:pt x="2619" y="2222281"/>
                </a:lnTo>
                <a:lnTo>
                  <a:pt x="0" y="2174748"/>
                </a:lnTo>
                <a:lnTo>
                  <a:pt x="0" y="435864"/>
                </a:lnTo>
                <a:lnTo>
                  <a:pt x="2619" y="388398"/>
                </a:lnTo>
                <a:lnTo>
                  <a:pt x="10158" y="342420"/>
                </a:lnTo>
                <a:lnTo>
                  <a:pt x="22354" y="298191"/>
                </a:lnTo>
                <a:lnTo>
                  <a:pt x="38942" y="255977"/>
                </a:lnTo>
                <a:lnTo>
                  <a:pt x="59658" y="216041"/>
                </a:lnTo>
                <a:lnTo>
                  <a:pt x="84240" y="178646"/>
                </a:lnTo>
                <a:lnTo>
                  <a:pt x="112423" y="144057"/>
                </a:lnTo>
                <a:lnTo>
                  <a:pt x="143943" y="112537"/>
                </a:lnTo>
                <a:lnTo>
                  <a:pt x="178536" y="84350"/>
                </a:lnTo>
                <a:lnTo>
                  <a:pt x="215939" y="59760"/>
                </a:lnTo>
                <a:lnTo>
                  <a:pt x="255888" y="39031"/>
                </a:lnTo>
                <a:lnTo>
                  <a:pt x="298118" y="22427"/>
                </a:lnTo>
                <a:lnTo>
                  <a:pt x="342367" y="10211"/>
                </a:lnTo>
                <a:lnTo>
                  <a:pt x="388370" y="2647"/>
                </a:lnTo>
                <a:lnTo>
                  <a:pt x="435864" y="0"/>
                </a:lnTo>
                <a:lnTo>
                  <a:pt x="2814828" y="0"/>
                </a:lnTo>
                <a:lnTo>
                  <a:pt x="2862140" y="2647"/>
                </a:lnTo>
                <a:lnTo>
                  <a:pt x="2907986" y="10211"/>
                </a:lnTo>
                <a:lnTo>
                  <a:pt x="2952097" y="22427"/>
                </a:lnTo>
                <a:lnTo>
                  <a:pt x="2994208" y="39031"/>
                </a:lnTo>
                <a:lnTo>
                  <a:pt x="3034052" y="59760"/>
                </a:lnTo>
                <a:lnTo>
                  <a:pt x="3071362" y="84350"/>
                </a:lnTo>
                <a:lnTo>
                  <a:pt x="3105873" y="112537"/>
                </a:lnTo>
                <a:lnTo>
                  <a:pt x="3137316" y="144057"/>
                </a:lnTo>
                <a:lnTo>
                  <a:pt x="3165427" y="178646"/>
                </a:lnTo>
                <a:lnTo>
                  <a:pt x="3189938" y="216041"/>
                </a:lnTo>
                <a:lnTo>
                  <a:pt x="3210582" y="255977"/>
                </a:lnTo>
                <a:lnTo>
                  <a:pt x="3227094" y="298191"/>
                </a:lnTo>
                <a:lnTo>
                  <a:pt x="3239206" y="342420"/>
                </a:lnTo>
                <a:lnTo>
                  <a:pt x="3246653" y="388398"/>
                </a:lnTo>
                <a:lnTo>
                  <a:pt x="3249168" y="435864"/>
                </a:lnTo>
                <a:lnTo>
                  <a:pt x="3249168" y="2174748"/>
                </a:lnTo>
                <a:lnTo>
                  <a:pt x="3246653" y="2222281"/>
                </a:lnTo>
                <a:lnTo>
                  <a:pt x="3239206" y="2268319"/>
                </a:lnTo>
                <a:lnTo>
                  <a:pt x="3227094" y="2312596"/>
                </a:lnTo>
                <a:lnTo>
                  <a:pt x="3210582" y="2354850"/>
                </a:lnTo>
                <a:lnTo>
                  <a:pt x="3189938" y="2394816"/>
                </a:lnTo>
                <a:lnTo>
                  <a:pt x="3165427" y="2432230"/>
                </a:lnTo>
                <a:lnTo>
                  <a:pt x="3137316" y="2466829"/>
                </a:lnTo>
                <a:lnTo>
                  <a:pt x="3105873" y="2498349"/>
                </a:lnTo>
                <a:lnTo>
                  <a:pt x="3071362" y="2526526"/>
                </a:lnTo>
                <a:lnTo>
                  <a:pt x="3034052" y="2551096"/>
                </a:lnTo>
                <a:lnTo>
                  <a:pt x="2994208" y="2571796"/>
                </a:lnTo>
                <a:lnTo>
                  <a:pt x="2952097" y="2588361"/>
                </a:lnTo>
                <a:lnTo>
                  <a:pt x="2907986" y="2600528"/>
                </a:lnTo>
                <a:lnTo>
                  <a:pt x="2862140" y="2608033"/>
                </a:lnTo>
                <a:lnTo>
                  <a:pt x="2814828" y="261061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5598794" y="1037114"/>
            <a:ext cx="748665" cy="776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4440555" y="885666"/>
            <a:ext cx="790575" cy="654844"/>
          </a:xfrm>
          <a:custGeom>
            <a:avLst/>
            <a:gdLst/>
            <a:ahLst/>
            <a:cxnLst/>
            <a:rect l="l" t="t" r="r" b="b"/>
            <a:pathLst>
              <a:path w="1264920" h="1047750">
                <a:moveTo>
                  <a:pt x="1194815" y="70103"/>
                </a:moveTo>
                <a:lnTo>
                  <a:pt x="1124711" y="70103"/>
                </a:lnTo>
                <a:lnTo>
                  <a:pt x="1124711" y="0"/>
                </a:lnTo>
                <a:lnTo>
                  <a:pt x="1127624" y="13933"/>
                </a:lnTo>
                <a:lnTo>
                  <a:pt x="1135194" y="25207"/>
                </a:lnTo>
                <a:lnTo>
                  <a:pt x="1146323" y="32755"/>
                </a:lnTo>
                <a:lnTo>
                  <a:pt x="1159916" y="35509"/>
                </a:lnTo>
                <a:lnTo>
                  <a:pt x="1194815" y="35509"/>
                </a:lnTo>
                <a:lnTo>
                  <a:pt x="1194815" y="70103"/>
                </a:lnTo>
                <a:close/>
              </a:path>
              <a:path w="1264920" h="1047750">
                <a:moveTo>
                  <a:pt x="1194815" y="35509"/>
                </a:moveTo>
                <a:lnTo>
                  <a:pt x="1159916" y="35509"/>
                </a:lnTo>
                <a:lnTo>
                  <a:pt x="1173497" y="32755"/>
                </a:lnTo>
                <a:lnTo>
                  <a:pt x="1184590" y="25207"/>
                </a:lnTo>
                <a:lnTo>
                  <a:pt x="1192072" y="13933"/>
                </a:lnTo>
                <a:lnTo>
                  <a:pt x="1194815" y="0"/>
                </a:lnTo>
                <a:lnTo>
                  <a:pt x="1194815" y="35509"/>
                </a:lnTo>
                <a:close/>
              </a:path>
              <a:path w="1264920" h="1047750">
                <a:moveTo>
                  <a:pt x="70205" y="1047686"/>
                </a:moveTo>
                <a:lnTo>
                  <a:pt x="43026" y="1042208"/>
                </a:lnTo>
                <a:lnTo>
                  <a:pt x="20796" y="1027306"/>
                </a:lnTo>
                <a:lnTo>
                  <a:pt x="5718" y="1005274"/>
                </a:lnTo>
                <a:lnTo>
                  <a:pt x="0" y="978407"/>
                </a:lnTo>
                <a:lnTo>
                  <a:pt x="0" y="140207"/>
                </a:lnTo>
                <a:lnTo>
                  <a:pt x="5717" y="113036"/>
                </a:lnTo>
                <a:lnTo>
                  <a:pt x="20783" y="90816"/>
                </a:lnTo>
                <a:lnTo>
                  <a:pt x="42983" y="75766"/>
                </a:lnTo>
                <a:lnTo>
                  <a:pt x="70103" y="70103"/>
                </a:lnTo>
                <a:lnTo>
                  <a:pt x="1194815" y="70103"/>
                </a:lnTo>
                <a:lnTo>
                  <a:pt x="1221987" y="64784"/>
                </a:lnTo>
                <a:lnTo>
                  <a:pt x="1244207" y="49849"/>
                </a:lnTo>
                <a:lnTo>
                  <a:pt x="1259257" y="27514"/>
                </a:lnTo>
                <a:lnTo>
                  <a:pt x="1264919" y="0"/>
                </a:lnTo>
                <a:lnTo>
                  <a:pt x="1264919" y="105308"/>
                </a:lnTo>
                <a:lnTo>
                  <a:pt x="105105" y="105308"/>
                </a:lnTo>
                <a:lnTo>
                  <a:pt x="91522" y="108052"/>
                </a:lnTo>
                <a:lnTo>
                  <a:pt x="80416" y="115535"/>
                </a:lnTo>
                <a:lnTo>
                  <a:pt x="72905" y="126632"/>
                </a:lnTo>
                <a:lnTo>
                  <a:pt x="70103" y="140207"/>
                </a:lnTo>
                <a:lnTo>
                  <a:pt x="70103" y="210311"/>
                </a:lnTo>
                <a:lnTo>
                  <a:pt x="1264919" y="210311"/>
                </a:lnTo>
                <a:lnTo>
                  <a:pt x="1264919" y="838199"/>
                </a:lnTo>
                <a:lnTo>
                  <a:pt x="1259257" y="865414"/>
                </a:lnTo>
                <a:lnTo>
                  <a:pt x="1244207" y="887649"/>
                </a:lnTo>
                <a:lnTo>
                  <a:pt x="1221987" y="902684"/>
                </a:lnTo>
                <a:lnTo>
                  <a:pt x="1194815" y="908303"/>
                </a:lnTo>
                <a:lnTo>
                  <a:pt x="140207" y="908303"/>
                </a:lnTo>
                <a:lnTo>
                  <a:pt x="140207" y="978407"/>
                </a:lnTo>
                <a:lnTo>
                  <a:pt x="134611" y="1005274"/>
                </a:lnTo>
                <a:lnTo>
                  <a:pt x="119594" y="1027306"/>
                </a:lnTo>
                <a:lnTo>
                  <a:pt x="97383" y="1042208"/>
                </a:lnTo>
                <a:lnTo>
                  <a:pt x="70205" y="1047686"/>
                </a:lnTo>
                <a:close/>
              </a:path>
              <a:path w="1264920" h="1047750">
                <a:moveTo>
                  <a:pt x="1264919" y="210311"/>
                </a:moveTo>
                <a:lnTo>
                  <a:pt x="70103" y="210311"/>
                </a:lnTo>
                <a:lnTo>
                  <a:pt x="97337" y="204657"/>
                </a:lnTo>
                <a:lnTo>
                  <a:pt x="119557" y="189610"/>
                </a:lnTo>
                <a:lnTo>
                  <a:pt x="134529" y="167392"/>
                </a:lnTo>
                <a:lnTo>
                  <a:pt x="140014" y="140207"/>
                </a:lnTo>
                <a:lnTo>
                  <a:pt x="137269" y="126627"/>
                </a:lnTo>
                <a:lnTo>
                  <a:pt x="129788" y="115533"/>
                </a:lnTo>
                <a:lnTo>
                  <a:pt x="118692" y="108052"/>
                </a:lnTo>
                <a:lnTo>
                  <a:pt x="105105" y="105308"/>
                </a:lnTo>
                <a:lnTo>
                  <a:pt x="1264919" y="105308"/>
                </a:lnTo>
                <a:lnTo>
                  <a:pt x="1264919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4482465" y="840898"/>
            <a:ext cx="750569" cy="178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/>
          <p:nvPr/>
        </p:nvSpPr>
        <p:spPr>
          <a:xfrm>
            <a:off x="4436840" y="394177"/>
            <a:ext cx="1395317" cy="114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4" name="object 34"/>
          <p:cNvSpPr txBox="1"/>
          <p:nvPr/>
        </p:nvSpPr>
        <p:spPr>
          <a:xfrm>
            <a:off x="4635611" y="1099535"/>
            <a:ext cx="444103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latin typeface="微软雅黑"/>
                <a:cs typeface="微软雅黑"/>
              </a:rPr>
              <a:t>artifact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64442" y="347504"/>
            <a:ext cx="769620" cy="180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5017913" y="345694"/>
            <a:ext cx="818213" cy="964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 txBox="1"/>
          <p:nvPr/>
        </p:nvSpPr>
        <p:spPr>
          <a:xfrm>
            <a:off x="5269151" y="610029"/>
            <a:ext cx="397272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config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77062" y="210343"/>
            <a:ext cx="1794669" cy="1628775"/>
          </a:xfrm>
          <a:custGeom>
            <a:avLst/>
            <a:gdLst/>
            <a:ahLst/>
            <a:cxnLst/>
            <a:rect l="l" t="t" r="r" b="b"/>
            <a:pathLst>
              <a:path w="2871469" h="2606040">
                <a:moveTo>
                  <a:pt x="2436876" y="2606040"/>
                </a:moveTo>
                <a:lnTo>
                  <a:pt x="434340" y="2606040"/>
                </a:lnTo>
                <a:lnTo>
                  <a:pt x="386983" y="2603545"/>
                </a:lnTo>
                <a:lnTo>
                  <a:pt x="341107" y="2596123"/>
                </a:lnTo>
                <a:lnTo>
                  <a:pt x="296976" y="2584037"/>
                </a:lnTo>
                <a:lnTo>
                  <a:pt x="254856" y="2567552"/>
                </a:lnTo>
                <a:lnTo>
                  <a:pt x="215010" y="2546934"/>
                </a:lnTo>
                <a:lnTo>
                  <a:pt x="177706" y="2522447"/>
                </a:lnTo>
                <a:lnTo>
                  <a:pt x="143206" y="2494356"/>
                </a:lnTo>
                <a:lnTo>
                  <a:pt x="111777" y="2462927"/>
                </a:lnTo>
                <a:lnTo>
                  <a:pt x="83684" y="2428425"/>
                </a:lnTo>
                <a:lnTo>
                  <a:pt x="59190" y="2391113"/>
                </a:lnTo>
                <a:lnTo>
                  <a:pt x="38562" y="2351258"/>
                </a:lnTo>
                <a:lnTo>
                  <a:pt x="22063" y="2309124"/>
                </a:lnTo>
                <a:lnTo>
                  <a:pt x="9960" y="2264976"/>
                </a:lnTo>
                <a:lnTo>
                  <a:pt x="2517" y="2219080"/>
                </a:lnTo>
                <a:lnTo>
                  <a:pt x="0" y="2171700"/>
                </a:lnTo>
                <a:lnTo>
                  <a:pt x="0" y="434340"/>
                </a:lnTo>
                <a:lnTo>
                  <a:pt x="2517" y="387087"/>
                </a:lnTo>
                <a:lnTo>
                  <a:pt x="9960" y="341300"/>
                </a:lnTo>
                <a:lnTo>
                  <a:pt x="22063" y="297244"/>
                </a:lnTo>
                <a:lnTo>
                  <a:pt x="38562" y="255183"/>
                </a:lnTo>
                <a:lnTo>
                  <a:pt x="59190" y="215383"/>
                </a:lnTo>
                <a:lnTo>
                  <a:pt x="83684" y="178108"/>
                </a:lnTo>
                <a:lnTo>
                  <a:pt x="111777" y="143624"/>
                </a:lnTo>
                <a:lnTo>
                  <a:pt x="143206" y="112195"/>
                </a:lnTo>
                <a:lnTo>
                  <a:pt x="177706" y="84086"/>
                </a:lnTo>
                <a:lnTo>
                  <a:pt x="215011" y="59563"/>
                </a:lnTo>
                <a:lnTo>
                  <a:pt x="254856" y="38889"/>
                </a:lnTo>
                <a:lnTo>
                  <a:pt x="296976" y="22332"/>
                </a:lnTo>
                <a:lnTo>
                  <a:pt x="341107" y="10154"/>
                </a:lnTo>
                <a:lnTo>
                  <a:pt x="386983" y="2622"/>
                </a:lnTo>
                <a:lnTo>
                  <a:pt x="434340" y="0"/>
                </a:lnTo>
                <a:lnTo>
                  <a:pt x="2436876" y="0"/>
                </a:lnTo>
                <a:lnTo>
                  <a:pt x="2484232" y="2622"/>
                </a:lnTo>
                <a:lnTo>
                  <a:pt x="2530108" y="10154"/>
                </a:lnTo>
                <a:lnTo>
                  <a:pt x="2574239" y="22332"/>
                </a:lnTo>
                <a:lnTo>
                  <a:pt x="2616359" y="38889"/>
                </a:lnTo>
                <a:lnTo>
                  <a:pt x="2656205" y="59563"/>
                </a:lnTo>
                <a:lnTo>
                  <a:pt x="2693509" y="84086"/>
                </a:lnTo>
                <a:lnTo>
                  <a:pt x="2728009" y="112195"/>
                </a:lnTo>
                <a:lnTo>
                  <a:pt x="2759438" y="143624"/>
                </a:lnTo>
                <a:lnTo>
                  <a:pt x="2787531" y="178108"/>
                </a:lnTo>
                <a:lnTo>
                  <a:pt x="2812025" y="215383"/>
                </a:lnTo>
                <a:lnTo>
                  <a:pt x="2832653" y="255183"/>
                </a:lnTo>
                <a:lnTo>
                  <a:pt x="2849152" y="297244"/>
                </a:lnTo>
                <a:lnTo>
                  <a:pt x="2861255" y="341300"/>
                </a:lnTo>
                <a:lnTo>
                  <a:pt x="2868698" y="387087"/>
                </a:lnTo>
                <a:lnTo>
                  <a:pt x="2871215" y="434340"/>
                </a:lnTo>
                <a:lnTo>
                  <a:pt x="2871215" y="2171700"/>
                </a:lnTo>
                <a:lnTo>
                  <a:pt x="2868698" y="2219080"/>
                </a:lnTo>
                <a:lnTo>
                  <a:pt x="2861255" y="2264976"/>
                </a:lnTo>
                <a:lnTo>
                  <a:pt x="2849152" y="2309124"/>
                </a:lnTo>
                <a:lnTo>
                  <a:pt x="2832653" y="2351258"/>
                </a:lnTo>
                <a:lnTo>
                  <a:pt x="2812025" y="2391113"/>
                </a:lnTo>
                <a:lnTo>
                  <a:pt x="2787531" y="2428425"/>
                </a:lnTo>
                <a:lnTo>
                  <a:pt x="2759438" y="2462927"/>
                </a:lnTo>
                <a:lnTo>
                  <a:pt x="2728009" y="2494356"/>
                </a:lnTo>
                <a:lnTo>
                  <a:pt x="2693509" y="2522447"/>
                </a:lnTo>
                <a:lnTo>
                  <a:pt x="2656205" y="2546934"/>
                </a:lnTo>
                <a:lnTo>
                  <a:pt x="2616359" y="2567552"/>
                </a:lnTo>
                <a:lnTo>
                  <a:pt x="2574239" y="2584037"/>
                </a:lnTo>
                <a:lnTo>
                  <a:pt x="2530108" y="2596123"/>
                </a:lnTo>
                <a:lnTo>
                  <a:pt x="2484232" y="2603545"/>
                </a:lnTo>
                <a:lnTo>
                  <a:pt x="2436876" y="260604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/>
          <p:nvPr/>
        </p:nvSpPr>
        <p:spPr>
          <a:xfrm>
            <a:off x="7131368" y="308451"/>
            <a:ext cx="748664" cy="776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" name="object 40"/>
          <p:cNvSpPr/>
          <p:nvPr/>
        </p:nvSpPr>
        <p:spPr>
          <a:xfrm>
            <a:off x="7395210" y="898874"/>
            <a:ext cx="1146421" cy="881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" name="object 41"/>
          <p:cNvSpPr txBox="1"/>
          <p:nvPr/>
        </p:nvSpPr>
        <p:spPr>
          <a:xfrm>
            <a:off x="8095131" y="1322261"/>
            <a:ext cx="230584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latin typeface="微软雅黑"/>
                <a:cs typeface="微软雅黑"/>
              </a:rPr>
              <a:t>Env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93305" y="723742"/>
            <a:ext cx="602933" cy="3467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 txBox="1"/>
          <p:nvPr/>
        </p:nvSpPr>
        <p:spPr>
          <a:xfrm rot="19920000">
            <a:off x="2037994" y="1428258"/>
            <a:ext cx="60612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2"/>
              </a:lnSpc>
            </a:pPr>
            <a:r>
              <a:rPr sz="2125" spc="-34" dirty="0">
                <a:solidFill>
                  <a:srgbClr val="FFFFFF"/>
                </a:solidFill>
                <a:latin typeface="微软雅黑"/>
                <a:cs typeface="微软雅黑"/>
              </a:rPr>
              <a:t>代</a:t>
            </a:r>
            <a:r>
              <a:rPr sz="2125" spc="-6" dirty="0">
                <a:solidFill>
                  <a:srgbClr val="FFFFFF"/>
                </a:solidFill>
                <a:latin typeface="微软雅黑"/>
                <a:cs typeface="微软雅黑"/>
              </a:rPr>
              <a:t>码</a:t>
            </a:r>
            <a:endParaRPr sz="2125">
              <a:latin typeface="微软雅黑"/>
              <a:cs typeface="微软雅黑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3383" y="250350"/>
            <a:ext cx="1289684" cy="2440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563881" y="2247741"/>
            <a:ext cx="885824" cy="3695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389573" y="3613626"/>
            <a:ext cx="1677591" cy="928688"/>
          </a:xfrm>
          <a:custGeom>
            <a:avLst/>
            <a:gdLst/>
            <a:ahLst/>
            <a:cxnLst/>
            <a:rect l="l" t="t" r="r" b="b"/>
            <a:pathLst>
              <a:path w="2684145" h="1485900">
                <a:moveTo>
                  <a:pt x="2435352" y="1485899"/>
                </a:moveTo>
                <a:lnTo>
                  <a:pt x="246887" y="1485899"/>
                </a:lnTo>
                <a:lnTo>
                  <a:pt x="197053" y="1480738"/>
                </a:lnTo>
                <a:lnTo>
                  <a:pt x="150633" y="1466207"/>
                </a:lnTo>
                <a:lnTo>
                  <a:pt x="108629" y="1443293"/>
                </a:lnTo>
                <a:lnTo>
                  <a:pt x="72047" y="1412981"/>
                </a:lnTo>
                <a:lnTo>
                  <a:pt x="41889" y="1376258"/>
                </a:lnTo>
                <a:lnTo>
                  <a:pt x="19159" y="1334111"/>
                </a:lnTo>
                <a:lnTo>
                  <a:pt x="4861" y="1287525"/>
                </a:lnTo>
                <a:lnTo>
                  <a:pt x="0" y="1237488"/>
                </a:lnTo>
                <a:lnTo>
                  <a:pt x="0" y="246887"/>
                </a:lnTo>
                <a:lnTo>
                  <a:pt x="4861" y="197187"/>
                </a:lnTo>
                <a:lnTo>
                  <a:pt x="19159" y="150861"/>
                </a:lnTo>
                <a:lnTo>
                  <a:pt x="41889" y="108915"/>
                </a:lnTo>
                <a:lnTo>
                  <a:pt x="72047" y="72351"/>
                </a:lnTo>
                <a:lnTo>
                  <a:pt x="108629" y="42174"/>
                </a:lnTo>
                <a:lnTo>
                  <a:pt x="150633" y="19388"/>
                </a:lnTo>
                <a:lnTo>
                  <a:pt x="197053" y="4995"/>
                </a:lnTo>
                <a:lnTo>
                  <a:pt x="246887" y="0"/>
                </a:lnTo>
                <a:lnTo>
                  <a:pt x="2435352" y="0"/>
                </a:lnTo>
                <a:lnTo>
                  <a:pt x="2485485" y="4995"/>
                </a:lnTo>
                <a:lnTo>
                  <a:pt x="2532139" y="19388"/>
                </a:lnTo>
                <a:lnTo>
                  <a:pt x="2574328" y="42174"/>
                </a:lnTo>
                <a:lnTo>
                  <a:pt x="2611064" y="72351"/>
                </a:lnTo>
                <a:lnTo>
                  <a:pt x="2641362" y="108915"/>
                </a:lnTo>
                <a:lnTo>
                  <a:pt x="2664235" y="150861"/>
                </a:lnTo>
                <a:lnTo>
                  <a:pt x="2678698" y="197187"/>
                </a:lnTo>
                <a:lnTo>
                  <a:pt x="2683764" y="246887"/>
                </a:lnTo>
                <a:lnTo>
                  <a:pt x="2683764" y="1237488"/>
                </a:lnTo>
                <a:lnTo>
                  <a:pt x="2678698" y="1287525"/>
                </a:lnTo>
                <a:lnTo>
                  <a:pt x="2664235" y="1334111"/>
                </a:lnTo>
                <a:lnTo>
                  <a:pt x="2641362" y="1376258"/>
                </a:lnTo>
                <a:lnTo>
                  <a:pt x="2611064" y="1412981"/>
                </a:lnTo>
                <a:lnTo>
                  <a:pt x="2574328" y="1443293"/>
                </a:lnTo>
                <a:lnTo>
                  <a:pt x="2532139" y="1466207"/>
                </a:lnTo>
                <a:lnTo>
                  <a:pt x="2485485" y="1480738"/>
                </a:lnTo>
                <a:lnTo>
                  <a:pt x="2435352" y="14858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1245870" y="3744120"/>
            <a:ext cx="705802" cy="723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/>
          <p:nvPr/>
        </p:nvSpPr>
        <p:spPr>
          <a:xfrm>
            <a:off x="646748" y="3705066"/>
            <a:ext cx="565784" cy="781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" name="object 49"/>
          <p:cNvSpPr txBox="1"/>
          <p:nvPr/>
        </p:nvSpPr>
        <p:spPr>
          <a:xfrm rot="1620000">
            <a:off x="2032894" y="3627366"/>
            <a:ext cx="60044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2094" spc="-22" dirty="0">
                <a:solidFill>
                  <a:srgbClr val="FFFFFF"/>
                </a:solidFill>
                <a:latin typeface="微软雅黑"/>
                <a:cs typeface="微软雅黑"/>
              </a:rPr>
              <a:t>构</a:t>
            </a:r>
            <a:r>
              <a:rPr sz="2094" spc="6" dirty="0">
                <a:solidFill>
                  <a:srgbClr val="FFFFFF"/>
                </a:solidFill>
                <a:latin typeface="微软雅黑"/>
                <a:cs typeface="微软雅黑"/>
              </a:rPr>
              <a:t>建</a:t>
            </a:r>
            <a:endParaRPr sz="2094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9947" y="4523367"/>
            <a:ext cx="194469" cy="64294"/>
          </a:xfrm>
          <a:custGeom>
            <a:avLst/>
            <a:gdLst/>
            <a:ahLst/>
            <a:cxnLst/>
            <a:rect l="l" t="t" r="r" b="b"/>
            <a:pathLst>
              <a:path w="311150" h="102870">
                <a:moveTo>
                  <a:pt x="0" y="102552"/>
                </a:moveTo>
                <a:lnTo>
                  <a:pt x="311150" y="102552"/>
                </a:lnTo>
                <a:lnTo>
                  <a:pt x="311150" y="0"/>
                </a:lnTo>
                <a:lnTo>
                  <a:pt x="0" y="0"/>
                </a:lnTo>
                <a:lnTo>
                  <a:pt x="0" y="102552"/>
                </a:lnTo>
                <a:close/>
              </a:path>
            </a:pathLst>
          </a:custGeom>
          <a:solidFill>
            <a:srgbClr val="5D5C5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/>
          <p:nvPr/>
        </p:nvSpPr>
        <p:spPr>
          <a:xfrm>
            <a:off x="6142752" y="4279972"/>
            <a:ext cx="66675" cy="333375"/>
          </a:xfrm>
          <a:custGeom>
            <a:avLst/>
            <a:gdLst/>
            <a:ahLst/>
            <a:cxnLst/>
            <a:rect l="l" t="t" r="r" b="b"/>
            <a:pathLst>
              <a:path w="106679" h="533400">
                <a:moveTo>
                  <a:pt x="106425" y="532993"/>
                </a:moveTo>
                <a:lnTo>
                  <a:pt x="0" y="532993"/>
                </a:lnTo>
                <a:lnTo>
                  <a:pt x="0" y="47447"/>
                </a:lnTo>
                <a:lnTo>
                  <a:pt x="3726" y="28985"/>
                </a:lnTo>
                <a:lnTo>
                  <a:pt x="13889" y="13903"/>
                </a:lnTo>
                <a:lnTo>
                  <a:pt x="28958" y="3731"/>
                </a:lnTo>
                <a:lnTo>
                  <a:pt x="47409" y="0"/>
                </a:lnTo>
                <a:lnTo>
                  <a:pt x="59016" y="0"/>
                </a:lnTo>
                <a:lnTo>
                  <a:pt x="77467" y="3731"/>
                </a:lnTo>
                <a:lnTo>
                  <a:pt x="92536" y="13903"/>
                </a:lnTo>
                <a:lnTo>
                  <a:pt x="102699" y="28985"/>
                </a:lnTo>
                <a:lnTo>
                  <a:pt x="106425" y="47447"/>
                </a:lnTo>
                <a:lnTo>
                  <a:pt x="106425" y="532993"/>
                </a:lnTo>
                <a:close/>
              </a:path>
            </a:pathLst>
          </a:custGeom>
          <a:solidFill>
            <a:srgbClr val="74746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" name="object 52"/>
          <p:cNvSpPr/>
          <p:nvPr/>
        </p:nvSpPr>
        <p:spPr>
          <a:xfrm>
            <a:off x="6246773" y="4099131"/>
            <a:ext cx="206772" cy="381794"/>
          </a:xfrm>
          <a:custGeom>
            <a:avLst/>
            <a:gdLst/>
            <a:ahLst/>
            <a:cxnLst/>
            <a:rect l="l" t="t" r="r" b="b"/>
            <a:pathLst>
              <a:path w="330834" h="610870">
                <a:moveTo>
                  <a:pt x="317817" y="610336"/>
                </a:moveTo>
                <a:lnTo>
                  <a:pt x="314845" y="610336"/>
                </a:lnTo>
                <a:lnTo>
                  <a:pt x="306740" y="609119"/>
                </a:lnTo>
                <a:lnTo>
                  <a:pt x="299445" y="605607"/>
                </a:lnTo>
                <a:lnTo>
                  <a:pt x="293491" y="600012"/>
                </a:lnTo>
                <a:lnTo>
                  <a:pt x="289407" y="592543"/>
                </a:lnTo>
                <a:lnTo>
                  <a:pt x="89395" y="54355"/>
                </a:lnTo>
                <a:lnTo>
                  <a:pt x="27165" y="54355"/>
                </a:lnTo>
                <a:lnTo>
                  <a:pt x="16668" y="52193"/>
                </a:lnTo>
                <a:lnTo>
                  <a:pt x="8024" y="46324"/>
                </a:lnTo>
                <a:lnTo>
                  <a:pt x="2160" y="37677"/>
                </a:lnTo>
                <a:lnTo>
                  <a:pt x="0" y="27177"/>
                </a:lnTo>
                <a:lnTo>
                  <a:pt x="2160" y="16571"/>
                </a:lnTo>
                <a:lnTo>
                  <a:pt x="8024" y="7935"/>
                </a:lnTo>
                <a:lnTo>
                  <a:pt x="16668" y="2126"/>
                </a:lnTo>
                <a:lnTo>
                  <a:pt x="27165" y="0"/>
                </a:lnTo>
                <a:lnTo>
                  <a:pt x="82342" y="1245"/>
                </a:lnTo>
                <a:lnTo>
                  <a:pt x="128531" y="10313"/>
                </a:lnTo>
                <a:lnTo>
                  <a:pt x="178893" y="139548"/>
                </a:lnTo>
                <a:lnTo>
                  <a:pt x="216752" y="243349"/>
                </a:lnTo>
                <a:lnTo>
                  <a:pt x="248001" y="330429"/>
                </a:lnTo>
                <a:lnTo>
                  <a:pt x="273219" y="402274"/>
                </a:lnTo>
                <a:lnTo>
                  <a:pt x="292984" y="460370"/>
                </a:lnTo>
                <a:lnTo>
                  <a:pt x="307874" y="506205"/>
                </a:lnTo>
                <a:lnTo>
                  <a:pt x="325346" y="567036"/>
                </a:lnTo>
                <a:lnTo>
                  <a:pt x="330265" y="596659"/>
                </a:lnTo>
                <a:lnTo>
                  <a:pt x="329463" y="603485"/>
                </a:lnTo>
                <a:lnTo>
                  <a:pt x="327259" y="606968"/>
                </a:lnTo>
                <a:lnTo>
                  <a:pt x="324230" y="608596"/>
                </a:lnTo>
                <a:lnTo>
                  <a:pt x="321017" y="609841"/>
                </a:lnTo>
                <a:lnTo>
                  <a:pt x="317817" y="610336"/>
                </a:lnTo>
                <a:close/>
              </a:path>
            </a:pathLst>
          </a:custGeom>
          <a:solidFill>
            <a:srgbClr val="A9A89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6546342" y="4498967"/>
            <a:ext cx="218281" cy="210741"/>
          </a:xfrm>
          <a:custGeom>
            <a:avLst/>
            <a:gdLst/>
            <a:ahLst/>
            <a:cxnLst/>
            <a:rect l="l" t="t" r="r" b="b"/>
            <a:pathLst>
              <a:path w="349250" h="337184">
                <a:moveTo>
                  <a:pt x="0" y="336791"/>
                </a:moveTo>
                <a:lnTo>
                  <a:pt x="349173" y="336791"/>
                </a:lnTo>
                <a:lnTo>
                  <a:pt x="349173" y="0"/>
                </a:lnTo>
                <a:lnTo>
                  <a:pt x="0" y="0"/>
                </a:lnTo>
                <a:lnTo>
                  <a:pt x="0" y="336791"/>
                </a:lnTo>
                <a:close/>
              </a:path>
            </a:pathLst>
          </a:custGeom>
          <a:solidFill>
            <a:srgbClr val="DFDBC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6475499" y="4498967"/>
            <a:ext cx="71040" cy="210741"/>
          </a:xfrm>
          <a:custGeom>
            <a:avLst/>
            <a:gdLst/>
            <a:ahLst/>
            <a:cxnLst/>
            <a:rect l="l" t="t" r="r" b="b"/>
            <a:pathLst>
              <a:path w="113665" h="337184">
                <a:moveTo>
                  <a:pt x="0" y="0"/>
                </a:moveTo>
                <a:lnTo>
                  <a:pt x="113347" y="0"/>
                </a:lnTo>
                <a:lnTo>
                  <a:pt x="113347" y="336791"/>
                </a:lnTo>
                <a:lnTo>
                  <a:pt x="0" y="336791"/>
                </a:lnTo>
                <a:lnTo>
                  <a:pt x="0" y="0"/>
                </a:lnTo>
                <a:close/>
              </a:path>
            </a:pathLst>
          </a:custGeom>
          <a:solidFill>
            <a:srgbClr val="DCD2A4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6594031" y="3974346"/>
            <a:ext cx="79375" cy="735409"/>
          </a:xfrm>
          <a:custGeom>
            <a:avLst/>
            <a:gdLst/>
            <a:ahLst/>
            <a:cxnLst/>
            <a:rect l="l" t="t" r="r" b="b"/>
            <a:pathLst>
              <a:path w="127000" h="1176654">
                <a:moveTo>
                  <a:pt x="126923" y="1176185"/>
                </a:moveTo>
                <a:lnTo>
                  <a:pt x="47409" y="1176185"/>
                </a:lnTo>
                <a:lnTo>
                  <a:pt x="45861" y="1172936"/>
                </a:lnTo>
                <a:lnTo>
                  <a:pt x="35275" y="1120823"/>
                </a:lnTo>
                <a:lnTo>
                  <a:pt x="31270" y="1076711"/>
                </a:lnTo>
                <a:lnTo>
                  <a:pt x="27038" y="1011278"/>
                </a:lnTo>
                <a:lnTo>
                  <a:pt x="24839" y="969075"/>
                </a:lnTo>
                <a:lnTo>
                  <a:pt x="22585" y="919753"/>
                </a:lnTo>
                <a:lnTo>
                  <a:pt x="20278" y="862714"/>
                </a:lnTo>
                <a:lnTo>
                  <a:pt x="17919" y="797364"/>
                </a:lnTo>
                <a:lnTo>
                  <a:pt x="15508" y="723105"/>
                </a:lnTo>
                <a:lnTo>
                  <a:pt x="13046" y="639340"/>
                </a:lnTo>
                <a:lnTo>
                  <a:pt x="10533" y="545475"/>
                </a:lnTo>
                <a:lnTo>
                  <a:pt x="7972" y="440912"/>
                </a:lnTo>
                <a:lnTo>
                  <a:pt x="5362" y="325055"/>
                </a:lnTo>
                <a:lnTo>
                  <a:pt x="2704" y="197307"/>
                </a:lnTo>
                <a:lnTo>
                  <a:pt x="0" y="57073"/>
                </a:lnTo>
                <a:lnTo>
                  <a:pt x="4703" y="34815"/>
                </a:lnTo>
                <a:lnTo>
                  <a:pt x="18365" y="16678"/>
                </a:lnTo>
                <a:lnTo>
                  <a:pt x="40317" y="4470"/>
                </a:lnTo>
                <a:lnTo>
                  <a:pt x="69888" y="0"/>
                </a:lnTo>
                <a:lnTo>
                  <a:pt x="92135" y="4470"/>
                </a:lnTo>
                <a:lnTo>
                  <a:pt x="110259" y="16678"/>
                </a:lnTo>
                <a:lnTo>
                  <a:pt x="122457" y="34815"/>
                </a:lnTo>
                <a:lnTo>
                  <a:pt x="126923" y="57073"/>
                </a:lnTo>
                <a:lnTo>
                  <a:pt x="126923" y="1176185"/>
                </a:lnTo>
                <a:close/>
              </a:path>
            </a:pathLst>
          </a:custGeom>
          <a:solidFill>
            <a:srgbClr val="C7C19D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6594031" y="3974346"/>
            <a:ext cx="63500" cy="735409"/>
          </a:xfrm>
          <a:custGeom>
            <a:avLst/>
            <a:gdLst/>
            <a:ahLst/>
            <a:cxnLst/>
            <a:rect l="l" t="t" r="r" b="b"/>
            <a:pathLst>
              <a:path w="101600" h="1176654">
                <a:moveTo>
                  <a:pt x="75564" y="1176185"/>
                </a:moveTo>
                <a:lnTo>
                  <a:pt x="47409" y="1176185"/>
                </a:lnTo>
                <a:lnTo>
                  <a:pt x="45861" y="1172936"/>
                </a:lnTo>
                <a:lnTo>
                  <a:pt x="35275" y="1120823"/>
                </a:lnTo>
                <a:lnTo>
                  <a:pt x="31270" y="1076711"/>
                </a:lnTo>
                <a:lnTo>
                  <a:pt x="27038" y="1011278"/>
                </a:lnTo>
                <a:lnTo>
                  <a:pt x="24839" y="969075"/>
                </a:lnTo>
                <a:lnTo>
                  <a:pt x="22585" y="919753"/>
                </a:lnTo>
                <a:lnTo>
                  <a:pt x="20278" y="862714"/>
                </a:lnTo>
                <a:lnTo>
                  <a:pt x="17919" y="797364"/>
                </a:lnTo>
                <a:lnTo>
                  <a:pt x="15508" y="723105"/>
                </a:lnTo>
                <a:lnTo>
                  <a:pt x="13046" y="639340"/>
                </a:lnTo>
                <a:lnTo>
                  <a:pt x="10533" y="545475"/>
                </a:lnTo>
                <a:lnTo>
                  <a:pt x="7972" y="440912"/>
                </a:lnTo>
                <a:lnTo>
                  <a:pt x="5362" y="325055"/>
                </a:lnTo>
                <a:lnTo>
                  <a:pt x="2704" y="197307"/>
                </a:lnTo>
                <a:lnTo>
                  <a:pt x="0" y="57073"/>
                </a:lnTo>
                <a:lnTo>
                  <a:pt x="4703" y="34815"/>
                </a:lnTo>
                <a:lnTo>
                  <a:pt x="18365" y="16678"/>
                </a:lnTo>
                <a:lnTo>
                  <a:pt x="40317" y="4470"/>
                </a:lnTo>
                <a:lnTo>
                  <a:pt x="69888" y="0"/>
                </a:lnTo>
                <a:lnTo>
                  <a:pt x="78434" y="632"/>
                </a:lnTo>
                <a:lnTo>
                  <a:pt x="86585" y="2468"/>
                </a:lnTo>
                <a:lnTo>
                  <a:pt x="94226" y="5416"/>
                </a:lnTo>
                <a:lnTo>
                  <a:pt x="101244" y="9385"/>
                </a:lnTo>
                <a:lnTo>
                  <a:pt x="90775" y="18297"/>
                </a:lnTo>
                <a:lnTo>
                  <a:pt x="82665" y="29524"/>
                </a:lnTo>
                <a:lnTo>
                  <a:pt x="77425" y="42603"/>
                </a:lnTo>
                <a:lnTo>
                  <a:pt x="75564" y="57073"/>
                </a:lnTo>
                <a:lnTo>
                  <a:pt x="75564" y="1176185"/>
                </a:lnTo>
                <a:close/>
              </a:path>
            </a:pathLst>
          </a:custGeom>
          <a:solidFill>
            <a:srgbClr val="C4B174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6641258" y="4210169"/>
            <a:ext cx="32147" cy="246063"/>
          </a:xfrm>
          <a:custGeom>
            <a:avLst/>
            <a:gdLst/>
            <a:ahLst/>
            <a:cxnLst/>
            <a:rect l="l" t="t" r="r" b="b"/>
            <a:pathLst>
              <a:path w="51434" h="393700">
                <a:moveTo>
                  <a:pt x="0" y="393141"/>
                </a:moveTo>
                <a:lnTo>
                  <a:pt x="51358" y="393141"/>
                </a:lnTo>
                <a:lnTo>
                  <a:pt x="51358" y="0"/>
                </a:lnTo>
                <a:lnTo>
                  <a:pt x="0" y="0"/>
                </a:lnTo>
                <a:lnTo>
                  <a:pt x="0" y="393141"/>
                </a:lnTo>
                <a:close/>
              </a:path>
            </a:pathLst>
          </a:custGeom>
          <a:solidFill>
            <a:srgbClr val="DFDBC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6594031" y="4210169"/>
            <a:ext cx="47228" cy="246063"/>
          </a:xfrm>
          <a:custGeom>
            <a:avLst/>
            <a:gdLst/>
            <a:ahLst/>
            <a:cxnLst/>
            <a:rect l="l" t="t" r="r" b="b"/>
            <a:pathLst>
              <a:path w="75565" h="393700">
                <a:moveTo>
                  <a:pt x="0" y="393141"/>
                </a:moveTo>
                <a:lnTo>
                  <a:pt x="75565" y="393141"/>
                </a:lnTo>
                <a:lnTo>
                  <a:pt x="75565" y="0"/>
                </a:lnTo>
                <a:lnTo>
                  <a:pt x="0" y="0"/>
                </a:lnTo>
                <a:lnTo>
                  <a:pt x="0" y="393141"/>
                </a:lnTo>
                <a:close/>
              </a:path>
            </a:pathLst>
          </a:custGeom>
          <a:solidFill>
            <a:srgbClr val="DCD2A4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6070981" y="4587462"/>
            <a:ext cx="329009" cy="122238"/>
          </a:xfrm>
          <a:custGeom>
            <a:avLst/>
            <a:gdLst/>
            <a:ahLst/>
            <a:cxnLst/>
            <a:rect l="l" t="t" r="r" b="b"/>
            <a:pathLst>
              <a:path w="526415" h="195579">
                <a:moveTo>
                  <a:pt x="0" y="0"/>
                </a:moveTo>
                <a:lnTo>
                  <a:pt x="526224" y="0"/>
                </a:lnTo>
                <a:lnTo>
                  <a:pt x="526224" y="195211"/>
                </a:lnTo>
                <a:lnTo>
                  <a:pt x="0" y="195211"/>
                </a:lnTo>
                <a:lnTo>
                  <a:pt x="0" y="0"/>
                </a:lnTo>
                <a:close/>
              </a:path>
            </a:pathLst>
          </a:custGeom>
          <a:solidFill>
            <a:srgbClr val="A9A89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6070981" y="4587462"/>
            <a:ext cx="205184" cy="122238"/>
          </a:xfrm>
          <a:custGeom>
            <a:avLst/>
            <a:gdLst/>
            <a:ahLst/>
            <a:cxnLst/>
            <a:rect l="l" t="t" r="r" b="b"/>
            <a:pathLst>
              <a:path w="328295" h="195579">
                <a:moveTo>
                  <a:pt x="327685" y="195199"/>
                </a:moveTo>
                <a:lnTo>
                  <a:pt x="0" y="195199"/>
                </a:lnTo>
                <a:lnTo>
                  <a:pt x="0" y="0"/>
                </a:lnTo>
                <a:lnTo>
                  <a:pt x="178295" y="0"/>
                </a:lnTo>
                <a:lnTo>
                  <a:pt x="327685" y="195199"/>
                </a:lnTo>
                <a:close/>
              </a:path>
            </a:pathLst>
          </a:custGeom>
          <a:solidFill>
            <a:srgbClr val="99958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/>
          <p:nvPr/>
        </p:nvSpPr>
        <p:spPr>
          <a:xfrm>
            <a:off x="6348175" y="4453256"/>
            <a:ext cx="151209" cy="341709"/>
          </a:xfrm>
          <a:custGeom>
            <a:avLst/>
            <a:gdLst/>
            <a:ahLst/>
            <a:cxnLst/>
            <a:rect l="l" t="t" r="r" b="b"/>
            <a:pathLst>
              <a:path w="241934" h="546734">
                <a:moveTo>
                  <a:pt x="241503" y="546582"/>
                </a:moveTo>
                <a:lnTo>
                  <a:pt x="0" y="546582"/>
                </a:lnTo>
                <a:lnTo>
                  <a:pt x="0" y="54114"/>
                </a:lnTo>
                <a:lnTo>
                  <a:pt x="4108" y="27969"/>
                </a:lnTo>
                <a:lnTo>
                  <a:pt x="14350" y="11764"/>
                </a:lnTo>
                <a:lnTo>
                  <a:pt x="27603" y="3206"/>
                </a:lnTo>
                <a:lnTo>
                  <a:pt x="40741" y="0"/>
                </a:lnTo>
                <a:lnTo>
                  <a:pt x="184213" y="0"/>
                </a:lnTo>
                <a:lnTo>
                  <a:pt x="206500" y="4470"/>
                </a:lnTo>
                <a:lnTo>
                  <a:pt x="224712" y="16678"/>
                </a:lnTo>
                <a:lnTo>
                  <a:pt x="236996" y="34815"/>
                </a:lnTo>
                <a:lnTo>
                  <a:pt x="241503" y="57073"/>
                </a:lnTo>
                <a:lnTo>
                  <a:pt x="241503" y="546582"/>
                </a:lnTo>
                <a:close/>
              </a:path>
            </a:pathLst>
          </a:custGeom>
          <a:solidFill>
            <a:srgbClr val="F8AF1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2" name="object 62"/>
          <p:cNvSpPr/>
          <p:nvPr/>
        </p:nvSpPr>
        <p:spPr>
          <a:xfrm>
            <a:off x="6348175" y="4453256"/>
            <a:ext cx="81359" cy="341709"/>
          </a:xfrm>
          <a:custGeom>
            <a:avLst/>
            <a:gdLst/>
            <a:ahLst/>
            <a:cxnLst/>
            <a:rect l="l" t="t" r="r" b="b"/>
            <a:pathLst>
              <a:path w="130175" h="546734">
                <a:moveTo>
                  <a:pt x="72593" y="546582"/>
                </a:moveTo>
                <a:lnTo>
                  <a:pt x="0" y="546582"/>
                </a:lnTo>
                <a:lnTo>
                  <a:pt x="0" y="54114"/>
                </a:lnTo>
                <a:lnTo>
                  <a:pt x="4108" y="27969"/>
                </a:lnTo>
                <a:lnTo>
                  <a:pt x="14350" y="11764"/>
                </a:lnTo>
                <a:lnTo>
                  <a:pt x="27603" y="3206"/>
                </a:lnTo>
                <a:lnTo>
                  <a:pt x="40741" y="0"/>
                </a:lnTo>
                <a:lnTo>
                  <a:pt x="129641" y="0"/>
                </a:lnTo>
                <a:lnTo>
                  <a:pt x="107392" y="4470"/>
                </a:lnTo>
                <a:lnTo>
                  <a:pt x="89263" y="16678"/>
                </a:lnTo>
                <a:lnTo>
                  <a:pt x="77061" y="34815"/>
                </a:lnTo>
                <a:lnTo>
                  <a:pt x="72593" y="57073"/>
                </a:lnTo>
                <a:lnTo>
                  <a:pt x="72593" y="546582"/>
                </a:lnTo>
                <a:close/>
              </a:path>
            </a:pathLst>
          </a:custGeom>
          <a:solidFill>
            <a:srgbClr val="EC901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3" name="object 63"/>
          <p:cNvSpPr/>
          <p:nvPr/>
        </p:nvSpPr>
        <p:spPr>
          <a:xfrm>
            <a:off x="5955228" y="4137430"/>
            <a:ext cx="129381" cy="318691"/>
          </a:xfrm>
          <a:custGeom>
            <a:avLst/>
            <a:gdLst/>
            <a:ahLst/>
            <a:cxnLst/>
            <a:rect l="l" t="t" r="r" b="b"/>
            <a:pathLst>
              <a:path w="207009" h="509904">
                <a:moveTo>
                  <a:pt x="206438" y="509524"/>
                </a:moveTo>
                <a:lnTo>
                  <a:pt x="0" y="509524"/>
                </a:lnTo>
                <a:lnTo>
                  <a:pt x="71361" y="0"/>
                </a:lnTo>
                <a:lnTo>
                  <a:pt x="206438" y="0"/>
                </a:lnTo>
                <a:lnTo>
                  <a:pt x="206438" y="509524"/>
                </a:lnTo>
                <a:close/>
              </a:path>
            </a:pathLst>
          </a:custGeom>
          <a:solidFill>
            <a:srgbClr val="6BCDE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4" name="object 64"/>
          <p:cNvSpPr/>
          <p:nvPr/>
        </p:nvSpPr>
        <p:spPr>
          <a:xfrm>
            <a:off x="5955228" y="4137430"/>
            <a:ext cx="90091" cy="318691"/>
          </a:xfrm>
          <a:custGeom>
            <a:avLst/>
            <a:gdLst/>
            <a:ahLst/>
            <a:cxnLst/>
            <a:rect l="l" t="t" r="r" b="b"/>
            <a:pathLst>
              <a:path w="144145" h="509904">
                <a:moveTo>
                  <a:pt x="72351" y="509524"/>
                </a:moveTo>
                <a:lnTo>
                  <a:pt x="0" y="509524"/>
                </a:lnTo>
                <a:lnTo>
                  <a:pt x="71361" y="0"/>
                </a:lnTo>
                <a:lnTo>
                  <a:pt x="143713" y="0"/>
                </a:lnTo>
                <a:lnTo>
                  <a:pt x="72351" y="509524"/>
                </a:lnTo>
                <a:close/>
              </a:path>
            </a:pathLst>
          </a:custGeom>
          <a:solidFill>
            <a:srgbClr val="52AEC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5" name="object 65"/>
          <p:cNvSpPr/>
          <p:nvPr/>
        </p:nvSpPr>
        <p:spPr>
          <a:xfrm>
            <a:off x="5966650" y="4082757"/>
            <a:ext cx="442119" cy="66675"/>
          </a:xfrm>
          <a:custGeom>
            <a:avLst/>
            <a:gdLst/>
            <a:ahLst/>
            <a:cxnLst/>
            <a:rect l="l" t="t" r="r" b="b"/>
            <a:pathLst>
              <a:path w="707390" h="106679">
                <a:moveTo>
                  <a:pt x="47409" y="106502"/>
                </a:moveTo>
                <a:lnTo>
                  <a:pt x="28958" y="102591"/>
                </a:lnTo>
                <a:lnTo>
                  <a:pt x="13889" y="91152"/>
                </a:lnTo>
                <a:lnTo>
                  <a:pt x="3726" y="72624"/>
                </a:lnTo>
                <a:lnTo>
                  <a:pt x="0" y="47447"/>
                </a:lnTo>
                <a:lnTo>
                  <a:pt x="3726" y="28980"/>
                </a:lnTo>
                <a:lnTo>
                  <a:pt x="13889" y="13898"/>
                </a:lnTo>
                <a:lnTo>
                  <a:pt x="28958" y="3729"/>
                </a:lnTo>
                <a:lnTo>
                  <a:pt x="47409" y="0"/>
                </a:lnTo>
                <a:lnTo>
                  <a:pt x="659828" y="0"/>
                </a:lnTo>
                <a:lnTo>
                  <a:pt x="678278" y="3910"/>
                </a:lnTo>
                <a:lnTo>
                  <a:pt x="693348" y="15349"/>
                </a:lnTo>
                <a:lnTo>
                  <a:pt x="703510" y="33877"/>
                </a:lnTo>
                <a:lnTo>
                  <a:pt x="707237" y="59054"/>
                </a:lnTo>
                <a:lnTo>
                  <a:pt x="706695" y="64587"/>
                </a:lnTo>
                <a:lnTo>
                  <a:pt x="671956" y="84488"/>
                </a:lnTo>
                <a:lnTo>
                  <a:pt x="616796" y="92603"/>
                </a:lnTo>
                <a:lnTo>
                  <a:pt x="575206" y="96077"/>
                </a:lnTo>
                <a:lnTo>
                  <a:pt x="522538" y="99114"/>
                </a:lnTo>
                <a:lnTo>
                  <a:pt x="457489" y="101678"/>
                </a:lnTo>
                <a:lnTo>
                  <a:pt x="285032" y="105248"/>
                </a:lnTo>
                <a:lnTo>
                  <a:pt x="47409" y="106502"/>
                </a:lnTo>
                <a:close/>
              </a:path>
            </a:pathLst>
          </a:custGeom>
          <a:solidFill>
            <a:srgbClr val="F8AF1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6" name="object 66"/>
          <p:cNvSpPr/>
          <p:nvPr/>
        </p:nvSpPr>
        <p:spPr>
          <a:xfrm>
            <a:off x="5966651" y="4082756"/>
            <a:ext cx="75009" cy="665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7" name="object 67"/>
          <p:cNvSpPr/>
          <p:nvPr/>
        </p:nvSpPr>
        <p:spPr>
          <a:xfrm>
            <a:off x="5919423" y="4453256"/>
            <a:ext cx="302021" cy="341709"/>
          </a:xfrm>
          <a:custGeom>
            <a:avLst/>
            <a:gdLst/>
            <a:ahLst/>
            <a:cxnLst/>
            <a:rect l="l" t="t" r="r" b="b"/>
            <a:pathLst>
              <a:path w="483234" h="546734">
                <a:moveTo>
                  <a:pt x="482765" y="546582"/>
                </a:moveTo>
                <a:lnTo>
                  <a:pt x="229412" y="546582"/>
                </a:lnTo>
                <a:lnTo>
                  <a:pt x="234998" y="531215"/>
                </a:lnTo>
                <a:lnTo>
                  <a:pt x="239101" y="515199"/>
                </a:lnTo>
                <a:lnTo>
                  <a:pt x="241630" y="498628"/>
                </a:lnTo>
                <a:lnTo>
                  <a:pt x="242493" y="481596"/>
                </a:lnTo>
                <a:lnTo>
                  <a:pt x="236525" y="437217"/>
                </a:lnTo>
                <a:lnTo>
                  <a:pt x="219685" y="397321"/>
                </a:lnTo>
                <a:lnTo>
                  <a:pt x="193571" y="363508"/>
                </a:lnTo>
                <a:lnTo>
                  <a:pt x="159781" y="337377"/>
                </a:lnTo>
                <a:lnTo>
                  <a:pt x="119913" y="320526"/>
                </a:lnTo>
                <a:lnTo>
                  <a:pt x="75564" y="314553"/>
                </a:lnTo>
                <a:lnTo>
                  <a:pt x="62112" y="313824"/>
                </a:lnTo>
                <a:lnTo>
                  <a:pt x="48949" y="306498"/>
                </a:lnTo>
                <a:lnTo>
                  <a:pt x="36115" y="284868"/>
                </a:lnTo>
                <a:lnTo>
                  <a:pt x="23652" y="241226"/>
                </a:lnTo>
                <a:lnTo>
                  <a:pt x="11599" y="167864"/>
                </a:lnTo>
                <a:lnTo>
                  <a:pt x="0" y="57073"/>
                </a:lnTo>
                <a:lnTo>
                  <a:pt x="4506" y="34815"/>
                </a:lnTo>
                <a:lnTo>
                  <a:pt x="16790" y="16678"/>
                </a:lnTo>
                <a:lnTo>
                  <a:pt x="35002" y="4470"/>
                </a:lnTo>
                <a:lnTo>
                  <a:pt x="57289" y="0"/>
                </a:lnTo>
                <a:lnTo>
                  <a:pt x="263728" y="0"/>
                </a:lnTo>
                <a:lnTo>
                  <a:pt x="263728" y="127000"/>
                </a:lnTo>
                <a:lnTo>
                  <a:pt x="482765" y="409930"/>
                </a:lnTo>
                <a:lnTo>
                  <a:pt x="482765" y="546582"/>
                </a:lnTo>
                <a:close/>
              </a:path>
            </a:pathLst>
          </a:custGeom>
          <a:solidFill>
            <a:srgbClr val="F8AF1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8" name="object 68"/>
          <p:cNvSpPr/>
          <p:nvPr/>
        </p:nvSpPr>
        <p:spPr>
          <a:xfrm>
            <a:off x="5919423" y="4453255"/>
            <a:ext cx="81359" cy="196850"/>
          </a:xfrm>
          <a:custGeom>
            <a:avLst/>
            <a:gdLst/>
            <a:ahLst/>
            <a:cxnLst/>
            <a:rect l="l" t="t" r="r" b="b"/>
            <a:pathLst>
              <a:path w="130175" h="314959">
                <a:moveTo>
                  <a:pt x="72351" y="314553"/>
                </a:moveTo>
                <a:lnTo>
                  <a:pt x="34599" y="285149"/>
                </a:lnTo>
                <a:lnTo>
                  <a:pt x="22652" y="241449"/>
                </a:lnTo>
                <a:lnTo>
                  <a:pt x="11103" y="167986"/>
                </a:lnTo>
                <a:lnTo>
                  <a:pt x="0" y="57073"/>
                </a:lnTo>
                <a:lnTo>
                  <a:pt x="5636" y="34815"/>
                </a:lnTo>
                <a:lnTo>
                  <a:pt x="25834" y="16678"/>
                </a:lnTo>
                <a:lnTo>
                  <a:pt x="65526" y="4470"/>
                </a:lnTo>
                <a:lnTo>
                  <a:pt x="129641" y="0"/>
                </a:lnTo>
                <a:lnTo>
                  <a:pt x="107354" y="4470"/>
                </a:lnTo>
                <a:lnTo>
                  <a:pt x="89142" y="16678"/>
                </a:lnTo>
                <a:lnTo>
                  <a:pt x="76858" y="34815"/>
                </a:lnTo>
                <a:lnTo>
                  <a:pt x="72351" y="57073"/>
                </a:lnTo>
                <a:lnTo>
                  <a:pt x="72351" y="314553"/>
                </a:lnTo>
                <a:close/>
              </a:path>
            </a:pathLst>
          </a:custGeom>
          <a:solidFill>
            <a:srgbClr val="EC901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9" name="object 69"/>
          <p:cNvSpPr/>
          <p:nvPr/>
        </p:nvSpPr>
        <p:spPr>
          <a:xfrm>
            <a:off x="5862471" y="4649851"/>
            <a:ext cx="208756" cy="209153"/>
          </a:xfrm>
          <a:custGeom>
            <a:avLst/>
            <a:gdLst/>
            <a:ahLst/>
            <a:cxnLst/>
            <a:rect l="l" t="t" r="r" b="b"/>
            <a:pathLst>
              <a:path w="334009" h="334645">
                <a:moveTo>
                  <a:pt x="166687" y="334086"/>
                </a:moveTo>
                <a:lnTo>
                  <a:pt x="122356" y="328112"/>
                </a:lnTo>
                <a:lnTo>
                  <a:pt x="82533" y="311259"/>
                </a:lnTo>
                <a:lnTo>
                  <a:pt x="48801" y="285126"/>
                </a:lnTo>
                <a:lnTo>
                  <a:pt x="22745" y="251312"/>
                </a:lnTo>
                <a:lnTo>
                  <a:pt x="5950" y="211418"/>
                </a:lnTo>
                <a:lnTo>
                  <a:pt x="0" y="167043"/>
                </a:lnTo>
                <a:lnTo>
                  <a:pt x="5950" y="122663"/>
                </a:lnTo>
                <a:lnTo>
                  <a:pt x="22745" y="82768"/>
                </a:lnTo>
                <a:lnTo>
                  <a:pt x="48801" y="48955"/>
                </a:lnTo>
                <a:lnTo>
                  <a:pt x="82533" y="22823"/>
                </a:lnTo>
                <a:lnTo>
                  <a:pt x="122356" y="5972"/>
                </a:lnTo>
                <a:lnTo>
                  <a:pt x="166687" y="0"/>
                </a:lnTo>
                <a:lnTo>
                  <a:pt x="211036" y="5972"/>
                </a:lnTo>
                <a:lnTo>
                  <a:pt x="250904" y="22823"/>
                </a:lnTo>
                <a:lnTo>
                  <a:pt x="284694" y="48955"/>
                </a:lnTo>
                <a:lnTo>
                  <a:pt x="310808" y="82768"/>
                </a:lnTo>
                <a:lnTo>
                  <a:pt x="327647" y="122663"/>
                </a:lnTo>
                <a:lnTo>
                  <a:pt x="333616" y="167043"/>
                </a:lnTo>
                <a:lnTo>
                  <a:pt x="327647" y="211418"/>
                </a:lnTo>
                <a:lnTo>
                  <a:pt x="310808" y="251312"/>
                </a:lnTo>
                <a:lnTo>
                  <a:pt x="284694" y="285126"/>
                </a:lnTo>
                <a:lnTo>
                  <a:pt x="250904" y="311259"/>
                </a:lnTo>
                <a:lnTo>
                  <a:pt x="211036" y="328112"/>
                </a:lnTo>
                <a:lnTo>
                  <a:pt x="166687" y="334086"/>
                </a:lnTo>
                <a:close/>
              </a:path>
            </a:pathLst>
          </a:custGeom>
          <a:solidFill>
            <a:srgbClr val="74746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0" name="object 70"/>
          <p:cNvSpPr/>
          <p:nvPr/>
        </p:nvSpPr>
        <p:spPr>
          <a:xfrm>
            <a:off x="5928067" y="4715645"/>
            <a:ext cx="77168" cy="772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1" name="object 71"/>
          <p:cNvSpPr/>
          <p:nvPr/>
        </p:nvSpPr>
        <p:spPr>
          <a:xfrm>
            <a:off x="6425184" y="4649851"/>
            <a:ext cx="208756" cy="209153"/>
          </a:xfrm>
          <a:custGeom>
            <a:avLst/>
            <a:gdLst/>
            <a:ahLst/>
            <a:cxnLst/>
            <a:rect l="l" t="t" r="r" b="b"/>
            <a:pathLst>
              <a:path w="334009" h="334645">
                <a:moveTo>
                  <a:pt x="166687" y="334086"/>
                </a:moveTo>
                <a:lnTo>
                  <a:pt x="122356" y="328112"/>
                </a:lnTo>
                <a:lnTo>
                  <a:pt x="82533" y="311259"/>
                </a:lnTo>
                <a:lnTo>
                  <a:pt x="48801" y="285126"/>
                </a:lnTo>
                <a:lnTo>
                  <a:pt x="22745" y="251312"/>
                </a:lnTo>
                <a:lnTo>
                  <a:pt x="5950" y="211418"/>
                </a:lnTo>
                <a:lnTo>
                  <a:pt x="0" y="167043"/>
                </a:lnTo>
                <a:lnTo>
                  <a:pt x="5950" y="122663"/>
                </a:lnTo>
                <a:lnTo>
                  <a:pt x="22745" y="82768"/>
                </a:lnTo>
                <a:lnTo>
                  <a:pt x="48801" y="48955"/>
                </a:lnTo>
                <a:lnTo>
                  <a:pt x="82533" y="22823"/>
                </a:lnTo>
                <a:lnTo>
                  <a:pt x="122356" y="5972"/>
                </a:lnTo>
                <a:lnTo>
                  <a:pt x="166687" y="0"/>
                </a:lnTo>
                <a:lnTo>
                  <a:pt x="211120" y="5972"/>
                </a:lnTo>
                <a:lnTo>
                  <a:pt x="251011" y="22823"/>
                </a:lnTo>
                <a:lnTo>
                  <a:pt x="284784" y="48955"/>
                </a:lnTo>
                <a:lnTo>
                  <a:pt x="310861" y="82768"/>
                </a:lnTo>
                <a:lnTo>
                  <a:pt x="327664" y="122663"/>
                </a:lnTo>
                <a:lnTo>
                  <a:pt x="333616" y="167043"/>
                </a:lnTo>
                <a:lnTo>
                  <a:pt x="327664" y="211418"/>
                </a:lnTo>
                <a:lnTo>
                  <a:pt x="310861" y="251312"/>
                </a:lnTo>
                <a:lnTo>
                  <a:pt x="284784" y="285126"/>
                </a:lnTo>
                <a:lnTo>
                  <a:pt x="251011" y="311259"/>
                </a:lnTo>
                <a:lnTo>
                  <a:pt x="211120" y="328112"/>
                </a:lnTo>
                <a:lnTo>
                  <a:pt x="166687" y="334086"/>
                </a:lnTo>
                <a:close/>
              </a:path>
            </a:pathLst>
          </a:custGeom>
          <a:solidFill>
            <a:srgbClr val="74746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2" name="object 72"/>
          <p:cNvSpPr/>
          <p:nvPr/>
        </p:nvSpPr>
        <p:spPr>
          <a:xfrm>
            <a:off x="5862471" y="4649851"/>
            <a:ext cx="127000" cy="209153"/>
          </a:xfrm>
          <a:custGeom>
            <a:avLst/>
            <a:gdLst/>
            <a:ahLst/>
            <a:cxnLst/>
            <a:rect l="l" t="t" r="r" b="b"/>
            <a:pathLst>
              <a:path w="203200" h="334645">
                <a:moveTo>
                  <a:pt x="166687" y="334086"/>
                </a:moveTo>
                <a:lnTo>
                  <a:pt x="122356" y="328112"/>
                </a:lnTo>
                <a:lnTo>
                  <a:pt x="82533" y="311259"/>
                </a:lnTo>
                <a:lnTo>
                  <a:pt x="48801" y="285126"/>
                </a:lnTo>
                <a:lnTo>
                  <a:pt x="22745" y="251312"/>
                </a:lnTo>
                <a:lnTo>
                  <a:pt x="5950" y="211418"/>
                </a:lnTo>
                <a:lnTo>
                  <a:pt x="0" y="167043"/>
                </a:lnTo>
                <a:lnTo>
                  <a:pt x="5950" y="122663"/>
                </a:lnTo>
                <a:lnTo>
                  <a:pt x="22745" y="82768"/>
                </a:lnTo>
                <a:lnTo>
                  <a:pt x="48801" y="48955"/>
                </a:lnTo>
                <a:lnTo>
                  <a:pt x="82533" y="22823"/>
                </a:lnTo>
                <a:lnTo>
                  <a:pt x="122356" y="5972"/>
                </a:lnTo>
                <a:lnTo>
                  <a:pt x="166687" y="0"/>
                </a:lnTo>
                <a:lnTo>
                  <a:pt x="176041" y="270"/>
                </a:lnTo>
                <a:lnTo>
                  <a:pt x="185207" y="1050"/>
                </a:lnTo>
                <a:lnTo>
                  <a:pt x="194187" y="2293"/>
                </a:lnTo>
                <a:lnTo>
                  <a:pt x="202984" y="3949"/>
                </a:lnTo>
                <a:lnTo>
                  <a:pt x="160669" y="19608"/>
                </a:lnTo>
                <a:lnTo>
                  <a:pt x="124681" y="45524"/>
                </a:lnTo>
                <a:lnTo>
                  <a:pt x="96787" y="79921"/>
                </a:lnTo>
                <a:lnTo>
                  <a:pt x="78755" y="121020"/>
                </a:lnTo>
                <a:lnTo>
                  <a:pt x="72351" y="167043"/>
                </a:lnTo>
                <a:lnTo>
                  <a:pt x="78755" y="213034"/>
                </a:lnTo>
                <a:lnTo>
                  <a:pt x="96787" y="254069"/>
                </a:lnTo>
                <a:lnTo>
                  <a:pt x="124681" y="288393"/>
                </a:lnTo>
                <a:lnTo>
                  <a:pt x="160669" y="314249"/>
                </a:lnTo>
                <a:lnTo>
                  <a:pt x="202984" y="329882"/>
                </a:lnTo>
                <a:lnTo>
                  <a:pt x="194187" y="331685"/>
                </a:lnTo>
                <a:lnTo>
                  <a:pt x="185207" y="333003"/>
                </a:lnTo>
                <a:lnTo>
                  <a:pt x="176041" y="333811"/>
                </a:lnTo>
                <a:lnTo>
                  <a:pt x="166687" y="334086"/>
                </a:lnTo>
                <a:close/>
              </a:path>
            </a:pathLst>
          </a:custGeom>
          <a:solidFill>
            <a:srgbClr val="61605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3" name="object 73"/>
          <p:cNvSpPr/>
          <p:nvPr/>
        </p:nvSpPr>
        <p:spPr>
          <a:xfrm>
            <a:off x="6425184" y="4649851"/>
            <a:ext cx="127000" cy="208756"/>
          </a:xfrm>
          <a:custGeom>
            <a:avLst/>
            <a:gdLst/>
            <a:ahLst/>
            <a:cxnLst/>
            <a:rect l="l" t="t" r="r" b="b"/>
            <a:pathLst>
              <a:path w="203200" h="334009">
                <a:moveTo>
                  <a:pt x="166687" y="333832"/>
                </a:moveTo>
                <a:lnTo>
                  <a:pt x="122356" y="327877"/>
                </a:lnTo>
                <a:lnTo>
                  <a:pt x="82533" y="311071"/>
                </a:lnTo>
                <a:lnTo>
                  <a:pt x="48801" y="284999"/>
                </a:lnTo>
                <a:lnTo>
                  <a:pt x="22745" y="251246"/>
                </a:lnTo>
                <a:lnTo>
                  <a:pt x="5950" y="211399"/>
                </a:lnTo>
                <a:lnTo>
                  <a:pt x="0" y="167043"/>
                </a:lnTo>
                <a:lnTo>
                  <a:pt x="5950" y="122663"/>
                </a:lnTo>
                <a:lnTo>
                  <a:pt x="22745" y="82768"/>
                </a:lnTo>
                <a:lnTo>
                  <a:pt x="48801" y="48955"/>
                </a:lnTo>
                <a:lnTo>
                  <a:pt x="82533" y="22823"/>
                </a:lnTo>
                <a:lnTo>
                  <a:pt x="122356" y="5972"/>
                </a:lnTo>
                <a:lnTo>
                  <a:pt x="166687" y="0"/>
                </a:lnTo>
                <a:lnTo>
                  <a:pt x="176043" y="270"/>
                </a:lnTo>
                <a:lnTo>
                  <a:pt x="185212" y="1050"/>
                </a:lnTo>
                <a:lnTo>
                  <a:pt x="194192" y="2293"/>
                </a:lnTo>
                <a:lnTo>
                  <a:pt x="202984" y="3949"/>
                </a:lnTo>
                <a:lnTo>
                  <a:pt x="160669" y="19608"/>
                </a:lnTo>
                <a:lnTo>
                  <a:pt x="124681" y="45524"/>
                </a:lnTo>
                <a:lnTo>
                  <a:pt x="96787" y="79921"/>
                </a:lnTo>
                <a:lnTo>
                  <a:pt x="78755" y="121020"/>
                </a:lnTo>
                <a:lnTo>
                  <a:pt x="72351" y="167043"/>
                </a:lnTo>
                <a:lnTo>
                  <a:pt x="78755" y="213034"/>
                </a:lnTo>
                <a:lnTo>
                  <a:pt x="96787" y="254069"/>
                </a:lnTo>
                <a:lnTo>
                  <a:pt x="124681" y="288393"/>
                </a:lnTo>
                <a:lnTo>
                  <a:pt x="160669" y="314249"/>
                </a:lnTo>
                <a:lnTo>
                  <a:pt x="202984" y="329882"/>
                </a:lnTo>
                <a:lnTo>
                  <a:pt x="194192" y="331646"/>
                </a:lnTo>
                <a:lnTo>
                  <a:pt x="185212" y="332876"/>
                </a:lnTo>
                <a:lnTo>
                  <a:pt x="176043" y="333597"/>
                </a:lnTo>
                <a:lnTo>
                  <a:pt x="166687" y="333832"/>
                </a:lnTo>
                <a:close/>
              </a:path>
            </a:pathLst>
          </a:custGeom>
          <a:solidFill>
            <a:srgbClr val="61605B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4" name="object 74"/>
          <p:cNvSpPr/>
          <p:nvPr/>
        </p:nvSpPr>
        <p:spPr>
          <a:xfrm>
            <a:off x="6490780" y="4715645"/>
            <a:ext cx="77327" cy="77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5" name="object 75"/>
          <p:cNvSpPr/>
          <p:nvPr/>
        </p:nvSpPr>
        <p:spPr>
          <a:xfrm>
            <a:off x="6747597" y="4481981"/>
            <a:ext cx="168672" cy="289322"/>
          </a:xfrm>
          <a:custGeom>
            <a:avLst/>
            <a:gdLst/>
            <a:ahLst/>
            <a:cxnLst/>
            <a:rect l="l" t="t" r="r" b="b"/>
            <a:pathLst>
              <a:path w="269875" h="462915">
                <a:moveTo>
                  <a:pt x="242252" y="462813"/>
                </a:moveTo>
                <a:lnTo>
                  <a:pt x="27165" y="462813"/>
                </a:lnTo>
                <a:lnTo>
                  <a:pt x="16668" y="460686"/>
                </a:lnTo>
                <a:lnTo>
                  <a:pt x="8024" y="454877"/>
                </a:lnTo>
                <a:lnTo>
                  <a:pt x="2160" y="446241"/>
                </a:lnTo>
                <a:lnTo>
                  <a:pt x="0" y="435635"/>
                </a:lnTo>
                <a:lnTo>
                  <a:pt x="443" y="309148"/>
                </a:lnTo>
                <a:lnTo>
                  <a:pt x="1720" y="209850"/>
                </a:lnTo>
                <a:lnTo>
                  <a:pt x="3749" y="134456"/>
                </a:lnTo>
                <a:lnTo>
                  <a:pt x="6448" y="79678"/>
                </a:lnTo>
                <a:lnTo>
                  <a:pt x="13535" y="18824"/>
                </a:lnTo>
                <a:lnTo>
                  <a:pt x="27165" y="0"/>
                </a:lnTo>
                <a:lnTo>
                  <a:pt x="37764" y="2126"/>
                </a:lnTo>
                <a:lnTo>
                  <a:pt x="46396" y="7935"/>
                </a:lnTo>
                <a:lnTo>
                  <a:pt x="52204" y="16571"/>
                </a:lnTo>
                <a:lnTo>
                  <a:pt x="54330" y="27177"/>
                </a:lnTo>
                <a:lnTo>
                  <a:pt x="54330" y="408457"/>
                </a:lnTo>
                <a:lnTo>
                  <a:pt x="242252" y="408457"/>
                </a:lnTo>
                <a:lnTo>
                  <a:pt x="252851" y="410584"/>
                </a:lnTo>
                <a:lnTo>
                  <a:pt x="261483" y="416393"/>
                </a:lnTo>
                <a:lnTo>
                  <a:pt x="267291" y="425029"/>
                </a:lnTo>
                <a:lnTo>
                  <a:pt x="269417" y="435635"/>
                </a:lnTo>
                <a:lnTo>
                  <a:pt x="267291" y="446241"/>
                </a:lnTo>
                <a:lnTo>
                  <a:pt x="261483" y="454877"/>
                </a:lnTo>
                <a:lnTo>
                  <a:pt x="252851" y="460686"/>
                </a:lnTo>
                <a:lnTo>
                  <a:pt x="242252" y="462813"/>
                </a:lnTo>
                <a:close/>
              </a:path>
            </a:pathLst>
          </a:custGeom>
          <a:solidFill>
            <a:srgbClr val="74746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6" name="object 76"/>
          <p:cNvSpPr/>
          <p:nvPr/>
        </p:nvSpPr>
        <p:spPr>
          <a:xfrm>
            <a:off x="6266529" y="4709462"/>
            <a:ext cx="81756" cy="85725"/>
          </a:xfrm>
          <a:custGeom>
            <a:avLst/>
            <a:gdLst/>
            <a:ahLst/>
            <a:cxnLst/>
            <a:rect l="l" t="t" r="r" b="b"/>
            <a:pathLst>
              <a:path w="130809" h="137159">
                <a:moveTo>
                  <a:pt x="0" y="136651"/>
                </a:moveTo>
                <a:lnTo>
                  <a:pt x="130632" y="136651"/>
                </a:lnTo>
                <a:lnTo>
                  <a:pt x="130632" y="0"/>
                </a:lnTo>
                <a:lnTo>
                  <a:pt x="0" y="0"/>
                </a:lnTo>
                <a:lnTo>
                  <a:pt x="0" y="136651"/>
                </a:lnTo>
                <a:close/>
              </a:path>
            </a:pathLst>
          </a:custGeom>
          <a:solidFill>
            <a:srgbClr val="74746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7" name="object 77"/>
          <p:cNvSpPr/>
          <p:nvPr/>
        </p:nvSpPr>
        <p:spPr>
          <a:xfrm>
            <a:off x="6243839" y="4709462"/>
            <a:ext cx="0" cy="85725"/>
          </a:xfrm>
          <a:custGeom>
            <a:avLst/>
            <a:gdLst/>
            <a:ahLst/>
            <a:cxnLst/>
            <a:rect l="l" t="t" r="r" b="b"/>
            <a:pathLst>
              <a:path h="137159">
                <a:moveTo>
                  <a:pt x="0" y="0"/>
                </a:moveTo>
                <a:lnTo>
                  <a:pt x="0" y="136651"/>
                </a:lnTo>
              </a:path>
            </a:pathLst>
          </a:custGeom>
          <a:ln w="72605">
            <a:solidFill>
              <a:srgbClr val="61605B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8" name="object 78"/>
          <p:cNvSpPr/>
          <p:nvPr/>
        </p:nvSpPr>
        <p:spPr>
          <a:xfrm>
            <a:off x="6834188" y="4204176"/>
            <a:ext cx="625078" cy="489744"/>
          </a:xfrm>
          <a:custGeom>
            <a:avLst/>
            <a:gdLst/>
            <a:ahLst/>
            <a:cxnLst/>
            <a:rect l="l" t="t" r="r" b="b"/>
            <a:pathLst>
              <a:path w="1000125" h="783590">
                <a:moveTo>
                  <a:pt x="999744" y="783336"/>
                </a:moveTo>
                <a:lnTo>
                  <a:pt x="0" y="783336"/>
                </a:lnTo>
                <a:lnTo>
                  <a:pt x="499872" y="0"/>
                </a:lnTo>
                <a:lnTo>
                  <a:pt x="999744" y="78333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9" name="object 79"/>
          <p:cNvSpPr txBox="1"/>
          <p:nvPr/>
        </p:nvSpPr>
        <p:spPr>
          <a:xfrm>
            <a:off x="7049992" y="4242261"/>
            <a:ext cx="212328" cy="500602"/>
          </a:xfrm>
          <a:prstGeom prst="rect">
            <a:avLst/>
          </a:prstGeom>
        </p:spPr>
        <p:txBody>
          <a:bodyPr vert="horz" wrap="square" lIns="0" tIns="9922" rIns="0" bIns="0" rtlCol="0">
            <a:spAutoFit/>
          </a:bodyPr>
          <a:lstStyle/>
          <a:p>
            <a:pPr marL="7938">
              <a:spcBef>
                <a:spcPts val="78"/>
              </a:spcBef>
            </a:pPr>
            <a:r>
              <a:rPr sz="3188" spc="6" dirty="0">
                <a:solidFill>
                  <a:srgbClr val="FF0000"/>
                </a:solidFill>
                <a:latin typeface="微软雅黑"/>
                <a:cs typeface="微软雅黑"/>
              </a:rPr>
              <a:t>?</a:t>
            </a:r>
            <a:endParaRPr sz="3188">
              <a:latin typeface="微软雅黑"/>
              <a:cs typeface="微软雅黑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477970" y="2486938"/>
            <a:ext cx="285353" cy="660838"/>
          </a:xfrm>
          <a:prstGeom prst="rect">
            <a:avLst/>
          </a:prstGeom>
        </p:spPr>
        <p:txBody>
          <a:bodyPr vert="horz" wrap="square" lIns="0" tIns="19447" rIns="0" bIns="0" rtlCol="0">
            <a:spAutoFit/>
          </a:bodyPr>
          <a:lstStyle/>
          <a:p>
            <a:pPr marL="7938" marR="3175">
              <a:lnSpc>
                <a:spcPts val="2538"/>
              </a:lnSpc>
              <a:spcBef>
                <a:spcPts val="153"/>
              </a:spcBef>
            </a:pPr>
            <a:r>
              <a:rPr sz="2125" spc="-3" dirty="0">
                <a:solidFill>
                  <a:srgbClr val="FFFFFF"/>
                </a:solidFill>
                <a:latin typeface="微软雅黑"/>
                <a:cs typeface="微软雅黑"/>
              </a:rPr>
              <a:t>测 试</a:t>
            </a:r>
            <a:endParaRPr sz="2125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227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7235191" y="1163997"/>
            <a:ext cx="16002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监控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Pentagon 4"/>
          <p:cNvSpPr/>
          <p:nvPr/>
        </p:nvSpPr>
        <p:spPr>
          <a:xfrm>
            <a:off x="5815547" y="1163171"/>
            <a:ext cx="1600200" cy="685800"/>
          </a:xfrm>
          <a:prstGeom prst="homePlate">
            <a:avLst>
              <a:gd name="adj" fmla="val 2876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供应</a:t>
            </a:r>
            <a:r>
              <a:rPr lang="zh-CN" altLang="en-US" sz="1200" dirty="0">
                <a:solidFill>
                  <a:schemeClr val="tx1"/>
                </a:solidFill>
                <a:latin typeface="Arial"/>
                <a:cs typeface="Arial"/>
              </a:rPr>
              <a:t>（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Provision</a:t>
            </a:r>
            <a:r>
              <a:rPr lang="zh-CN" altLang="en-US" sz="1200" dirty="0">
                <a:solidFill>
                  <a:schemeClr val="tx1"/>
                </a:solidFill>
                <a:latin typeface="Arial"/>
                <a:cs typeface="Arial"/>
              </a:rPr>
              <a:t>）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Pentagon 5"/>
          <p:cNvSpPr/>
          <p:nvPr/>
        </p:nvSpPr>
        <p:spPr>
          <a:xfrm>
            <a:off x="4417813" y="1163171"/>
            <a:ext cx="1600200" cy="685800"/>
          </a:xfrm>
          <a:prstGeom prst="homePlate">
            <a:avLst>
              <a:gd name="adj" fmla="val 2876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部署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Pentagon 6"/>
          <p:cNvSpPr/>
          <p:nvPr/>
        </p:nvSpPr>
        <p:spPr>
          <a:xfrm>
            <a:off x="3015702" y="1163171"/>
            <a:ext cx="1600200" cy="685800"/>
          </a:xfrm>
          <a:prstGeom prst="homePlate">
            <a:avLst>
              <a:gd name="adj" fmla="val 2876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测试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Pentagon 7"/>
          <p:cNvSpPr/>
          <p:nvPr/>
        </p:nvSpPr>
        <p:spPr>
          <a:xfrm>
            <a:off x="1636513" y="1163171"/>
            <a:ext cx="1600200" cy="685800"/>
          </a:xfrm>
          <a:prstGeom prst="homePlate">
            <a:avLst>
              <a:gd name="adj" fmla="val 2876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编译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Pentagon 8"/>
          <p:cNvSpPr/>
          <p:nvPr/>
        </p:nvSpPr>
        <p:spPr>
          <a:xfrm>
            <a:off x="268050" y="1163171"/>
            <a:ext cx="1600200" cy="685800"/>
          </a:xfrm>
          <a:prstGeom prst="homePlate">
            <a:avLst>
              <a:gd name="adj" fmla="val 2876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/>
                <a:cs typeface="Arial"/>
              </a:rPr>
              <a:t>编码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4415791" y="2007531"/>
            <a:ext cx="4419600" cy="6858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Elastic Beanstalk</a:t>
            </a:r>
          </a:p>
        </p:txBody>
      </p:sp>
      <p:sp>
        <p:nvSpPr>
          <p:cNvPr id="9" name="Rectangle 10"/>
          <p:cNvSpPr/>
          <p:nvPr/>
        </p:nvSpPr>
        <p:spPr>
          <a:xfrm>
            <a:off x="5943600" y="2845731"/>
            <a:ext cx="2895600" cy="6858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en-US" altLang="zh-CN" dirty="0"/>
              <a:t>Chef /</a:t>
            </a:r>
            <a:r>
              <a:rPr lang="zh-CN" altLang="en-US" dirty="0" smtClean="0"/>
              <a:t> </a:t>
            </a:r>
            <a:r>
              <a:rPr lang="en-US" altLang="zh-CN" dirty="0"/>
              <a:t>Puppet 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11"/>
          <p:cNvSpPr/>
          <p:nvPr/>
        </p:nvSpPr>
        <p:spPr>
          <a:xfrm>
            <a:off x="7463791" y="3683931"/>
            <a:ext cx="13716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Cloud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Watch</a:t>
            </a:r>
          </a:p>
        </p:txBody>
      </p:sp>
      <p:sp>
        <p:nvSpPr>
          <p:cNvPr id="11" name="Rectangle 12"/>
          <p:cNvSpPr/>
          <p:nvPr/>
        </p:nvSpPr>
        <p:spPr>
          <a:xfrm>
            <a:off x="5943600" y="3683931"/>
            <a:ext cx="1371600" cy="6858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Cloud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Formation</a:t>
            </a:r>
          </a:p>
        </p:txBody>
      </p:sp>
      <p:sp>
        <p:nvSpPr>
          <p:cNvPr id="12" name="Rectangle 13"/>
          <p:cNvSpPr/>
          <p:nvPr/>
        </p:nvSpPr>
        <p:spPr>
          <a:xfrm>
            <a:off x="4419600" y="2845731"/>
            <a:ext cx="1371600" cy="1524000"/>
          </a:xfrm>
          <a:prstGeom prst="rect">
            <a:avLst/>
          </a:prstGeom>
          <a:solidFill>
            <a:srgbClr val="F8860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Code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Deploy</a:t>
            </a:r>
          </a:p>
        </p:txBody>
      </p:sp>
      <p:sp>
        <p:nvSpPr>
          <p:cNvPr id="13" name="Rectangle 14"/>
          <p:cNvSpPr/>
          <p:nvPr/>
        </p:nvSpPr>
        <p:spPr>
          <a:xfrm>
            <a:off x="304800" y="2007531"/>
            <a:ext cx="1371600" cy="2362200"/>
          </a:xfrm>
          <a:prstGeom prst="rect">
            <a:avLst/>
          </a:prstGeom>
          <a:solidFill>
            <a:srgbClr val="F8860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altLang="zh-CN" dirty="0" err="1" smtClean="0">
                <a:latin typeface="Arial"/>
                <a:cs typeface="Arial"/>
              </a:rPr>
              <a:t>Git</a:t>
            </a:r>
            <a:r>
              <a:rPr lang="en-US" altLang="zh-CN" dirty="0" smtClean="0">
                <a:latin typeface="Arial"/>
                <a:cs typeface="Arial"/>
              </a:rPr>
              <a:t>/SVN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1828800" y="2007531"/>
            <a:ext cx="2438400" cy="2362200"/>
          </a:xfrm>
          <a:prstGeom prst="rect">
            <a:avLst/>
          </a:prstGeom>
          <a:solidFill>
            <a:srgbClr val="F8860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altLang="zh-CN" dirty="0"/>
              <a:t>Jenkins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36789" y="210186"/>
            <a:ext cx="8205304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400" dirty="0" smtClean="0"/>
              <a:t>完整的</a:t>
            </a:r>
            <a:r>
              <a:rPr lang="en-US" sz="1400" dirty="0" smtClean="0"/>
              <a:t>DevOps</a:t>
            </a:r>
            <a:r>
              <a:rPr lang="zh-CN" altLang="en-US" sz="1400" dirty="0" smtClean="0"/>
              <a:t>服务体系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92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0" y="138662"/>
            <a:ext cx="9144000" cy="48768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9" name="object 3"/>
          <p:cNvSpPr txBox="1">
            <a:spLocks noGrp="1"/>
          </p:cNvSpPr>
          <p:nvPr>
            <p:ph type="title"/>
          </p:nvPr>
        </p:nvSpPr>
        <p:spPr>
          <a:xfrm>
            <a:off x="2039938" y="168484"/>
            <a:ext cx="1353059" cy="296556"/>
          </a:xfrm>
          <a:prstGeom prst="rect">
            <a:avLst/>
          </a:prstGeom>
        </p:spPr>
        <p:txBody>
          <a:bodyPr vert="horz" wrap="square" lIns="0" tIns="7938" rIns="0" bIns="0" rtlCol="0" anchor="ctr">
            <a:spAutoFit/>
          </a:bodyPr>
          <a:lstStyle/>
          <a:p>
            <a:pPr marL="7938">
              <a:spcBef>
                <a:spcPts val="63"/>
              </a:spcBef>
            </a:pPr>
            <a:r>
              <a:rPr lang="zh-CN" altLang="en-US" sz="1875" dirty="0" smtClean="0">
                <a:solidFill>
                  <a:srgbClr val="FFFFFF"/>
                </a:solidFill>
                <a:latin typeface="微软雅黑"/>
                <a:cs typeface="微软雅黑"/>
              </a:rPr>
              <a:t>合并分支</a:t>
            </a:r>
            <a:endParaRPr sz="1875" dirty="0">
              <a:latin typeface="微软雅黑"/>
              <a:cs typeface="微软雅黑"/>
            </a:endParaRPr>
          </a:p>
        </p:txBody>
      </p:sp>
      <p:sp>
        <p:nvSpPr>
          <p:cNvPr id="100" name="object 4"/>
          <p:cNvSpPr txBox="1"/>
          <p:nvPr/>
        </p:nvSpPr>
        <p:spPr>
          <a:xfrm>
            <a:off x="6611938" y="165949"/>
            <a:ext cx="492125" cy="29655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lang="zh-CN" altLang="en-US" sz="1875" dirty="0" smtClean="0">
                <a:solidFill>
                  <a:srgbClr val="FFFFFF"/>
                </a:solidFill>
                <a:latin typeface="微软雅黑"/>
                <a:cs typeface="微软雅黑"/>
              </a:rPr>
              <a:t>发布</a:t>
            </a:r>
            <a:endParaRPr sz="1875" dirty="0">
              <a:latin typeface="微软雅黑"/>
              <a:cs typeface="微软雅黑"/>
            </a:endParaRPr>
          </a:p>
        </p:txBody>
      </p:sp>
      <p:sp>
        <p:nvSpPr>
          <p:cNvPr id="119" name="object 23"/>
          <p:cNvSpPr/>
          <p:nvPr/>
        </p:nvSpPr>
        <p:spPr>
          <a:xfrm>
            <a:off x="1085098" y="1315119"/>
            <a:ext cx="0" cy="3484166"/>
          </a:xfrm>
          <a:custGeom>
            <a:avLst/>
            <a:gdLst/>
            <a:ahLst/>
            <a:cxnLst/>
            <a:rect l="l" t="t" r="r" b="b"/>
            <a:pathLst>
              <a:path h="5574665">
                <a:moveTo>
                  <a:pt x="0" y="0"/>
                </a:moveTo>
                <a:lnTo>
                  <a:pt x="0" y="5574372"/>
                </a:lnTo>
              </a:path>
            </a:pathLst>
          </a:custGeom>
          <a:ln w="10795">
            <a:solidFill>
              <a:srgbClr val="FCC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0" name="object 24"/>
          <p:cNvSpPr txBox="1"/>
          <p:nvPr/>
        </p:nvSpPr>
        <p:spPr>
          <a:xfrm>
            <a:off x="838639" y="1121777"/>
            <a:ext cx="430609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m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as</a:t>
            </a:r>
            <a:r>
              <a:rPr sz="1000" spc="-13" dirty="0">
                <a:solidFill>
                  <a:srgbClr val="FFFFFF"/>
                </a:solidFill>
                <a:latin typeface="微软雅黑"/>
                <a:cs typeface="微软雅黑"/>
              </a:rPr>
              <a:t>t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21" name="object 25"/>
          <p:cNvSpPr/>
          <p:nvPr/>
        </p:nvSpPr>
        <p:spPr>
          <a:xfrm>
            <a:off x="4079195" y="3750851"/>
            <a:ext cx="0" cy="1048544"/>
          </a:xfrm>
          <a:custGeom>
            <a:avLst/>
            <a:gdLst/>
            <a:ahLst/>
            <a:cxnLst/>
            <a:rect l="l" t="t" r="r" b="b"/>
            <a:pathLst>
              <a:path h="1677670">
                <a:moveTo>
                  <a:pt x="0" y="0"/>
                </a:moveTo>
                <a:lnTo>
                  <a:pt x="0" y="1677225"/>
                </a:lnTo>
              </a:path>
            </a:pathLst>
          </a:custGeom>
          <a:ln w="19456">
            <a:solidFill>
              <a:srgbClr val="FCC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2" name="object 26"/>
          <p:cNvSpPr/>
          <p:nvPr/>
        </p:nvSpPr>
        <p:spPr>
          <a:xfrm>
            <a:off x="1004747" y="1648668"/>
            <a:ext cx="140827" cy="128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3" name="object 27"/>
          <p:cNvSpPr/>
          <p:nvPr/>
        </p:nvSpPr>
        <p:spPr>
          <a:xfrm>
            <a:off x="1747696" y="2032565"/>
            <a:ext cx="140589" cy="12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4" name="object 28"/>
          <p:cNvSpPr/>
          <p:nvPr/>
        </p:nvSpPr>
        <p:spPr>
          <a:xfrm>
            <a:off x="2488741" y="2032566"/>
            <a:ext cx="140319" cy="128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5" name="object 29"/>
          <p:cNvSpPr/>
          <p:nvPr/>
        </p:nvSpPr>
        <p:spPr>
          <a:xfrm>
            <a:off x="3252646" y="2032566"/>
            <a:ext cx="140351" cy="12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6" name="object 30"/>
          <p:cNvSpPr/>
          <p:nvPr/>
        </p:nvSpPr>
        <p:spPr>
          <a:xfrm>
            <a:off x="4011788" y="3750876"/>
            <a:ext cx="140430" cy="128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7" name="object 31"/>
          <p:cNvSpPr/>
          <p:nvPr/>
        </p:nvSpPr>
        <p:spPr>
          <a:xfrm>
            <a:off x="2488741" y="2992915"/>
            <a:ext cx="140319" cy="128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8" name="object 32"/>
          <p:cNvSpPr/>
          <p:nvPr/>
        </p:nvSpPr>
        <p:spPr>
          <a:xfrm>
            <a:off x="3245027" y="3759122"/>
            <a:ext cx="140414" cy="1283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9" name="object 33"/>
          <p:cNvSpPr/>
          <p:nvPr/>
        </p:nvSpPr>
        <p:spPr>
          <a:xfrm>
            <a:off x="1747696" y="2431552"/>
            <a:ext cx="140589" cy="128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0" name="object 34"/>
          <p:cNvSpPr/>
          <p:nvPr/>
        </p:nvSpPr>
        <p:spPr>
          <a:xfrm>
            <a:off x="4011788" y="4532696"/>
            <a:ext cx="140295" cy="128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1" name="object 35"/>
          <p:cNvSpPr/>
          <p:nvPr/>
        </p:nvSpPr>
        <p:spPr>
          <a:xfrm>
            <a:off x="1007604" y="2605494"/>
            <a:ext cx="140994" cy="1283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2" name="object 36"/>
          <p:cNvSpPr/>
          <p:nvPr/>
        </p:nvSpPr>
        <p:spPr>
          <a:xfrm>
            <a:off x="1015223" y="3454989"/>
            <a:ext cx="140184" cy="1283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9" name="object 53"/>
          <p:cNvSpPr/>
          <p:nvPr/>
        </p:nvSpPr>
        <p:spPr>
          <a:xfrm>
            <a:off x="1123579" y="1755173"/>
            <a:ext cx="644922" cy="298450"/>
          </a:xfrm>
          <a:custGeom>
            <a:avLst/>
            <a:gdLst/>
            <a:ahLst/>
            <a:cxnLst/>
            <a:rect l="l" t="t" r="r" b="b"/>
            <a:pathLst>
              <a:path w="1031875" h="477519">
                <a:moveTo>
                  <a:pt x="959905" y="447218"/>
                </a:moveTo>
                <a:lnTo>
                  <a:pt x="0" y="9829"/>
                </a:lnTo>
                <a:lnTo>
                  <a:pt x="4483" y="0"/>
                </a:lnTo>
                <a:lnTo>
                  <a:pt x="964378" y="437402"/>
                </a:lnTo>
                <a:lnTo>
                  <a:pt x="959905" y="447218"/>
                </a:lnTo>
                <a:close/>
              </a:path>
              <a:path w="1031875" h="477519">
                <a:moveTo>
                  <a:pt x="1016294" y="455117"/>
                </a:moveTo>
                <a:lnTo>
                  <a:pt x="977239" y="455117"/>
                </a:lnTo>
                <a:lnTo>
                  <a:pt x="981710" y="445300"/>
                </a:lnTo>
                <a:lnTo>
                  <a:pt x="964378" y="437402"/>
                </a:lnTo>
                <a:lnTo>
                  <a:pt x="977938" y="407644"/>
                </a:lnTo>
                <a:lnTo>
                  <a:pt x="1016294" y="455117"/>
                </a:lnTo>
                <a:close/>
              </a:path>
              <a:path w="1031875" h="477519">
                <a:moveTo>
                  <a:pt x="977239" y="455117"/>
                </a:moveTo>
                <a:lnTo>
                  <a:pt x="959905" y="447218"/>
                </a:lnTo>
                <a:lnTo>
                  <a:pt x="964378" y="437402"/>
                </a:lnTo>
                <a:lnTo>
                  <a:pt x="981710" y="445300"/>
                </a:lnTo>
                <a:lnTo>
                  <a:pt x="977239" y="455117"/>
                </a:lnTo>
                <a:close/>
              </a:path>
              <a:path w="1031875" h="477519">
                <a:moveTo>
                  <a:pt x="946340" y="476986"/>
                </a:moveTo>
                <a:lnTo>
                  <a:pt x="959905" y="447218"/>
                </a:lnTo>
                <a:lnTo>
                  <a:pt x="977239" y="455117"/>
                </a:lnTo>
                <a:lnTo>
                  <a:pt x="1016294" y="455117"/>
                </a:lnTo>
                <a:lnTo>
                  <a:pt x="1031481" y="473913"/>
                </a:lnTo>
                <a:lnTo>
                  <a:pt x="946340" y="476986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0" name="object 54"/>
          <p:cNvSpPr/>
          <p:nvPr/>
        </p:nvSpPr>
        <p:spPr>
          <a:xfrm>
            <a:off x="1148598" y="2492504"/>
            <a:ext cx="600074" cy="186928"/>
          </a:xfrm>
          <a:custGeom>
            <a:avLst/>
            <a:gdLst/>
            <a:ahLst/>
            <a:cxnLst/>
            <a:rect l="l" t="t" r="r" b="b"/>
            <a:pathLst>
              <a:path w="960120" h="299085">
                <a:moveTo>
                  <a:pt x="74678" y="267434"/>
                </a:moveTo>
                <a:lnTo>
                  <a:pt x="71666" y="257059"/>
                </a:lnTo>
                <a:lnTo>
                  <a:pt x="956995" y="0"/>
                </a:lnTo>
                <a:lnTo>
                  <a:pt x="960005" y="10363"/>
                </a:lnTo>
                <a:lnTo>
                  <a:pt x="74678" y="267434"/>
                </a:lnTo>
                <a:close/>
              </a:path>
              <a:path w="960120" h="299085">
                <a:moveTo>
                  <a:pt x="83794" y="298830"/>
                </a:moveTo>
                <a:lnTo>
                  <a:pt x="0" y="283489"/>
                </a:lnTo>
                <a:lnTo>
                  <a:pt x="62547" y="225653"/>
                </a:lnTo>
                <a:lnTo>
                  <a:pt x="71666" y="257059"/>
                </a:lnTo>
                <a:lnTo>
                  <a:pt x="53378" y="262369"/>
                </a:lnTo>
                <a:lnTo>
                  <a:pt x="56387" y="272745"/>
                </a:lnTo>
                <a:lnTo>
                  <a:pt x="76220" y="272745"/>
                </a:lnTo>
                <a:lnTo>
                  <a:pt x="83794" y="298830"/>
                </a:lnTo>
                <a:close/>
              </a:path>
              <a:path w="960120" h="299085">
                <a:moveTo>
                  <a:pt x="56387" y="272745"/>
                </a:moveTo>
                <a:lnTo>
                  <a:pt x="53378" y="262369"/>
                </a:lnTo>
                <a:lnTo>
                  <a:pt x="71666" y="257059"/>
                </a:lnTo>
                <a:lnTo>
                  <a:pt x="74678" y="267434"/>
                </a:lnTo>
                <a:lnTo>
                  <a:pt x="56387" y="272745"/>
                </a:lnTo>
                <a:close/>
              </a:path>
              <a:path w="960120" h="299085">
                <a:moveTo>
                  <a:pt x="76220" y="272745"/>
                </a:moveTo>
                <a:lnTo>
                  <a:pt x="56387" y="272745"/>
                </a:lnTo>
                <a:lnTo>
                  <a:pt x="74678" y="267434"/>
                </a:lnTo>
                <a:lnTo>
                  <a:pt x="76220" y="272745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1" name="object 55"/>
          <p:cNvSpPr/>
          <p:nvPr/>
        </p:nvSpPr>
        <p:spPr>
          <a:xfrm>
            <a:off x="1794154" y="2160946"/>
            <a:ext cx="47625" cy="270669"/>
          </a:xfrm>
          <a:custGeom>
            <a:avLst/>
            <a:gdLst/>
            <a:ahLst/>
            <a:cxnLst/>
            <a:rect l="l" t="t" r="r" b="b"/>
            <a:pathLst>
              <a:path w="76200" h="433070">
                <a:moveTo>
                  <a:pt x="43497" y="375818"/>
                </a:moveTo>
                <a:lnTo>
                  <a:pt x="32702" y="375818"/>
                </a:lnTo>
                <a:lnTo>
                  <a:pt x="32702" y="0"/>
                </a:lnTo>
                <a:lnTo>
                  <a:pt x="43497" y="0"/>
                </a:lnTo>
                <a:lnTo>
                  <a:pt x="43497" y="375818"/>
                </a:lnTo>
                <a:close/>
              </a:path>
              <a:path w="76200" h="433070">
                <a:moveTo>
                  <a:pt x="38100" y="432968"/>
                </a:moveTo>
                <a:lnTo>
                  <a:pt x="0" y="356768"/>
                </a:lnTo>
                <a:lnTo>
                  <a:pt x="32702" y="356768"/>
                </a:lnTo>
                <a:lnTo>
                  <a:pt x="32702" y="375818"/>
                </a:lnTo>
                <a:lnTo>
                  <a:pt x="66675" y="375818"/>
                </a:lnTo>
                <a:lnTo>
                  <a:pt x="38100" y="432968"/>
                </a:lnTo>
                <a:close/>
              </a:path>
              <a:path w="76200" h="433070">
                <a:moveTo>
                  <a:pt x="66675" y="375818"/>
                </a:moveTo>
                <a:lnTo>
                  <a:pt x="43497" y="375818"/>
                </a:lnTo>
                <a:lnTo>
                  <a:pt x="43497" y="356768"/>
                </a:lnTo>
                <a:lnTo>
                  <a:pt x="76200" y="356768"/>
                </a:lnTo>
                <a:lnTo>
                  <a:pt x="66675" y="375818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2" name="object 56"/>
          <p:cNvSpPr/>
          <p:nvPr/>
        </p:nvSpPr>
        <p:spPr>
          <a:xfrm>
            <a:off x="1155408" y="3053915"/>
            <a:ext cx="1334294" cy="472281"/>
          </a:xfrm>
          <a:custGeom>
            <a:avLst/>
            <a:gdLst/>
            <a:ahLst/>
            <a:cxnLst/>
            <a:rect l="l" t="t" r="r" b="b"/>
            <a:pathLst>
              <a:path w="2134870" h="755650">
                <a:moveTo>
                  <a:pt x="73772" y="724567"/>
                </a:moveTo>
                <a:lnTo>
                  <a:pt x="70237" y="714370"/>
                </a:lnTo>
                <a:lnTo>
                  <a:pt x="2131072" y="0"/>
                </a:lnTo>
                <a:lnTo>
                  <a:pt x="2134616" y="10210"/>
                </a:lnTo>
                <a:lnTo>
                  <a:pt x="73772" y="724567"/>
                </a:lnTo>
                <a:close/>
              </a:path>
              <a:path w="2134870" h="755650">
                <a:moveTo>
                  <a:pt x="84480" y="755459"/>
                </a:moveTo>
                <a:lnTo>
                  <a:pt x="0" y="744423"/>
                </a:lnTo>
                <a:lnTo>
                  <a:pt x="59524" y="683463"/>
                </a:lnTo>
                <a:lnTo>
                  <a:pt x="70237" y="714370"/>
                </a:lnTo>
                <a:lnTo>
                  <a:pt x="52235" y="720610"/>
                </a:lnTo>
                <a:lnTo>
                  <a:pt x="55765" y="730808"/>
                </a:lnTo>
                <a:lnTo>
                  <a:pt x="75935" y="730808"/>
                </a:lnTo>
                <a:lnTo>
                  <a:pt x="84480" y="755459"/>
                </a:lnTo>
                <a:close/>
              </a:path>
              <a:path w="2134870" h="755650">
                <a:moveTo>
                  <a:pt x="55765" y="730808"/>
                </a:moveTo>
                <a:lnTo>
                  <a:pt x="52235" y="720610"/>
                </a:lnTo>
                <a:lnTo>
                  <a:pt x="70237" y="714370"/>
                </a:lnTo>
                <a:lnTo>
                  <a:pt x="73772" y="724567"/>
                </a:lnTo>
                <a:lnTo>
                  <a:pt x="55765" y="730808"/>
                </a:lnTo>
                <a:close/>
              </a:path>
              <a:path w="2134870" h="755650">
                <a:moveTo>
                  <a:pt x="75935" y="730808"/>
                </a:moveTo>
                <a:lnTo>
                  <a:pt x="55765" y="730808"/>
                </a:lnTo>
                <a:lnTo>
                  <a:pt x="73772" y="724567"/>
                </a:lnTo>
                <a:lnTo>
                  <a:pt x="75935" y="730808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3" name="object 57"/>
          <p:cNvSpPr/>
          <p:nvPr/>
        </p:nvSpPr>
        <p:spPr>
          <a:xfrm>
            <a:off x="1124277" y="1754943"/>
            <a:ext cx="1385094" cy="309959"/>
          </a:xfrm>
          <a:custGeom>
            <a:avLst/>
            <a:gdLst/>
            <a:ahLst/>
            <a:cxnLst/>
            <a:rect l="l" t="t" r="r" b="b"/>
            <a:pathLst>
              <a:path w="2216150" h="495935">
                <a:moveTo>
                  <a:pt x="2139942" y="463768"/>
                </a:moveTo>
                <a:lnTo>
                  <a:pt x="0" y="10566"/>
                </a:lnTo>
                <a:lnTo>
                  <a:pt x="2247" y="0"/>
                </a:lnTo>
                <a:lnTo>
                  <a:pt x="2142179" y="453202"/>
                </a:lnTo>
                <a:lnTo>
                  <a:pt x="2139942" y="463768"/>
                </a:lnTo>
                <a:close/>
              </a:path>
              <a:path w="2216150" h="495935">
                <a:moveTo>
                  <a:pt x="2207372" y="467715"/>
                </a:moveTo>
                <a:lnTo>
                  <a:pt x="2158580" y="467715"/>
                </a:lnTo>
                <a:lnTo>
                  <a:pt x="2160816" y="457149"/>
                </a:lnTo>
                <a:lnTo>
                  <a:pt x="2142179" y="453202"/>
                </a:lnTo>
                <a:lnTo>
                  <a:pt x="2148954" y="421208"/>
                </a:lnTo>
                <a:lnTo>
                  <a:pt x="2207372" y="467715"/>
                </a:lnTo>
                <a:close/>
              </a:path>
              <a:path w="2216150" h="495935">
                <a:moveTo>
                  <a:pt x="2158580" y="467715"/>
                </a:moveTo>
                <a:lnTo>
                  <a:pt x="2139942" y="463768"/>
                </a:lnTo>
                <a:lnTo>
                  <a:pt x="2142179" y="453202"/>
                </a:lnTo>
                <a:lnTo>
                  <a:pt x="2160816" y="457149"/>
                </a:lnTo>
                <a:lnTo>
                  <a:pt x="2158580" y="467715"/>
                </a:lnTo>
                <a:close/>
              </a:path>
              <a:path w="2216150" h="495935">
                <a:moveTo>
                  <a:pt x="2133168" y="495757"/>
                </a:moveTo>
                <a:lnTo>
                  <a:pt x="2139942" y="463768"/>
                </a:lnTo>
                <a:lnTo>
                  <a:pt x="2158580" y="467715"/>
                </a:lnTo>
                <a:lnTo>
                  <a:pt x="2207372" y="467715"/>
                </a:lnTo>
                <a:lnTo>
                  <a:pt x="2215603" y="474268"/>
                </a:lnTo>
                <a:lnTo>
                  <a:pt x="2133168" y="495757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4" name="object 58"/>
          <p:cNvSpPr/>
          <p:nvPr/>
        </p:nvSpPr>
        <p:spPr>
          <a:xfrm>
            <a:off x="1124523" y="1754903"/>
            <a:ext cx="2148681" cy="313928"/>
          </a:xfrm>
          <a:custGeom>
            <a:avLst/>
            <a:gdLst/>
            <a:ahLst/>
            <a:cxnLst/>
            <a:rect l="l" t="t" r="r" b="b"/>
            <a:pathLst>
              <a:path w="3437890" h="502285">
                <a:moveTo>
                  <a:pt x="3361272" y="469382"/>
                </a:moveTo>
                <a:lnTo>
                  <a:pt x="0" y="10693"/>
                </a:lnTo>
                <a:lnTo>
                  <a:pt x="1460" y="0"/>
                </a:lnTo>
                <a:lnTo>
                  <a:pt x="3362731" y="458688"/>
                </a:lnTo>
                <a:lnTo>
                  <a:pt x="3361272" y="469382"/>
                </a:lnTo>
                <a:close/>
              </a:path>
              <a:path w="3437890" h="502285">
                <a:moveTo>
                  <a:pt x="3434031" y="471957"/>
                </a:moveTo>
                <a:lnTo>
                  <a:pt x="3380143" y="471957"/>
                </a:lnTo>
                <a:lnTo>
                  <a:pt x="3381603" y="461263"/>
                </a:lnTo>
                <a:lnTo>
                  <a:pt x="3362731" y="458688"/>
                </a:lnTo>
                <a:lnTo>
                  <a:pt x="3367151" y="426288"/>
                </a:lnTo>
                <a:lnTo>
                  <a:pt x="3434031" y="471957"/>
                </a:lnTo>
                <a:close/>
              </a:path>
              <a:path w="3437890" h="502285">
                <a:moveTo>
                  <a:pt x="3380143" y="471957"/>
                </a:moveTo>
                <a:lnTo>
                  <a:pt x="3361272" y="469382"/>
                </a:lnTo>
                <a:lnTo>
                  <a:pt x="3362731" y="458688"/>
                </a:lnTo>
                <a:lnTo>
                  <a:pt x="3381603" y="461263"/>
                </a:lnTo>
                <a:lnTo>
                  <a:pt x="3380143" y="471957"/>
                </a:lnTo>
                <a:close/>
              </a:path>
              <a:path w="3437890" h="502285">
                <a:moveTo>
                  <a:pt x="3356851" y="501789"/>
                </a:moveTo>
                <a:lnTo>
                  <a:pt x="3361272" y="469382"/>
                </a:lnTo>
                <a:lnTo>
                  <a:pt x="3380143" y="471957"/>
                </a:lnTo>
                <a:lnTo>
                  <a:pt x="3434031" y="471957"/>
                </a:lnTo>
                <a:lnTo>
                  <a:pt x="3437508" y="474332"/>
                </a:lnTo>
                <a:lnTo>
                  <a:pt x="3356851" y="501789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5" name="object 59"/>
          <p:cNvSpPr/>
          <p:nvPr/>
        </p:nvSpPr>
        <p:spPr>
          <a:xfrm>
            <a:off x="2534937" y="2160939"/>
            <a:ext cx="47625" cy="832247"/>
          </a:xfrm>
          <a:custGeom>
            <a:avLst/>
            <a:gdLst/>
            <a:ahLst/>
            <a:cxnLst/>
            <a:rect l="l" t="t" r="r" b="b"/>
            <a:pathLst>
              <a:path w="76200" h="1331595">
                <a:moveTo>
                  <a:pt x="43497" y="1274013"/>
                </a:moveTo>
                <a:lnTo>
                  <a:pt x="32702" y="1274013"/>
                </a:lnTo>
                <a:lnTo>
                  <a:pt x="32702" y="0"/>
                </a:lnTo>
                <a:lnTo>
                  <a:pt x="43497" y="0"/>
                </a:lnTo>
                <a:lnTo>
                  <a:pt x="43497" y="1274013"/>
                </a:lnTo>
                <a:close/>
              </a:path>
              <a:path w="76200" h="1331595">
                <a:moveTo>
                  <a:pt x="38100" y="1331163"/>
                </a:moveTo>
                <a:lnTo>
                  <a:pt x="0" y="1254963"/>
                </a:lnTo>
                <a:lnTo>
                  <a:pt x="32702" y="1254963"/>
                </a:lnTo>
                <a:lnTo>
                  <a:pt x="32702" y="1274013"/>
                </a:lnTo>
                <a:lnTo>
                  <a:pt x="66675" y="1274013"/>
                </a:lnTo>
                <a:lnTo>
                  <a:pt x="38100" y="1331163"/>
                </a:lnTo>
                <a:close/>
              </a:path>
              <a:path w="76200" h="1331595">
                <a:moveTo>
                  <a:pt x="66675" y="1274013"/>
                </a:moveTo>
                <a:lnTo>
                  <a:pt x="43497" y="1274013"/>
                </a:lnTo>
                <a:lnTo>
                  <a:pt x="43497" y="1254963"/>
                </a:lnTo>
                <a:lnTo>
                  <a:pt x="76200" y="1254963"/>
                </a:lnTo>
                <a:lnTo>
                  <a:pt x="66675" y="1274013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6" name="object 60"/>
          <p:cNvSpPr/>
          <p:nvPr/>
        </p:nvSpPr>
        <p:spPr>
          <a:xfrm>
            <a:off x="3291540" y="2160922"/>
            <a:ext cx="47625" cy="1598216"/>
          </a:xfrm>
          <a:custGeom>
            <a:avLst/>
            <a:gdLst/>
            <a:ahLst/>
            <a:cxnLst/>
            <a:rect l="l" t="t" r="r" b="b"/>
            <a:pathLst>
              <a:path w="76200" h="2557145">
                <a:moveTo>
                  <a:pt x="43498" y="2480944"/>
                </a:moveTo>
                <a:lnTo>
                  <a:pt x="32703" y="2480894"/>
                </a:lnTo>
                <a:lnTo>
                  <a:pt x="44424" y="0"/>
                </a:lnTo>
                <a:lnTo>
                  <a:pt x="55219" y="50"/>
                </a:lnTo>
                <a:lnTo>
                  <a:pt x="43498" y="2480944"/>
                </a:lnTo>
                <a:close/>
              </a:path>
              <a:path w="76200" h="2557145">
                <a:moveTo>
                  <a:pt x="37731" y="2557119"/>
                </a:moveTo>
                <a:lnTo>
                  <a:pt x="0" y="2480741"/>
                </a:lnTo>
                <a:lnTo>
                  <a:pt x="32703" y="2480894"/>
                </a:lnTo>
                <a:lnTo>
                  <a:pt x="32613" y="2499944"/>
                </a:lnTo>
                <a:lnTo>
                  <a:pt x="66637" y="2499995"/>
                </a:lnTo>
                <a:lnTo>
                  <a:pt x="37731" y="2557119"/>
                </a:lnTo>
                <a:close/>
              </a:path>
              <a:path w="76200" h="2557145">
                <a:moveTo>
                  <a:pt x="43408" y="2499995"/>
                </a:moveTo>
                <a:lnTo>
                  <a:pt x="32613" y="2499944"/>
                </a:lnTo>
                <a:lnTo>
                  <a:pt x="32703" y="2480894"/>
                </a:lnTo>
                <a:lnTo>
                  <a:pt x="43498" y="2480944"/>
                </a:lnTo>
                <a:lnTo>
                  <a:pt x="43408" y="2499995"/>
                </a:lnTo>
                <a:close/>
              </a:path>
              <a:path w="76200" h="2557145">
                <a:moveTo>
                  <a:pt x="66637" y="2499995"/>
                </a:moveTo>
                <a:lnTo>
                  <a:pt x="43408" y="2499995"/>
                </a:lnTo>
                <a:lnTo>
                  <a:pt x="43498" y="2480944"/>
                </a:lnTo>
                <a:lnTo>
                  <a:pt x="76200" y="2481097"/>
                </a:lnTo>
                <a:lnTo>
                  <a:pt x="66637" y="2499995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7" name="object 61"/>
          <p:cNvSpPr/>
          <p:nvPr/>
        </p:nvSpPr>
        <p:spPr>
          <a:xfrm>
            <a:off x="1155408" y="3820066"/>
            <a:ext cx="2090341" cy="605234"/>
          </a:xfrm>
          <a:custGeom>
            <a:avLst/>
            <a:gdLst/>
            <a:ahLst/>
            <a:cxnLst/>
            <a:rect l="l" t="t" r="r" b="b"/>
            <a:pathLst>
              <a:path w="3344545" h="968375">
                <a:moveTo>
                  <a:pt x="74790" y="936864"/>
                </a:moveTo>
                <a:lnTo>
                  <a:pt x="71847" y="926478"/>
                </a:lnTo>
                <a:lnTo>
                  <a:pt x="3341573" y="0"/>
                </a:lnTo>
                <a:lnTo>
                  <a:pt x="3344519" y="10388"/>
                </a:lnTo>
                <a:lnTo>
                  <a:pt x="74790" y="936864"/>
                </a:lnTo>
                <a:close/>
              </a:path>
              <a:path w="3344545" h="968375">
                <a:moveTo>
                  <a:pt x="83705" y="968324"/>
                </a:moveTo>
                <a:lnTo>
                  <a:pt x="0" y="952436"/>
                </a:lnTo>
                <a:lnTo>
                  <a:pt x="62928" y="895007"/>
                </a:lnTo>
                <a:lnTo>
                  <a:pt x="71847" y="926478"/>
                </a:lnTo>
                <a:lnTo>
                  <a:pt x="53517" y="931672"/>
                </a:lnTo>
                <a:lnTo>
                  <a:pt x="56451" y="942060"/>
                </a:lnTo>
                <a:lnTo>
                  <a:pt x="76262" y="942060"/>
                </a:lnTo>
                <a:lnTo>
                  <a:pt x="83705" y="968324"/>
                </a:lnTo>
                <a:close/>
              </a:path>
              <a:path w="3344545" h="968375">
                <a:moveTo>
                  <a:pt x="56451" y="942060"/>
                </a:moveTo>
                <a:lnTo>
                  <a:pt x="53517" y="931672"/>
                </a:lnTo>
                <a:lnTo>
                  <a:pt x="71847" y="926478"/>
                </a:lnTo>
                <a:lnTo>
                  <a:pt x="74790" y="936864"/>
                </a:lnTo>
                <a:lnTo>
                  <a:pt x="56451" y="942060"/>
                </a:lnTo>
                <a:close/>
              </a:path>
              <a:path w="3344545" h="968375">
                <a:moveTo>
                  <a:pt x="76262" y="942060"/>
                </a:moveTo>
                <a:lnTo>
                  <a:pt x="56451" y="942060"/>
                </a:lnTo>
                <a:lnTo>
                  <a:pt x="74790" y="936864"/>
                </a:lnTo>
                <a:lnTo>
                  <a:pt x="76262" y="942060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8" name="object 62"/>
          <p:cNvSpPr/>
          <p:nvPr/>
        </p:nvSpPr>
        <p:spPr>
          <a:xfrm>
            <a:off x="1015223" y="4351157"/>
            <a:ext cx="140184" cy="128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9" name="object 63"/>
          <p:cNvSpPr/>
          <p:nvPr/>
        </p:nvSpPr>
        <p:spPr>
          <a:xfrm>
            <a:off x="1127293" y="2711777"/>
            <a:ext cx="1381919" cy="313531"/>
          </a:xfrm>
          <a:custGeom>
            <a:avLst/>
            <a:gdLst/>
            <a:ahLst/>
            <a:cxnLst/>
            <a:rect l="l" t="t" r="r" b="b"/>
            <a:pathLst>
              <a:path w="2211070" h="501650">
                <a:moveTo>
                  <a:pt x="2153556" y="470763"/>
                </a:moveTo>
                <a:lnTo>
                  <a:pt x="2142515" y="470763"/>
                </a:lnTo>
                <a:lnTo>
                  <a:pt x="2144788" y="460209"/>
                </a:lnTo>
                <a:lnTo>
                  <a:pt x="2137414" y="458624"/>
                </a:lnTo>
                <a:lnTo>
                  <a:pt x="2144280" y="426656"/>
                </a:lnTo>
                <a:lnTo>
                  <a:pt x="2189003" y="462470"/>
                </a:lnTo>
                <a:lnTo>
                  <a:pt x="2155342" y="462470"/>
                </a:lnTo>
                <a:lnTo>
                  <a:pt x="2153556" y="470763"/>
                </a:lnTo>
                <a:close/>
              </a:path>
              <a:path w="2211070" h="501650">
                <a:moveTo>
                  <a:pt x="2135146" y="469179"/>
                </a:moveTo>
                <a:lnTo>
                  <a:pt x="2110854" y="463956"/>
                </a:lnTo>
                <a:lnTo>
                  <a:pt x="2113127" y="453402"/>
                </a:lnTo>
                <a:lnTo>
                  <a:pt x="2137414" y="458624"/>
                </a:lnTo>
                <a:lnTo>
                  <a:pt x="2135146" y="469179"/>
                </a:lnTo>
                <a:close/>
              </a:path>
              <a:path w="2211070" h="501650">
                <a:moveTo>
                  <a:pt x="2142515" y="470763"/>
                </a:moveTo>
                <a:lnTo>
                  <a:pt x="2135146" y="469179"/>
                </a:lnTo>
                <a:lnTo>
                  <a:pt x="2137414" y="458624"/>
                </a:lnTo>
                <a:lnTo>
                  <a:pt x="2144788" y="460209"/>
                </a:lnTo>
                <a:lnTo>
                  <a:pt x="2142515" y="470763"/>
                </a:lnTo>
                <a:close/>
              </a:path>
              <a:path w="2211070" h="501650">
                <a:moveTo>
                  <a:pt x="2153767" y="473176"/>
                </a:moveTo>
                <a:lnTo>
                  <a:pt x="2153069" y="473024"/>
                </a:lnTo>
                <a:lnTo>
                  <a:pt x="2155342" y="462470"/>
                </a:lnTo>
                <a:lnTo>
                  <a:pt x="2156040" y="462622"/>
                </a:lnTo>
                <a:lnTo>
                  <a:pt x="2153767" y="473176"/>
                </a:lnTo>
                <a:close/>
              </a:path>
              <a:path w="2211070" h="501650">
                <a:moveTo>
                  <a:pt x="2202372" y="473176"/>
                </a:moveTo>
                <a:lnTo>
                  <a:pt x="2153767" y="473176"/>
                </a:lnTo>
                <a:lnTo>
                  <a:pt x="2156040" y="462622"/>
                </a:lnTo>
                <a:lnTo>
                  <a:pt x="2155342" y="462470"/>
                </a:lnTo>
                <a:lnTo>
                  <a:pt x="2189003" y="462470"/>
                </a:lnTo>
                <a:lnTo>
                  <a:pt x="2202372" y="473176"/>
                </a:lnTo>
                <a:close/>
              </a:path>
              <a:path w="2211070" h="501650">
                <a:moveTo>
                  <a:pt x="2128278" y="501154"/>
                </a:moveTo>
                <a:lnTo>
                  <a:pt x="2135146" y="469179"/>
                </a:lnTo>
                <a:lnTo>
                  <a:pt x="2142515" y="470763"/>
                </a:lnTo>
                <a:lnTo>
                  <a:pt x="2153556" y="470763"/>
                </a:lnTo>
                <a:lnTo>
                  <a:pt x="2153069" y="473024"/>
                </a:lnTo>
                <a:lnTo>
                  <a:pt x="2153767" y="473176"/>
                </a:lnTo>
                <a:lnTo>
                  <a:pt x="2202372" y="473176"/>
                </a:lnTo>
                <a:lnTo>
                  <a:pt x="2210777" y="479907"/>
                </a:lnTo>
                <a:lnTo>
                  <a:pt x="2128278" y="501154"/>
                </a:lnTo>
                <a:close/>
              </a:path>
              <a:path w="2211070" h="501650">
                <a:moveTo>
                  <a:pt x="31661" y="17360"/>
                </a:moveTo>
                <a:lnTo>
                  <a:pt x="0" y="10553"/>
                </a:lnTo>
                <a:lnTo>
                  <a:pt x="2273" y="0"/>
                </a:lnTo>
                <a:lnTo>
                  <a:pt x="33934" y="6794"/>
                </a:lnTo>
                <a:lnTo>
                  <a:pt x="31661" y="17360"/>
                </a:lnTo>
                <a:close/>
              </a:path>
              <a:path w="2211070" h="501650">
                <a:moveTo>
                  <a:pt x="73875" y="26428"/>
                </a:moveTo>
                <a:lnTo>
                  <a:pt x="42214" y="19621"/>
                </a:lnTo>
                <a:lnTo>
                  <a:pt x="44488" y="9067"/>
                </a:lnTo>
                <a:lnTo>
                  <a:pt x="76149" y="15875"/>
                </a:lnTo>
                <a:lnTo>
                  <a:pt x="73875" y="26428"/>
                </a:lnTo>
                <a:close/>
              </a:path>
              <a:path w="2211070" h="501650">
                <a:moveTo>
                  <a:pt x="116103" y="35496"/>
                </a:moveTo>
                <a:lnTo>
                  <a:pt x="84429" y="28689"/>
                </a:lnTo>
                <a:lnTo>
                  <a:pt x="86702" y="18135"/>
                </a:lnTo>
                <a:lnTo>
                  <a:pt x="118363" y="24942"/>
                </a:lnTo>
                <a:lnTo>
                  <a:pt x="116103" y="35496"/>
                </a:lnTo>
                <a:close/>
              </a:path>
              <a:path w="2211070" h="501650">
                <a:moveTo>
                  <a:pt x="158318" y="44564"/>
                </a:moveTo>
                <a:lnTo>
                  <a:pt x="126657" y="37757"/>
                </a:lnTo>
                <a:lnTo>
                  <a:pt x="128917" y="27203"/>
                </a:lnTo>
                <a:lnTo>
                  <a:pt x="160578" y="34010"/>
                </a:lnTo>
                <a:lnTo>
                  <a:pt x="158318" y="44564"/>
                </a:lnTo>
                <a:close/>
              </a:path>
              <a:path w="2211070" h="501650">
                <a:moveTo>
                  <a:pt x="200532" y="53632"/>
                </a:moveTo>
                <a:lnTo>
                  <a:pt x="168871" y="46824"/>
                </a:lnTo>
                <a:lnTo>
                  <a:pt x="171132" y="36271"/>
                </a:lnTo>
                <a:lnTo>
                  <a:pt x="202793" y="43078"/>
                </a:lnTo>
                <a:lnTo>
                  <a:pt x="200532" y="53632"/>
                </a:lnTo>
                <a:close/>
              </a:path>
              <a:path w="2211070" h="501650">
                <a:moveTo>
                  <a:pt x="242747" y="62699"/>
                </a:moveTo>
                <a:lnTo>
                  <a:pt x="211086" y="55892"/>
                </a:lnTo>
                <a:lnTo>
                  <a:pt x="213347" y="45338"/>
                </a:lnTo>
                <a:lnTo>
                  <a:pt x="245021" y="52146"/>
                </a:lnTo>
                <a:lnTo>
                  <a:pt x="242747" y="62699"/>
                </a:lnTo>
                <a:close/>
              </a:path>
              <a:path w="2211070" h="501650">
                <a:moveTo>
                  <a:pt x="284962" y="71767"/>
                </a:moveTo>
                <a:lnTo>
                  <a:pt x="253301" y="64960"/>
                </a:lnTo>
                <a:lnTo>
                  <a:pt x="255574" y="54406"/>
                </a:lnTo>
                <a:lnTo>
                  <a:pt x="287235" y="61213"/>
                </a:lnTo>
                <a:lnTo>
                  <a:pt x="284962" y="71767"/>
                </a:lnTo>
                <a:close/>
              </a:path>
              <a:path w="2211070" h="501650">
                <a:moveTo>
                  <a:pt x="327190" y="80835"/>
                </a:moveTo>
                <a:lnTo>
                  <a:pt x="295516" y="74028"/>
                </a:lnTo>
                <a:lnTo>
                  <a:pt x="297789" y="63474"/>
                </a:lnTo>
                <a:lnTo>
                  <a:pt x="329450" y="70281"/>
                </a:lnTo>
                <a:lnTo>
                  <a:pt x="327190" y="80835"/>
                </a:lnTo>
                <a:close/>
              </a:path>
              <a:path w="2211070" h="501650">
                <a:moveTo>
                  <a:pt x="369404" y="89903"/>
                </a:moveTo>
                <a:lnTo>
                  <a:pt x="337743" y="83096"/>
                </a:lnTo>
                <a:lnTo>
                  <a:pt x="340004" y="72542"/>
                </a:lnTo>
                <a:lnTo>
                  <a:pt x="371665" y="79349"/>
                </a:lnTo>
                <a:lnTo>
                  <a:pt x="369404" y="89903"/>
                </a:lnTo>
                <a:close/>
              </a:path>
              <a:path w="2211070" h="501650">
                <a:moveTo>
                  <a:pt x="411619" y="98971"/>
                </a:moveTo>
                <a:lnTo>
                  <a:pt x="379958" y="92163"/>
                </a:lnTo>
                <a:lnTo>
                  <a:pt x="382219" y="81610"/>
                </a:lnTo>
                <a:lnTo>
                  <a:pt x="413880" y="88417"/>
                </a:lnTo>
                <a:lnTo>
                  <a:pt x="411619" y="98971"/>
                </a:lnTo>
                <a:close/>
              </a:path>
              <a:path w="2211070" h="501650">
                <a:moveTo>
                  <a:pt x="453834" y="108038"/>
                </a:moveTo>
                <a:lnTo>
                  <a:pt x="422173" y="101231"/>
                </a:lnTo>
                <a:lnTo>
                  <a:pt x="424433" y="90677"/>
                </a:lnTo>
                <a:lnTo>
                  <a:pt x="456107" y="97485"/>
                </a:lnTo>
                <a:lnTo>
                  <a:pt x="453834" y="108038"/>
                </a:lnTo>
                <a:close/>
              </a:path>
              <a:path w="2211070" h="501650">
                <a:moveTo>
                  <a:pt x="496049" y="117106"/>
                </a:moveTo>
                <a:lnTo>
                  <a:pt x="464388" y="110299"/>
                </a:lnTo>
                <a:lnTo>
                  <a:pt x="466661" y="99745"/>
                </a:lnTo>
                <a:lnTo>
                  <a:pt x="498322" y="106552"/>
                </a:lnTo>
                <a:lnTo>
                  <a:pt x="496049" y="117106"/>
                </a:lnTo>
                <a:close/>
              </a:path>
              <a:path w="2211070" h="501650">
                <a:moveTo>
                  <a:pt x="538264" y="126174"/>
                </a:moveTo>
                <a:lnTo>
                  <a:pt x="506602" y="119367"/>
                </a:lnTo>
                <a:lnTo>
                  <a:pt x="508876" y="108813"/>
                </a:lnTo>
                <a:lnTo>
                  <a:pt x="540537" y="115620"/>
                </a:lnTo>
                <a:lnTo>
                  <a:pt x="538264" y="126174"/>
                </a:lnTo>
                <a:close/>
              </a:path>
              <a:path w="2211070" h="501650">
                <a:moveTo>
                  <a:pt x="580491" y="135242"/>
                </a:moveTo>
                <a:lnTo>
                  <a:pt x="548817" y="128435"/>
                </a:lnTo>
                <a:lnTo>
                  <a:pt x="551091" y="117881"/>
                </a:lnTo>
                <a:lnTo>
                  <a:pt x="582752" y="124688"/>
                </a:lnTo>
                <a:lnTo>
                  <a:pt x="580491" y="135242"/>
                </a:lnTo>
                <a:close/>
              </a:path>
              <a:path w="2211070" h="501650">
                <a:moveTo>
                  <a:pt x="622706" y="144310"/>
                </a:moveTo>
                <a:lnTo>
                  <a:pt x="591045" y="137502"/>
                </a:lnTo>
                <a:lnTo>
                  <a:pt x="593305" y="126949"/>
                </a:lnTo>
                <a:lnTo>
                  <a:pt x="624966" y="133756"/>
                </a:lnTo>
                <a:lnTo>
                  <a:pt x="622706" y="144310"/>
                </a:lnTo>
                <a:close/>
              </a:path>
              <a:path w="2211070" h="501650">
                <a:moveTo>
                  <a:pt x="664921" y="153377"/>
                </a:moveTo>
                <a:lnTo>
                  <a:pt x="633260" y="146570"/>
                </a:lnTo>
                <a:lnTo>
                  <a:pt x="635520" y="136016"/>
                </a:lnTo>
                <a:lnTo>
                  <a:pt x="667181" y="142824"/>
                </a:lnTo>
                <a:lnTo>
                  <a:pt x="664921" y="153377"/>
                </a:lnTo>
                <a:close/>
              </a:path>
              <a:path w="2211070" h="501650">
                <a:moveTo>
                  <a:pt x="707135" y="162445"/>
                </a:moveTo>
                <a:lnTo>
                  <a:pt x="675474" y="155638"/>
                </a:lnTo>
                <a:lnTo>
                  <a:pt x="677735" y="145084"/>
                </a:lnTo>
                <a:lnTo>
                  <a:pt x="709409" y="151891"/>
                </a:lnTo>
                <a:lnTo>
                  <a:pt x="707135" y="162445"/>
                </a:lnTo>
                <a:close/>
              </a:path>
              <a:path w="2211070" h="501650">
                <a:moveTo>
                  <a:pt x="749350" y="171513"/>
                </a:moveTo>
                <a:lnTo>
                  <a:pt x="717689" y="164706"/>
                </a:lnTo>
                <a:lnTo>
                  <a:pt x="719962" y="154152"/>
                </a:lnTo>
                <a:lnTo>
                  <a:pt x="751624" y="160959"/>
                </a:lnTo>
                <a:lnTo>
                  <a:pt x="749350" y="171513"/>
                </a:lnTo>
                <a:close/>
              </a:path>
              <a:path w="2211070" h="501650">
                <a:moveTo>
                  <a:pt x="791565" y="180581"/>
                </a:moveTo>
                <a:lnTo>
                  <a:pt x="759904" y="173786"/>
                </a:lnTo>
                <a:lnTo>
                  <a:pt x="762177" y="163220"/>
                </a:lnTo>
                <a:lnTo>
                  <a:pt x="793838" y="170027"/>
                </a:lnTo>
                <a:lnTo>
                  <a:pt x="791565" y="180581"/>
                </a:lnTo>
                <a:close/>
              </a:path>
              <a:path w="2211070" h="501650">
                <a:moveTo>
                  <a:pt x="833793" y="189649"/>
                </a:moveTo>
                <a:lnTo>
                  <a:pt x="802119" y="182854"/>
                </a:lnTo>
                <a:lnTo>
                  <a:pt x="804392" y="172288"/>
                </a:lnTo>
                <a:lnTo>
                  <a:pt x="836053" y="179095"/>
                </a:lnTo>
                <a:lnTo>
                  <a:pt x="833793" y="189649"/>
                </a:lnTo>
                <a:close/>
              </a:path>
              <a:path w="2211070" h="501650">
                <a:moveTo>
                  <a:pt x="876007" y="198716"/>
                </a:moveTo>
                <a:lnTo>
                  <a:pt x="844346" y="191922"/>
                </a:lnTo>
                <a:lnTo>
                  <a:pt x="846607" y="181355"/>
                </a:lnTo>
                <a:lnTo>
                  <a:pt x="878268" y="188163"/>
                </a:lnTo>
                <a:lnTo>
                  <a:pt x="876007" y="198716"/>
                </a:lnTo>
                <a:close/>
              </a:path>
              <a:path w="2211070" h="501650">
                <a:moveTo>
                  <a:pt x="918222" y="207784"/>
                </a:moveTo>
                <a:lnTo>
                  <a:pt x="886561" y="200990"/>
                </a:lnTo>
                <a:lnTo>
                  <a:pt x="888822" y="190436"/>
                </a:lnTo>
                <a:lnTo>
                  <a:pt x="920483" y="197230"/>
                </a:lnTo>
                <a:lnTo>
                  <a:pt x="918222" y="207784"/>
                </a:lnTo>
                <a:close/>
              </a:path>
              <a:path w="2211070" h="501650">
                <a:moveTo>
                  <a:pt x="960437" y="216852"/>
                </a:moveTo>
                <a:lnTo>
                  <a:pt x="928776" y="210058"/>
                </a:lnTo>
                <a:lnTo>
                  <a:pt x="931049" y="199504"/>
                </a:lnTo>
                <a:lnTo>
                  <a:pt x="962710" y="206298"/>
                </a:lnTo>
                <a:lnTo>
                  <a:pt x="960437" y="216852"/>
                </a:lnTo>
                <a:close/>
              </a:path>
              <a:path w="2211070" h="501650">
                <a:moveTo>
                  <a:pt x="1002652" y="225920"/>
                </a:moveTo>
                <a:lnTo>
                  <a:pt x="970991" y="219125"/>
                </a:lnTo>
                <a:lnTo>
                  <a:pt x="973264" y="208572"/>
                </a:lnTo>
                <a:lnTo>
                  <a:pt x="1004925" y="215366"/>
                </a:lnTo>
                <a:lnTo>
                  <a:pt x="1002652" y="225920"/>
                </a:lnTo>
                <a:close/>
              </a:path>
              <a:path w="2211070" h="501650">
                <a:moveTo>
                  <a:pt x="1044879" y="234988"/>
                </a:moveTo>
                <a:lnTo>
                  <a:pt x="1013205" y="228193"/>
                </a:lnTo>
                <a:lnTo>
                  <a:pt x="1015479" y="217639"/>
                </a:lnTo>
                <a:lnTo>
                  <a:pt x="1047140" y="224434"/>
                </a:lnTo>
                <a:lnTo>
                  <a:pt x="1044879" y="234988"/>
                </a:lnTo>
                <a:close/>
              </a:path>
              <a:path w="2211070" h="501650">
                <a:moveTo>
                  <a:pt x="1087094" y="244055"/>
                </a:moveTo>
                <a:lnTo>
                  <a:pt x="1055433" y="237261"/>
                </a:lnTo>
                <a:lnTo>
                  <a:pt x="1057694" y="226707"/>
                </a:lnTo>
                <a:lnTo>
                  <a:pt x="1089355" y="233502"/>
                </a:lnTo>
                <a:lnTo>
                  <a:pt x="1087094" y="244055"/>
                </a:lnTo>
                <a:close/>
              </a:path>
              <a:path w="2211070" h="501650">
                <a:moveTo>
                  <a:pt x="1129309" y="253123"/>
                </a:moveTo>
                <a:lnTo>
                  <a:pt x="1097648" y="246329"/>
                </a:lnTo>
                <a:lnTo>
                  <a:pt x="1099908" y="235775"/>
                </a:lnTo>
                <a:lnTo>
                  <a:pt x="1131569" y="242570"/>
                </a:lnTo>
                <a:lnTo>
                  <a:pt x="1129309" y="253123"/>
                </a:lnTo>
                <a:close/>
              </a:path>
              <a:path w="2211070" h="501650">
                <a:moveTo>
                  <a:pt x="1171524" y="262191"/>
                </a:moveTo>
                <a:lnTo>
                  <a:pt x="1139863" y="255397"/>
                </a:lnTo>
                <a:lnTo>
                  <a:pt x="1142123" y="244843"/>
                </a:lnTo>
                <a:lnTo>
                  <a:pt x="1173797" y="251637"/>
                </a:lnTo>
                <a:lnTo>
                  <a:pt x="1171524" y="262191"/>
                </a:lnTo>
                <a:close/>
              </a:path>
              <a:path w="2211070" h="501650">
                <a:moveTo>
                  <a:pt x="1213738" y="271259"/>
                </a:moveTo>
                <a:lnTo>
                  <a:pt x="1182077" y="264464"/>
                </a:lnTo>
                <a:lnTo>
                  <a:pt x="1184351" y="253911"/>
                </a:lnTo>
                <a:lnTo>
                  <a:pt x="1216012" y="260705"/>
                </a:lnTo>
                <a:lnTo>
                  <a:pt x="1213738" y="271259"/>
                </a:lnTo>
                <a:close/>
              </a:path>
              <a:path w="2211070" h="501650">
                <a:moveTo>
                  <a:pt x="1255953" y="280327"/>
                </a:moveTo>
                <a:lnTo>
                  <a:pt x="1224292" y="273532"/>
                </a:lnTo>
                <a:lnTo>
                  <a:pt x="1226565" y="262978"/>
                </a:lnTo>
                <a:lnTo>
                  <a:pt x="1258227" y="269773"/>
                </a:lnTo>
                <a:lnTo>
                  <a:pt x="1255953" y="280327"/>
                </a:lnTo>
                <a:close/>
              </a:path>
              <a:path w="2211070" h="501650">
                <a:moveTo>
                  <a:pt x="1298181" y="289394"/>
                </a:moveTo>
                <a:lnTo>
                  <a:pt x="1266507" y="282600"/>
                </a:lnTo>
                <a:lnTo>
                  <a:pt x="1268780" y="272046"/>
                </a:lnTo>
                <a:lnTo>
                  <a:pt x="1300441" y="278841"/>
                </a:lnTo>
                <a:lnTo>
                  <a:pt x="1298181" y="289394"/>
                </a:lnTo>
                <a:close/>
              </a:path>
              <a:path w="2211070" h="501650">
                <a:moveTo>
                  <a:pt x="1340396" y="298462"/>
                </a:moveTo>
                <a:lnTo>
                  <a:pt x="1308734" y="291668"/>
                </a:lnTo>
                <a:lnTo>
                  <a:pt x="1310995" y="281114"/>
                </a:lnTo>
                <a:lnTo>
                  <a:pt x="1342656" y="287909"/>
                </a:lnTo>
                <a:lnTo>
                  <a:pt x="1340396" y="298462"/>
                </a:lnTo>
                <a:close/>
              </a:path>
              <a:path w="2211070" h="501650">
                <a:moveTo>
                  <a:pt x="1382610" y="307530"/>
                </a:moveTo>
                <a:lnTo>
                  <a:pt x="1350949" y="300736"/>
                </a:lnTo>
                <a:lnTo>
                  <a:pt x="1353210" y="290182"/>
                </a:lnTo>
                <a:lnTo>
                  <a:pt x="1384871" y="296976"/>
                </a:lnTo>
                <a:lnTo>
                  <a:pt x="1382610" y="307530"/>
                </a:lnTo>
                <a:close/>
              </a:path>
              <a:path w="2211070" h="501650">
                <a:moveTo>
                  <a:pt x="1424825" y="316598"/>
                </a:moveTo>
                <a:lnTo>
                  <a:pt x="1393164" y="309803"/>
                </a:lnTo>
                <a:lnTo>
                  <a:pt x="1395437" y="299250"/>
                </a:lnTo>
                <a:lnTo>
                  <a:pt x="1427099" y="306044"/>
                </a:lnTo>
                <a:lnTo>
                  <a:pt x="1424825" y="316598"/>
                </a:lnTo>
                <a:close/>
              </a:path>
              <a:path w="2211070" h="501650">
                <a:moveTo>
                  <a:pt x="1467040" y="325666"/>
                </a:moveTo>
                <a:lnTo>
                  <a:pt x="1435379" y="318871"/>
                </a:lnTo>
                <a:lnTo>
                  <a:pt x="1437652" y="308317"/>
                </a:lnTo>
                <a:lnTo>
                  <a:pt x="1469313" y="315112"/>
                </a:lnTo>
                <a:lnTo>
                  <a:pt x="1467040" y="325666"/>
                </a:lnTo>
                <a:close/>
              </a:path>
              <a:path w="2211070" h="501650">
                <a:moveTo>
                  <a:pt x="1509255" y="334733"/>
                </a:moveTo>
                <a:lnTo>
                  <a:pt x="1477594" y="327939"/>
                </a:lnTo>
                <a:lnTo>
                  <a:pt x="1479867" y="317385"/>
                </a:lnTo>
                <a:lnTo>
                  <a:pt x="1511528" y="324180"/>
                </a:lnTo>
                <a:lnTo>
                  <a:pt x="1509255" y="334733"/>
                </a:lnTo>
                <a:close/>
              </a:path>
              <a:path w="2211070" h="501650">
                <a:moveTo>
                  <a:pt x="1551482" y="343801"/>
                </a:moveTo>
                <a:lnTo>
                  <a:pt x="1519821" y="337007"/>
                </a:lnTo>
                <a:lnTo>
                  <a:pt x="1522082" y="326453"/>
                </a:lnTo>
                <a:lnTo>
                  <a:pt x="1553743" y="333248"/>
                </a:lnTo>
                <a:lnTo>
                  <a:pt x="1551482" y="343801"/>
                </a:lnTo>
                <a:close/>
              </a:path>
              <a:path w="2211070" h="501650">
                <a:moveTo>
                  <a:pt x="1593697" y="352869"/>
                </a:moveTo>
                <a:lnTo>
                  <a:pt x="1562036" y="346075"/>
                </a:lnTo>
                <a:lnTo>
                  <a:pt x="1564297" y="335521"/>
                </a:lnTo>
                <a:lnTo>
                  <a:pt x="1595958" y="342315"/>
                </a:lnTo>
                <a:lnTo>
                  <a:pt x="1593697" y="352869"/>
                </a:lnTo>
                <a:close/>
              </a:path>
              <a:path w="2211070" h="501650">
                <a:moveTo>
                  <a:pt x="1635912" y="361950"/>
                </a:moveTo>
                <a:lnTo>
                  <a:pt x="1604251" y="355142"/>
                </a:lnTo>
                <a:lnTo>
                  <a:pt x="1606511" y="344589"/>
                </a:lnTo>
                <a:lnTo>
                  <a:pt x="1638185" y="351383"/>
                </a:lnTo>
                <a:lnTo>
                  <a:pt x="1635912" y="361950"/>
                </a:lnTo>
                <a:close/>
              </a:path>
              <a:path w="2211070" h="501650">
                <a:moveTo>
                  <a:pt x="1678127" y="371017"/>
                </a:moveTo>
                <a:lnTo>
                  <a:pt x="1646466" y="364210"/>
                </a:lnTo>
                <a:lnTo>
                  <a:pt x="1648739" y="353656"/>
                </a:lnTo>
                <a:lnTo>
                  <a:pt x="1680400" y="360464"/>
                </a:lnTo>
                <a:lnTo>
                  <a:pt x="1678127" y="371017"/>
                </a:lnTo>
                <a:close/>
              </a:path>
              <a:path w="2211070" h="501650">
                <a:moveTo>
                  <a:pt x="1720341" y="380085"/>
                </a:moveTo>
                <a:lnTo>
                  <a:pt x="1688680" y="373278"/>
                </a:lnTo>
                <a:lnTo>
                  <a:pt x="1690954" y="362724"/>
                </a:lnTo>
                <a:lnTo>
                  <a:pt x="1722615" y="369531"/>
                </a:lnTo>
                <a:lnTo>
                  <a:pt x="1720341" y="380085"/>
                </a:lnTo>
                <a:close/>
              </a:path>
              <a:path w="2211070" h="501650">
                <a:moveTo>
                  <a:pt x="1762569" y="389153"/>
                </a:moveTo>
                <a:lnTo>
                  <a:pt x="1730895" y="382346"/>
                </a:lnTo>
                <a:lnTo>
                  <a:pt x="1733168" y="371792"/>
                </a:lnTo>
                <a:lnTo>
                  <a:pt x="1764830" y="378599"/>
                </a:lnTo>
                <a:lnTo>
                  <a:pt x="1762569" y="389153"/>
                </a:lnTo>
                <a:close/>
              </a:path>
              <a:path w="2211070" h="501650">
                <a:moveTo>
                  <a:pt x="1804784" y="398221"/>
                </a:moveTo>
                <a:lnTo>
                  <a:pt x="1773123" y="391413"/>
                </a:lnTo>
                <a:lnTo>
                  <a:pt x="1775383" y="380860"/>
                </a:lnTo>
                <a:lnTo>
                  <a:pt x="1807044" y="387667"/>
                </a:lnTo>
                <a:lnTo>
                  <a:pt x="1804784" y="398221"/>
                </a:lnTo>
                <a:close/>
              </a:path>
              <a:path w="2211070" h="501650">
                <a:moveTo>
                  <a:pt x="1846999" y="407288"/>
                </a:moveTo>
                <a:lnTo>
                  <a:pt x="1815337" y="400481"/>
                </a:lnTo>
                <a:lnTo>
                  <a:pt x="1817598" y="389928"/>
                </a:lnTo>
                <a:lnTo>
                  <a:pt x="1849259" y="396735"/>
                </a:lnTo>
                <a:lnTo>
                  <a:pt x="1846999" y="407288"/>
                </a:lnTo>
                <a:close/>
              </a:path>
              <a:path w="2211070" h="501650">
                <a:moveTo>
                  <a:pt x="1889213" y="416356"/>
                </a:moveTo>
                <a:lnTo>
                  <a:pt x="1857552" y="409549"/>
                </a:lnTo>
                <a:lnTo>
                  <a:pt x="1859813" y="398995"/>
                </a:lnTo>
                <a:lnTo>
                  <a:pt x="1891487" y="405803"/>
                </a:lnTo>
                <a:lnTo>
                  <a:pt x="1889213" y="416356"/>
                </a:lnTo>
                <a:close/>
              </a:path>
              <a:path w="2211070" h="501650">
                <a:moveTo>
                  <a:pt x="1931428" y="425424"/>
                </a:moveTo>
                <a:lnTo>
                  <a:pt x="1899767" y="418617"/>
                </a:lnTo>
                <a:lnTo>
                  <a:pt x="1902040" y="408063"/>
                </a:lnTo>
                <a:lnTo>
                  <a:pt x="1933702" y="414870"/>
                </a:lnTo>
                <a:lnTo>
                  <a:pt x="1931428" y="425424"/>
                </a:lnTo>
                <a:close/>
              </a:path>
              <a:path w="2211070" h="501650">
                <a:moveTo>
                  <a:pt x="1973643" y="434492"/>
                </a:moveTo>
                <a:lnTo>
                  <a:pt x="1941982" y="427685"/>
                </a:lnTo>
                <a:lnTo>
                  <a:pt x="1944255" y="417131"/>
                </a:lnTo>
                <a:lnTo>
                  <a:pt x="1975916" y="423938"/>
                </a:lnTo>
                <a:lnTo>
                  <a:pt x="1973643" y="434492"/>
                </a:lnTo>
                <a:close/>
              </a:path>
              <a:path w="2211070" h="501650">
                <a:moveTo>
                  <a:pt x="2015870" y="443560"/>
                </a:moveTo>
                <a:lnTo>
                  <a:pt x="1984209" y="436752"/>
                </a:lnTo>
                <a:lnTo>
                  <a:pt x="1986470" y="426199"/>
                </a:lnTo>
                <a:lnTo>
                  <a:pt x="2018131" y="433006"/>
                </a:lnTo>
                <a:lnTo>
                  <a:pt x="2015870" y="443560"/>
                </a:lnTo>
                <a:close/>
              </a:path>
              <a:path w="2211070" h="501650">
                <a:moveTo>
                  <a:pt x="2058085" y="452627"/>
                </a:moveTo>
                <a:lnTo>
                  <a:pt x="2026424" y="445820"/>
                </a:lnTo>
                <a:lnTo>
                  <a:pt x="2028685" y="435267"/>
                </a:lnTo>
                <a:lnTo>
                  <a:pt x="2060346" y="442074"/>
                </a:lnTo>
                <a:lnTo>
                  <a:pt x="2058085" y="452627"/>
                </a:lnTo>
                <a:close/>
              </a:path>
              <a:path w="2211070" h="501650">
                <a:moveTo>
                  <a:pt x="2100300" y="461695"/>
                </a:moveTo>
                <a:lnTo>
                  <a:pt x="2068639" y="454888"/>
                </a:lnTo>
                <a:lnTo>
                  <a:pt x="2070900" y="444334"/>
                </a:lnTo>
                <a:lnTo>
                  <a:pt x="2102573" y="451142"/>
                </a:lnTo>
                <a:lnTo>
                  <a:pt x="2100300" y="461695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0" name="object 64"/>
          <p:cNvSpPr/>
          <p:nvPr/>
        </p:nvSpPr>
        <p:spPr>
          <a:xfrm>
            <a:off x="1134477" y="3561208"/>
            <a:ext cx="2131219" cy="235744"/>
          </a:xfrm>
          <a:custGeom>
            <a:avLst/>
            <a:gdLst/>
            <a:ahLst/>
            <a:cxnLst/>
            <a:rect l="l" t="t" r="r" b="b"/>
            <a:pathLst>
              <a:path w="3409950" h="377189">
                <a:moveTo>
                  <a:pt x="3351384" y="345262"/>
                </a:moveTo>
                <a:lnTo>
                  <a:pt x="3340544" y="345262"/>
                </a:lnTo>
                <a:lnTo>
                  <a:pt x="3341611" y="334518"/>
                </a:lnTo>
                <a:lnTo>
                  <a:pt x="3334212" y="333777"/>
                </a:lnTo>
                <a:lnTo>
                  <a:pt x="3337471" y="301244"/>
                </a:lnTo>
                <a:lnTo>
                  <a:pt x="3391859" y="335597"/>
                </a:lnTo>
                <a:lnTo>
                  <a:pt x="3352355" y="335597"/>
                </a:lnTo>
                <a:lnTo>
                  <a:pt x="3351384" y="345262"/>
                </a:lnTo>
                <a:close/>
              </a:path>
              <a:path w="3409950" h="377189">
                <a:moveTo>
                  <a:pt x="3333136" y="344520"/>
                </a:moveTo>
                <a:lnTo>
                  <a:pt x="3308311" y="342036"/>
                </a:lnTo>
                <a:lnTo>
                  <a:pt x="3309391" y="331292"/>
                </a:lnTo>
                <a:lnTo>
                  <a:pt x="3334212" y="333777"/>
                </a:lnTo>
                <a:lnTo>
                  <a:pt x="3333136" y="344520"/>
                </a:lnTo>
                <a:close/>
              </a:path>
              <a:path w="3409950" h="377189">
                <a:moveTo>
                  <a:pt x="3340544" y="345262"/>
                </a:moveTo>
                <a:lnTo>
                  <a:pt x="3333136" y="344520"/>
                </a:lnTo>
                <a:lnTo>
                  <a:pt x="3334212" y="333777"/>
                </a:lnTo>
                <a:lnTo>
                  <a:pt x="3341611" y="334518"/>
                </a:lnTo>
                <a:lnTo>
                  <a:pt x="3340544" y="345262"/>
                </a:lnTo>
                <a:close/>
              </a:path>
              <a:path w="3409950" h="377189">
                <a:moveTo>
                  <a:pt x="3352088" y="346417"/>
                </a:moveTo>
                <a:lnTo>
                  <a:pt x="3351276" y="346341"/>
                </a:lnTo>
                <a:lnTo>
                  <a:pt x="3352355" y="335597"/>
                </a:lnTo>
                <a:lnTo>
                  <a:pt x="3353155" y="335673"/>
                </a:lnTo>
                <a:lnTo>
                  <a:pt x="3352088" y="346417"/>
                </a:lnTo>
                <a:close/>
              </a:path>
              <a:path w="3409950" h="377189">
                <a:moveTo>
                  <a:pt x="3408990" y="346417"/>
                </a:moveTo>
                <a:lnTo>
                  <a:pt x="3352088" y="346417"/>
                </a:lnTo>
                <a:lnTo>
                  <a:pt x="3353155" y="335673"/>
                </a:lnTo>
                <a:lnTo>
                  <a:pt x="3352355" y="335597"/>
                </a:lnTo>
                <a:lnTo>
                  <a:pt x="3391859" y="335597"/>
                </a:lnTo>
                <a:lnTo>
                  <a:pt x="3408990" y="346417"/>
                </a:lnTo>
                <a:close/>
              </a:path>
              <a:path w="3409950" h="377189">
                <a:moveTo>
                  <a:pt x="3329876" y="377063"/>
                </a:moveTo>
                <a:lnTo>
                  <a:pt x="3333136" y="344520"/>
                </a:lnTo>
                <a:lnTo>
                  <a:pt x="3340544" y="345262"/>
                </a:lnTo>
                <a:lnTo>
                  <a:pt x="3351384" y="345262"/>
                </a:lnTo>
                <a:lnTo>
                  <a:pt x="3351276" y="346341"/>
                </a:lnTo>
                <a:lnTo>
                  <a:pt x="3352088" y="346417"/>
                </a:lnTo>
                <a:lnTo>
                  <a:pt x="3408990" y="346417"/>
                </a:lnTo>
                <a:lnTo>
                  <a:pt x="3409492" y="346735"/>
                </a:lnTo>
                <a:lnTo>
                  <a:pt x="3329876" y="377063"/>
                </a:lnTo>
                <a:close/>
              </a:path>
              <a:path w="3409950" h="377189">
                <a:moveTo>
                  <a:pt x="32219" y="13970"/>
                </a:moveTo>
                <a:lnTo>
                  <a:pt x="0" y="10744"/>
                </a:lnTo>
                <a:lnTo>
                  <a:pt x="1079" y="0"/>
                </a:lnTo>
                <a:lnTo>
                  <a:pt x="33299" y="3225"/>
                </a:lnTo>
                <a:lnTo>
                  <a:pt x="32219" y="13970"/>
                </a:lnTo>
                <a:close/>
              </a:path>
              <a:path w="3409950" h="377189">
                <a:moveTo>
                  <a:pt x="75196" y="18275"/>
                </a:moveTo>
                <a:lnTo>
                  <a:pt x="42964" y="15049"/>
                </a:lnTo>
                <a:lnTo>
                  <a:pt x="44043" y="4305"/>
                </a:lnTo>
                <a:lnTo>
                  <a:pt x="76263" y="7531"/>
                </a:lnTo>
                <a:lnTo>
                  <a:pt x="75196" y="18275"/>
                </a:lnTo>
                <a:close/>
              </a:path>
              <a:path w="3409950" h="377189">
                <a:moveTo>
                  <a:pt x="118160" y="22580"/>
                </a:moveTo>
                <a:lnTo>
                  <a:pt x="85928" y="19354"/>
                </a:lnTo>
                <a:lnTo>
                  <a:pt x="87007" y="8610"/>
                </a:lnTo>
                <a:lnTo>
                  <a:pt x="119227" y="11836"/>
                </a:lnTo>
                <a:lnTo>
                  <a:pt x="118160" y="22580"/>
                </a:lnTo>
                <a:close/>
              </a:path>
              <a:path w="3409950" h="377189">
                <a:moveTo>
                  <a:pt x="161124" y="26885"/>
                </a:moveTo>
                <a:lnTo>
                  <a:pt x="128892" y="23647"/>
                </a:lnTo>
                <a:lnTo>
                  <a:pt x="129971" y="12915"/>
                </a:lnTo>
                <a:lnTo>
                  <a:pt x="162191" y="16141"/>
                </a:lnTo>
                <a:lnTo>
                  <a:pt x="161124" y="26885"/>
                </a:lnTo>
                <a:close/>
              </a:path>
              <a:path w="3409950" h="377189">
                <a:moveTo>
                  <a:pt x="204088" y="31178"/>
                </a:moveTo>
                <a:lnTo>
                  <a:pt x="171869" y="27952"/>
                </a:lnTo>
                <a:lnTo>
                  <a:pt x="172935" y="17208"/>
                </a:lnTo>
                <a:lnTo>
                  <a:pt x="205168" y="20447"/>
                </a:lnTo>
                <a:lnTo>
                  <a:pt x="204088" y="31178"/>
                </a:lnTo>
                <a:close/>
              </a:path>
              <a:path w="3409950" h="377189">
                <a:moveTo>
                  <a:pt x="247053" y="35483"/>
                </a:moveTo>
                <a:lnTo>
                  <a:pt x="214833" y="32258"/>
                </a:lnTo>
                <a:lnTo>
                  <a:pt x="215900" y="21513"/>
                </a:lnTo>
                <a:lnTo>
                  <a:pt x="248132" y="24739"/>
                </a:lnTo>
                <a:lnTo>
                  <a:pt x="247053" y="35483"/>
                </a:lnTo>
                <a:close/>
              </a:path>
              <a:path w="3409950" h="377189">
                <a:moveTo>
                  <a:pt x="290017" y="39789"/>
                </a:moveTo>
                <a:lnTo>
                  <a:pt x="257797" y="36563"/>
                </a:lnTo>
                <a:lnTo>
                  <a:pt x="258864" y="25819"/>
                </a:lnTo>
                <a:lnTo>
                  <a:pt x="291096" y="29044"/>
                </a:lnTo>
                <a:lnTo>
                  <a:pt x="290017" y="39789"/>
                </a:lnTo>
                <a:close/>
              </a:path>
              <a:path w="3409950" h="377189">
                <a:moveTo>
                  <a:pt x="332981" y="44094"/>
                </a:moveTo>
                <a:lnTo>
                  <a:pt x="300761" y="40868"/>
                </a:lnTo>
                <a:lnTo>
                  <a:pt x="301840" y="30124"/>
                </a:lnTo>
                <a:lnTo>
                  <a:pt x="334060" y="33350"/>
                </a:lnTo>
                <a:lnTo>
                  <a:pt x="332981" y="44094"/>
                </a:lnTo>
                <a:close/>
              </a:path>
              <a:path w="3409950" h="377189">
                <a:moveTo>
                  <a:pt x="375945" y="48387"/>
                </a:moveTo>
                <a:lnTo>
                  <a:pt x="343725" y="45161"/>
                </a:lnTo>
                <a:lnTo>
                  <a:pt x="344804" y="34429"/>
                </a:lnTo>
                <a:lnTo>
                  <a:pt x="377024" y="37655"/>
                </a:lnTo>
                <a:lnTo>
                  <a:pt x="375945" y="48387"/>
                </a:lnTo>
                <a:close/>
              </a:path>
              <a:path w="3409950" h="377189">
                <a:moveTo>
                  <a:pt x="418909" y="52692"/>
                </a:moveTo>
                <a:lnTo>
                  <a:pt x="386689" y="49466"/>
                </a:lnTo>
                <a:lnTo>
                  <a:pt x="387769" y="38722"/>
                </a:lnTo>
                <a:lnTo>
                  <a:pt x="419988" y="41948"/>
                </a:lnTo>
                <a:lnTo>
                  <a:pt x="418909" y="52692"/>
                </a:lnTo>
                <a:close/>
              </a:path>
              <a:path w="3409950" h="377189">
                <a:moveTo>
                  <a:pt x="461873" y="56997"/>
                </a:moveTo>
                <a:lnTo>
                  <a:pt x="429653" y="53771"/>
                </a:lnTo>
                <a:lnTo>
                  <a:pt x="430733" y="43027"/>
                </a:lnTo>
                <a:lnTo>
                  <a:pt x="462953" y="46253"/>
                </a:lnTo>
                <a:lnTo>
                  <a:pt x="461873" y="56997"/>
                </a:lnTo>
                <a:close/>
              </a:path>
              <a:path w="3409950" h="377189">
                <a:moveTo>
                  <a:pt x="504837" y="61302"/>
                </a:moveTo>
                <a:lnTo>
                  <a:pt x="472617" y="58077"/>
                </a:lnTo>
                <a:lnTo>
                  <a:pt x="473697" y="47332"/>
                </a:lnTo>
                <a:lnTo>
                  <a:pt x="505917" y="50558"/>
                </a:lnTo>
                <a:lnTo>
                  <a:pt x="504837" y="61302"/>
                </a:lnTo>
                <a:close/>
              </a:path>
              <a:path w="3409950" h="377189">
                <a:moveTo>
                  <a:pt x="547801" y="65608"/>
                </a:moveTo>
                <a:lnTo>
                  <a:pt x="515581" y="62369"/>
                </a:lnTo>
                <a:lnTo>
                  <a:pt x="516661" y="51638"/>
                </a:lnTo>
                <a:lnTo>
                  <a:pt x="548881" y="54863"/>
                </a:lnTo>
                <a:lnTo>
                  <a:pt x="547801" y="65608"/>
                </a:lnTo>
                <a:close/>
              </a:path>
              <a:path w="3409950" h="377189">
                <a:moveTo>
                  <a:pt x="590778" y="69900"/>
                </a:moveTo>
                <a:lnTo>
                  <a:pt x="558546" y="66675"/>
                </a:lnTo>
                <a:lnTo>
                  <a:pt x="559625" y="55930"/>
                </a:lnTo>
                <a:lnTo>
                  <a:pt x="591845" y="59169"/>
                </a:lnTo>
                <a:lnTo>
                  <a:pt x="590778" y="69900"/>
                </a:lnTo>
                <a:close/>
              </a:path>
              <a:path w="3409950" h="377189">
                <a:moveTo>
                  <a:pt x="633742" y="74206"/>
                </a:moveTo>
                <a:lnTo>
                  <a:pt x="601510" y="70980"/>
                </a:lnTo>
                <a:lnTo>
                  <a:pt x="602589" y="60236"/>
                </a:lnTo>
                <a:lnTo>
                  <a:pt x="634809" y="63461"/>
                </a:lnTo>
                <a:lnTo>
                  <a:pt x="633742" y="74206"/>
                </a:lnTo>
                <a:close/>
              </a:path>
              <a:path w="3409950" h="377189">
                <a:moveTo>
                  <a:pt x="676706" y="78511"/>
                </a:moveTo>
                <a:lnTo>
                  <a:pt x="644474" y="75285"/>
                </a:lnTo>
                <a:lnTo>
                  <a:pt x="645553" y="64541"/>
                </a:lnTo>
                <a:lnTo>
                  <a:pt x="677773" y="67767"/>
                </a:lnTo>
                <a:lnTo>
                  <a:pt x="676706" y="78511"/>
                </a:lnTo>
                <a:close/>
              </a:path>
              <a:path w="3409950" h="377189">
                <a:moveTo>
                  <a:pt x="719670" y="82816"/>
                </a:moveTo>
                <a:lnTo>
                  <a:pt x="687438" y="79590"/>
                </a:lnTo>
                <a:lnTo>
                  <a:pt x="688517" y="68846"/>
                </a:lnTo>
                <a:lnTo>
                  <a:pt x="720737" y="72072"/>
                </a:lnTo>
                <a:lnTo>
                  <a:pt x="719670" y="82816"/>
                </a:lnTo>
                <a:close/>
              </a:path>
              <a:path w="3409950" h="377189">
                <a:moveTo>
                  <a:pt x="762634" y="87109"/>
                </a:moveTo>
                <a:lnTo>
                  <a:pt x="730415" y="83883"/>
                </a:lnTo>
                <a:lnTo>
                  <a:pt x="731481" y="73151"/>
                </a:lnTo>
                <a:lnTo>
                  <a:pt x="763714" y="76377"/>
                </a:lnTo>
                <a:lnTo>
                  <a:pt x="762634" y="87109"/>
                </a:lnTo>
                <a:close/>
              </a:path>
              <a:path w="3409950" h="377189">
                <a:moveTo>
                  <a:pt x="805599" y="91414"/>
                </a:moveTo>
                <a:lnTo>
                  <a:pt x="773379" y="88188"/>
                </a:lnTo>
                <a:lnTo>
                  <a:pt x="774446" y="77444"/>
                </a:lnTo>
                <a:lnTo>
                  <a:pt x="806678" y="80670"/>
                </a:lnTo>
                <a:lnTo>
                  <a:pt x="805599" y="91414"/>
                </a:lnTo>
                <a:close/>
              </a:path>
              <a:path w="3409950" h="377189">
                <a:moveTo>
                  <a:pt x="848563" y="95719"/>
                </a:moveTo>
                <a:lnTo>
                  <a:pt x="816343" y="92494"/>
                </a:lnTo>
                <a:lnTo>
                  <a:pt x="817410" y="81749"/>
                </a:lnTo>
                <a:lnTo>
                  <a:pt x="849642" y="84975"/>
                </a:lnTo>
                <a:lnTo>
                  <a:pt x="848563" y="95719"/>
                </a:lnTo>
                <a:close/>
              </a:path>
              <a:path w="3409950" h="377189">
                <a:moveTo>
                  <a:pt x="891527" y="100025"/>
                </a:moveTo>
                <a:lnTo>
                  <a:pt x="859307" y="96799"/>
                </a:lnTo>
                <a:lnTo>
                  <a:pt x="860374" y="86055"/>
                </a:lnTo>
                <a:lnTo>
                  <a:pt x="892606" y="89281"/>
                </a:lnTo>
                <a:lnTo>
                  <a:pt x="891527" y="100025"/>
                </a:lnTo>
                <a:close/>
              </a:path>
              <a:path w="3409950" h="377189">
                <a:moveTo>
                  <a:pt x="934491" y="104317"/>
                </a:moveTo>
                <a:lnTo>
                  <a:pt x="902271" y="101092"/>
                </a:lnTo>
                <a:lnTo>
                  <a:pt x="903351" y="90360"/>
                </a:lnTo>
                <a:lnTo>
                  <a:pt x="935570" y="93586"/>
                </a:lnTo>
                <a:lnTo>
                  <a:pt x="934491" y="104317"/>
                </a:lnTo>
                <a:close/>
              </a:path>
              <a:path w="3409950" h="377189">
                <a:moveTo>
                  <a:pt x="977455" y="108623"/>
                </a:moveTo>
                <a:lnTo>
                  <a:pt x="945235" y="105397"/>
                </a:lnTo>
                <a:lnTo>
                  <a:pt x="946315" y="94653"/>
                </a:lnTo>
                <a:lnTo>
                  <a:pt x="978534" y="97891"/>
                </a:lnTo>
                <a:lnTo>
                  <a:pt x="977455" y="108623"/>
                </a:lnTo>
                <a:close/>
              </a:path>
              <a:path w="3409950" h="377189">
                <a:moveTo>
                  <a:pt x="1020419" y="112928"/>
                </a:moveTo>
                <a:lnTo>
                  <a:pt x="988199" y="109702"/>
                </a:lnTo>
                <a:lnTo>
                  <a:pt x="989279" y="98958"/>
                </a:lnTo>
                <a:lnTo>
                  <a:pt x="1021499" y="102184"/>
                </a:lnTo>
                <a:lnTo>
                  <a:pt x="1020419" y="112928"/>
                </a:lnTo>
                <a:close/>
              </a:path>
              <a:path w="3409950" h="377189">
                <a:moveTo>
                  <a:pt x="1063383" y="117233"/>
                </a:moveTo>
                <a:lnTo>
                  <a:pt x="1031163" y="114007"/>
                </a:lnTo>
                <a:lnTo>
                  <a:pt x="1032243" y="103263"/>
                </a:lnTo>
                <a:lnTo>
                  <a:pt x="1064463" y="106489"/>
                </a:lnTo>
                <a:lnTo>
                  <a:pt x="1063383" y="117233"/>
                </a:lnTo>
                <a:close/>
              </a:path>
              <a:path w="3409950" h="377189">
                <a:moveTo>
                  <a:pt x="1106360" y="121538"/>
                </a:moveTo>
                <a:lnTo>
                  <a:pt x="1074127" y="118313"/>
                </a:lnTo>
                <a:lnTo>
                  <a:pt x="1075207" y="107569"/>
                </a:lnTo>
                <a:lnTo>
                  <a:pt x="1107427" y="110794"/>
                </a:lnTo>
                <a:lnTo>
                  <a:pt x="1106360" y="121538"/>
                </a:lnTo>
                <a:close/>
              </a:path>
              <a:path w="3409950" h="377189">
                <a:moveTo>
                  <a:pt x="1149324" y="125831"/>
                </a:moveTo>
                <a:lnTo>
                  <a:pt x="1117091" y="122605"/>
                </a:lnTo>
                <a:lnTo>
                  <a:pt x="1118171" y="111874"/>
                </a:lnTo>
                <a:lnTo>
                  <a:pt x="1150391" y="115100"/>
                </a:lnTo>
                <a:lnTo>
                  <a:pt x="1149324" y="125831"/>
                </a:lnTo>
                <a:close/>
              </a:path>
              <a:path w="3409950" h="377189">
                <a:moveTo>
                  <a:pt x="1192288" y="130136"/>
                </a:moveTo>
                <a:lnTo>
                  <a:pt x="1160056" y="126911"/>
                </a:lnTo>
                <a:lnTo>
                  <a:pt x="1161135" y="116166"/>
                </a:lnTo>
                <a:lnTo>
                  <a:pt x="1193355" y="119392"/>
                </a:lnTo>
                <a:lnTo>
                  <a:pt x="1192288" y="130136"/>
                </a:lnTo>
                <a:close/>
              </a:path>
              <a:path w="3409950" h="377189">
                <a:moveTo>
                  <a:pt x="1235252" y="134442"/>
                </a:moveTo>
                <a:lnTo>
                  <a:pt x="1203020" y="131216"/>
                </a:lnTo>
                <a:lnTo>
                  <a:pt x="1204099" y="120472"/>
                </a:lnTo>
                <a:lnTo>
                  <a:pt x="1236319" y="123698"/>
                </a:lnTo>
                <a:lnTo>
                  <a:pt x="1235252" y="134442"/>
                </a:lnTo>
                <a:close/>
              </a:path>
              <a:path w="3409950" h="377189">
                <a:moveTo>
                  <a:pt x="1278216" y="138747"/>
                </a:moveTo>
                <a:lnTo>
                  <a:pt x="1245997" y="135521"/>
                </a:lnTo>
                <a:lnTo>
                  <a:pt x="1247063" y="124777"/>
                </a:lnTo>
                <a:lnTo>
                  <a:pt x="1279296" y="128003"/>
                </a:lnTo>
                <a:lnTo>
                  <a:pt x="1278216" y="138747"/>
                </a:lnTo>
                <a:close/>
              </a:path>
              <a:path w="3409950" h="377189">
                <a:moveTo>
                  <a:pt x="1321180" y="143040"/>
                </a:moveTo>
                <a:lnTo>
                  <a:pt x="1288961" y="139814"/>
                </a:lnTo>
                <a:lnTo>
                  <a:pt x="1290027" y="129082"/>
                </a:lnTo>
                <a:lnTo>
                  <a:pt x="1322260" y="132308"/>
                </a:lnTo>
                <a:lnTo>
                  <a:pt x="1321180" y="143040"/>
                </a:lnTo>
                <a:close/>
              </a:path>
              <a:path w="3409950" h="377189">
                <a:moveTo>
                  <a:pt x="1364145" y="147345"/>
                </a:moveTo>
                <a:lnTo>
                  <a:pt x="1331925" y="144119"/>
                </a:lnTo>
                <a:lnTo>
                  <a:pt x="1332991" y="133375"/>
                </a:lnTo>
                <a:lnTo>
                  <a:pt x="1365224" y="136601"/>
                </a:lnTo>
                <a:lnTo>
                  <a:pt x="1364145" y="147345"/>
                </a:lnTo>
                <a:close/>
              </a:path>
              <a:path w="3409950" h="377189">
                <a:moveTo>
                  <a:pt x="1407109" y="151650"/>
                </a:moveTo>
                <a:lnTo>
                  <a:pt x="1374889" y="148424"/>
                </a:lnTo>
                <a:lnTo>
                  <a:pt x="1375956" y="137680"/>
                </a:lnTo>
                <a:lnTo>
                  <a:pt x="1408188" y="140906"/>
                </a:lnTo>
                <a:lnTo>
                  <a:pt x="1407109" y="151650"/>
                </a:lnTo>
                <a:close/>
              </a:path>
              <a:path w="3409950" h="377189">
                <a:moveTo>
                  <a:pt x="1450073" y="155956"/>
                </a:moveTo>
                <a:lnTo>
                  <a:pt x="1417853" y="152730"/>
                </a:lnTo>
                <a:lnTo>
                  <a:pt x="1418932" y="141986"/>
                </a:lnTo>
                <a:lnTo>
                  <a:pt x="1451152" y="145211"/>
                </a:lnTo>
                <a:lnTo>
                  <a:pt x="1450073" y="155956"/>
                </a:lnTo>
                <a:close/>
              </a:path>
              <a:path w="3409950" h="377189">
                <a:moveTo>
                  <a:pt x="1493037" y="160261"/>
                </a:moveTo>
                <a:lnTo>
                  <a:pt x="1460817" y="157022"/>
                </a:lnTo>
                <a:lnTo>
                  <a:pt x="1461897" y="146291"/>
                </a:lnTo>
                <a:lnTo>
                  <a:pt x="1494116" y="149517"/>
                </a:lnTo>
                <a:lnTo>
                  <a:pt x="1493037" y="160261"/>
                </a:lnTo>
                <a:close/>
              </a:path>
              <a:path w="3409950" h="377189">
                <a:moveTo>
                  <a:pt x="1536001" y="164553"/>
                </a:moveTo>
                <a:lnTo>
                  <a:pt x="1503781" y="161328"/>
                </a:lnTo>
                <a:lnTo>
                  <a:pt x="1504861" y="150596"/>
                </a:lnTo>
                <a:lnTo>
                  <a:pt x="1537080" y="153822"/>
                </a:lnTo>
                <a:lnTo>
                  <a:pt x="1536001" y="164553"/>
                </a:lnTo>
                <a:close/>
              </a:path>
              <a:path w="3409950" h="377189">
                <a:moveTo>
                  <a:pt x="1578965" y="168859"/>
                </a:moveTo>
                <a:lnTo>
                  <a:pt x="1546745" y="165633"/>
                </a:lnTo>
                <a:lnTo>
                  <a:pt x="1547825" y="154889"/>
                </a:lnTo>
                <a:lnTo>
                  <a:pt x="1580045" y="158114"/>
                </a:lnTo>
                <a:lnTo>
                  <a:pt x="1578965" y="168859"/>
                </a:lnTo>
                <a:close/>
              </a:path>
              <a:path w="3409950" h="377189">
                <a:moveTo>
                  <a:pt x="1621942" y="173164"/>
                </a:moveTo>
                <a:lnTo>
                  <a:pt x="1589709" y="169938"/>
                </a:lnTo>
                <a:lnTo>
                  <a:pt x="1590789" y="159194"/>
                </a:lnTo>
                <a:lnTo>
                  <a:pt x="1623009" y="162420"/>
                </a:lnTo>
                <a:lnTo>
                  <a:pt x="1621942" y="173164"/>
                </a:lnTo>
                <a:close/>
              </a:path>
              <a:path w="3409950" h="377189">
                <a:moveTo>
                  <a:pt x="1664906" y="177469"/>
                </a:moveTo>
                <a:lnTo>
                  <a:pt x="1632673" y="174244"/>
                </a:lnTo>
                <a:lnTo>
                  <a:pt x="1633753" y="163499"/>
                </a:lnTo>
                <a:lnTo>
                  <a:pt x="1665973" y="166725"/>
                </a:lnTo>
                <a:lnTo>
                  <a:pt x="1664906" y="177469"/>
                </a:lnTo>
                <a:close/>
              </a:path>
              <a:path w="3409950" h="377189">
                <a:moveTo>
                  <a:pt x="1707870" y="181762"/>
                </a:moveTo>
                <a:lnTo>
                  <a:pt x="1675637" y="178536"/>
                </a:lnTo>
                <a:lnTo>
                  <a:pt x="1676717" y="167805"/>
                </a:lnTo>
                <a:lnTo>
                  <a:pt x="1708937" y="171030"/>
                </a:lnTo>
                <a:lnTo>
                  <a:pt x="1707870" y="181762"/>
                </a:lnTo>
                <a:close/>
              </a:path>
              <a:path w="3409950" h="377189">
                <a:moveTo>
                  <a:pt x="1750834" y="186067"/>
                </a:moveTo>
                <a:lnTo>
                  <a:pt x="1718602" y="182841"/>
                </a:lnTo>
                <a:lnTo>
                  <a:pt x="1719681" y="172097"/>
                </a:lnTo>
                <a:lnTo>
                  <a:pt x="1751901" y="175323"/>
                </a:lnTo>
                <a:lnTo>
                  <a:pt x="1750834" y="186067"/>
                </a:lnTo>
                <a:close/>
              </a:path>
              <a:path w="3409950" h="377189">
                <a:moveTo>
                  <a:pt x="1793798" y="190373"/>
                </a:moveTo>
                <a:lnTo>
                  <a:pt x="1761578" y="187147"/>
                </a:lnTo>
                <a:lnTo>
                  <a:pt x="1762645" y="176402"/>
                </a:lnTo>
                <a:lnTo>
                  <a:pt x="1794878" y="179628"/>
                </a:lnTo>
                <a:lnTo>
                  <a:pt x="1793798" y="190373"/>
                </a:lnTo>
                <a:close/>
              </a:path>
              <a:path w="3409950" h="377189">
                <a:moveTo>
                  <a:pt x="1836762" y="194678"/>
                </a:moveTo>
                <a:lnTo>
                  <a:pt x="1804543" y="191452"/>
                </a:lnTo>
                <a:lnTo>
                  <a:pt x="1805609" y="180708"/>
                </a:lnTo>
                <a:lnTo>
                  <a:pt x="1837842" y="183934"/>
                </a:lnTo>
                <a:lnTo>
                  <a:pt x="1836762" y="194678"/>
                </a:lnTo>
                <a:close/>
              </a:path>
              <a:path w="3409950" h="377189">
                <a:moveTo>
                  <a:pt x="1879727" y="198983"/>
                </a:moveTo>
                <a:lnTo>
                  <a:pt x="1847507" y="195745"/>
                </a:lnTo>
                <a:lnTo>
                  <a:pt x="1848573" y="185013"/>
                </a:lnTo>
                <a:lnTo>
                  <a:pt x="1880806" y="188239"/>
                </a:lnTo>
                <a:lnTo>
                  <a:pt x="1879727" y="198983"/>
                </a:lnTo>
                <a:close/>
              </a:path>
              <a:path w="3409950" h="377189">
                <a:moveTo>
                  <a:pt x="1922691" y="203276"/>
                </a:moveTo>
                <a:lnTo>
                  <a:pt x="1890471" y="200050"/>
                </a:lnTo>
                <a:lnTo>
                  <a:pt x="1891537" y="189306"/>
                </a:lnTo>
                <a:lnTo>
                  <a:pt x="1923770" y="192544"/>
                </a:lnTo>
                <a:lnTo>
                  <a:pt x="1922691" y="203276"/>
                </a:lnTo>
                <a:close/>
              </a:path>
              <a:path w="3409950" h="377189">
                <a:moveTo>
                  <a:pt x="1965655" y="207581"/>
                </a:moveTo>
                <a:lnTo>
                  <a:pt x="1933435" y="204355"/>
                </a:lnTo>
                <a:lnTo>
                  <a:pt x="1934514" y="193611"/>
                </a:lnTo>
                <a:lnTo>
                  <a:pt x="1966734" y="196837"/>
                </a:lnTo>
                <a:lnTo>
                  <a:pt x="1965655" y="207581"/>
                </a:lnTo>
                <a:close/>
              </a:path>
              <a:path w="3409950" h="377189">
                <a:moveTo>
                  <a:pt x="2008619" y="211886"/>
                </a:moveTo>
                <a:lnTo>
                  <a:pt x="1976399" y="208661"/>
                </a:lnTo>
                <a:lnTo>
                  <a:pt x="1977478" y="197916"/>
                </a:lnTo>
                <a:lnTo>
                  <a:pt x="2009698" y="201142"/>
                </a:lnTo>
                <a:lnTo>
                  <a:pt x="2008619" y="211886"/>
                </a:lnTo>
                <a:close/>
              </a:path>
              <a:path w="3409950" h="377189">
                <a:moveTo>
                  <a:pt x="2051583" y="216192"/>
                </a:moveTo>
                <a:lnTo>
                  <a:pt x="2019363" y="212966"/>
                </a:lnTo>
                <a:lnTo>
                  <a:pt x="2020443" y="202222"/>
                </a:lnTo>
                <a:lnTo>
                  <a:pt x="2052662" y="205447"/>
                </a:lnTo>
                <a:lnTo>
                  <a:pt x="2051583" y="216192"/>
                </a:lnTo>
                <a:close/>
              </a:path>
              <a:path w="3409950" h="377189">
                <a:moveTo>
                  <a:pt x="2094547" y="220484"/>
                </a:moveTo>
                <a:lnTo>
                  <a:pt x="2062327" y="217258"/>
                </a:lnTo>
                <a:lnTo>
                  <a:pt x="2063407" y="206527"/>
                </a:lnTo>
                <a:lnTo>
                  <a:pt x="2095627" y="209753"/>
                </a:lnTo>
                <a:lnTo>
                  <a:pt x="2094547" y="220484"/>
                </a:lnTo>
                <a:close/>
              </a:path>
              <a:path w="3409950" h="377189">
                <a:moveTo>
                  <a:pt x="2137511" y="224789"/>
                </a:moveTo>
                <a:lnTo>
                  <a:pt x="2105291" y="221564"/>
                </a:lnTo>
                <a:lnTo>
                  <a:pt x="2106371" y="210820"/>
                </a:lnTo>
                <a:lnTo>
                  <a:pt x="2138591" y="214045"/>
                </a:lnTo>
                <a:lnTo>
                  <a:pt x="2137511" y="224789"/>
                </a:lnTo>
                <a:close/>
              </a:path>
              <a:path w="3409950" h="377189">
                <a:moveTo>
                  <a:pt x="2180488" y="229095"/>
                </a:moveTo>
                <a:lnTo>
                  <a:pt x="2148255" y="225869"/>
                </a:lnTo>
                <a:lnTo>
                  <a:pt x="2149335" y="215125"/>
                </a:lnTo>
                <a:lnTo>
                  <a:pt x="2181555" y="218351"/>
                </a:lnTo>
                <a:lnTo>
                  <a:pt x="2180488" y="229095"/>
                </a:lnTo>
                <a:close/>
              </a:path>
              <a:path w="3409950" h="377189">
                <a:moveTo>
                  <a:pt x="2223452" y="233400"/>
                </a:moveTo>
                <a:lnTo>
                  <a:pt x="2191219" y="230174"/>
                </a:lnTo>
                <a:lnTo>
                  <a:pt x="2192299" y="219430"/>
                </a:lnTo>
                <a:lnTo>
                  <a:pt x="2224519" y="222656"/>
                </a:lnTo>
                <a:lnTo>
                  <a:pt x="2223452" y="233400"/>
                </a:lnTo>
                <a:close/>
              </a:path>
              <a:path w="3409950" h="377189">
                <a:moveTo>
                  <a:pt x="2266416" y="237705"/>
                </a:moveTo>
                <a:lnTo>
                  <a:pt x="2234183" y="234467"/>
                </a:lnTo>
                <a:lnTo>
                  <a:pt x="2235263" y="223735"/>
                </a:lnTo>
                <a:lnTo>
                  <a:pt x="2267483" y="226961"/>
                </a:lnTo>
                <a:lnTo>
                  <a:pt x="2266416" y="237705"/>
                </a:lnTo>
                <a:close/>
              </a:path>
              <a:path w="3409950" h="377189">
                <a:moveTo>
                  <a:pt x="2309380" y="241998"/>
                </a:moveTo>
                <a:lnTo>
                  <a:pt x="2277148" y="238772"/>
                </a:lnTo>
                <a:lnTo>
                  <a:pt x="2278227" y="228028"/>
                </a:lnTo>
                <a:lnTo>
                  <a:pt x="2310447" y="231267"/>
                </a:lnTo>
                <a:lnTo>
                  <a:pt x="2309380" y="241998"/>
                </a:lnTo>
                <a:close/>
              </a:path>
              <a:path w="3409950" h="377189">
                <a:moveTo>
                  <a:pt x="2352344" y="246303"/>
                </a:moveTo>
                <a:lnTo>
                  <a:pt x="2320124" y="243077"/>
                </a:lnTo>
                <a:lnTo>
                  <a:pt x="2321191" y="232333"/>
                </a:lnTo>
                <a:lnTo>
                  <a:pt x="2353424" y="235559"/>
                </a:lnTo>
                <a:lnTo>
                  <a:pt x="2352344" y="246303"/>
                </a:lnTo>
                <a:close/>
              </a:path>
              <a:path w="3409950" h="377189">
                <a:moveTo>
                  <a:pt x="2395308" y="250609"/>
                </a:moveTo>
                <a:lnTo>
                  <a:pt x="2363088" y="247383"/>
                </a:lnTo>
                <a:lnTo>
                  <a:pt x="2364155" y="236639"/>
                </a:lnTo>
                <a:lnTo>
                  <a:pt x="2396388" y="239864"/>
                </a:lnTo>
                <a:lnTo>
                  <a:pt x="2395308" y="250609"/>
                </a:lnTo>
                <a:close/>
              </a:path>
              <a:path w="3409950" h="377189">
                <a:moveTo>
                  <a:pt x="2438273" y="254914"/>
                </a:moveTo>
                <a:lnTo>
                  <a:pt x="2406053" y="251688"/>
                </a:lnTo>
                <a:lnTo>
                  <a:pt x="2407119" y="240944"/>
                </a:lnTo>
                <a:lnTo>
                  <a:pt x="2439352" y="244170"/>
                </a:lnTo>
                <a:lnTo>
                  <a:pt x="2438273" y="254914"/>
                </a:lnTo>
                <a:close/>
              </a:path>
              <a:path w="3409950" h="377189">
                <a:moveTo>
                  <a:pt x="2481237" y="259207"/>
                </a:moveTo>
                <a:lnTo>
                  <a:pt x="2449017" y="255981"/>
                </a:lnTo>
                <a:lnTo>
                  <a:pt x="2450083" y="245249"/>
                </a:lnTo>
                <a:lnTo>
                  <a:pt x="2482316" y="248475"/>
                </a:lnTo>
                <a:lnTo>
                  <a:pt x="2481237" y="259207"/>
                </a:lnTo>
                <a:close/>
              </a:path>
              <a:path w="3409950" h="377189">
                <a:moveTo>
                  <a:pt x="2524201" y="263512"/>
                </a:moveTo>
                <a:lnTo>
                  <a:pt x="2491981" y="260286"/>
                </a:lnTo>
                <a:lnTo>
                  <a:pt x="2493060" y="249542"/>
                </a:lnTo>
                <a:lnTo>
                  <a:pt x="2525280" y="252768"/>
                </a:lnTo>
                <a:lnTo>
                  <a:pt x="2524201" y="263512"/>
                </a:lnTo>
                <a:close/>
              </a:path>
              <a:path w="3409950" h="377189">
                <a:moveTo>
                  <a:pt x="2567165" y="267817"/>
                </a:moveTo>
                <a:lnTo>
                  <a:pt x="2534945" y="264591"/>
                </a:lnTo>
                <a:lnTo>
                  <a:pt x="2536024" y="253847"/>
                </a:lnTo>
                <a:lnTo>
                  <a:pt x="2568244" y="257073"/>
                </a:lnTo>
                <a:lnTo>
                  <a:pt x="2567165" y="267817"/>
                </a:lnTo>
                <a:close/>
              </a:path>
              <a:path w="3409950" h="377189">
                <a:moveTo>
                  <a:pt x="2610129" y="272122"/>
                </a:moveTo>
                <a:lnTo>
                  <a:pt x="2577909" y="268897"/>
                </a:lnTo>
                <a:lnTo>
                  <a:pt x="2578988" y="258152"/>
                </a:lnTo>
                <a:lnTo>
                  <a:pt x="2611208" y="261378"/>
                </a:lnTo>
                <a:lnTo>
                  <a:pt x="2610129" y="272122"/>
                </a:lnTo>
                <a:close/>
              </a:path>
              <a:path w="3409950" h="377189">
                <a:moveTo>
                  <a:pt x="2653093" y="276415"/>
                </a:moveTo>
                <a:lnTo>
                  <a:pt x="2620873" y="273189"/>
                </a:lnTo>
                <a:lnTo>
                  <a:pt x="2621953" y="262458"/>
                </a:lnTo>
                <a:lnTo>
                  <a:pt x="2654173" y="265684"/>
                </a:lnTo>
                <a:lnTo>
                  <a:pt x="2653093" y="276415"/>
                </a:lnTo>
                <a:close/>
              </a:path>
              <a:path w="3409950" h="377189">
                <a:moveTo>
                  <a:pt x="2696057" y="280720"/>
                </a:moveTo>
                <a:lnTo>
                  <a:pt x="2663837" y="277495"/>
                </a:lnTo>
                <a:lnTo>
                  <a:pt x="2664917" y="266750"/>
                </a:lnTo>
                <a:lnTo>
                  <a:pt x="2697137" y="269976"/>
                </a:lnTo>
                <a:lnTo>
                  <a:pt x="2696057" y="280720"/>
                </a:lnTo>
                <a:close/>
              </a:path>
              <a:path w="3409950" h="377189">
                <a:moveTo>
                  <a:pt x="2739034" y="285026"/>
                </a:moveTo>
                <a:lnTo>
                  <a:pt x="2706801" y="281800"/>
                </a:lnTo>
                <a:lnTo>
                  <a:pt x="2707881" y="271056"/>
                </a:lnTo>
                <a:lnTo>
                  <a:pt x="2740101" y="274281"/>
                </a:lnTo>
                <a:lnTo>
                  <a:pt x="2739034" y="285026"/>
                </a:lnTo>
                <a:close/>
              </a:path>
              <a:path w="3409950" h="377189">
                <a:moveTo>
                  <a:pt x="2781998" y="289331"/>
                </a:moveTo>
                <a:lnTo>
                  <a:pt x="2749765" y="286105"/>
                </a:lnTo>
                <a:lnTo>
                  <a:pt x="2750845" y="275361"/>
                </a:lnTo>
                <a:lnTo>
                  <a:pt x="2783065" y="278587"/>
                </a:lnTo>
                <a:lnTo>
                  <a:pt x="2781998" y="289331"/>
                </a:lnTo>
                <a:close/>
              </a:path>
              <a:path w="3409950" h="377189">
                <a:moveTo>
                  <a:pt x="2824962" y="293636"/>
                </a:moveTo>
                <a:lnTo>
                  <a:pt x="2792729" y="290410"/>
                </a:lnTo>
                <a:lnTo>
                  <a:pt x="2793809" y="279666"/>
                </a:lnTo>
                <a:lnTo>
                  <a:pt x="2826029" y="282892"/>
                </a:lnTo>
                <a:lnTo>
                  <a:pt x="2824962" y="293636"/>
                </a:lnTo>
                <a:close/>
              </a:path>
              <a:path w="3409950" h="377189">
                <a:moveTo>
                  <a:pt x="2867926" y="297929"/>
                </a:moveTo>
                <a:lnTo>
                  <a:pt x="2835694" y="294703"/>
                </a:lnTo>
                <a:lnTo>
                  <a:pt x="2836773" y="283972"/>
                </a:lnTo>
                <a:lnTo>
                  <a:pt x="2869006" y="287197"/>
                </a:lnTo>
                <a:lnTo>
                  <a:pt x="2867926" y="297929"/>
                </a:lnTo>
                <a:close/>
              </a:path>
              <a:path w="3409950" h="377189">
                <a:moveTo>
                  <a:pt x="2910890" y="302234"/>
                </a:moveTo>
                <a:lnTo>
                  <a:pt x="2878670" y="299008"/>
                </a:lnTo>
                <a:lnTo>
                  <a:pt x="2879737" y="288264"/>
                </a:lnTo>
                <a:lnTo>
                  <a:pt x="2911970" y="291490"/>
                </a:lnTo>
                <a:lnTo>
                  <a:pt x="2910890" y="302234"/>
                </a:lnTo>
                <a:close/>
              </a:path>
              <a:path w="3409950" h="377189">
                <a:moveTo>
                  <a:pt x="2953854" y="306539"/>
                </a:moveTo>
                <a:lnTo>
                  <a:pt x="2921634" y="303314"/>
                </a:lnTo>
                <a:lnTo>
                  <a:pt x="2922701" y="292569"/>
                </a:lnTo>
                <a:lnTo>
                  <a:pt x="2954934" y="295795"/>
                </a:lnTo>
                <a:lnTo>
                  <a:pt x="2953854" y="306539"/>
                </a:lnTo>
                <a:close/>
              </a:path>
              <a:path w="3409950" h="377189">
                <a:moveTo>
                  <a:pt x="2996819" y="310845"/>
                </a:moveTo>
                <a:lnTo>
                  <a:pt x="2964599" y="307619"/>
                </a:lnTo>
                <a:lnTo>
                  <a:pt x="2965665" y="296875"/>
                </a:lnTo>
                <a:lnTo>
                  <a:pt x="2997898" y="300100"/>
                </a:lnTo>
                <a:lnTo>
                  <a:pt x="2996819" y="310845"/>
                </a:lnTo>
                <a:close/>
              </a:path>
              <a:path w="3409950" h="377189">
                <a:moveTo>
                  <a:pt x="3039783" y="315137"/>
                </a:moveTo>
                <a:lnTo>
                  <a:pt x="3007563" y="311912"/>
                </a:lnTo>
                <a:lnTo>
                  <a:pt x="3008642" y="301180"/>
                </a:lnTo>
                <a:lnTo>
                  <a:pt x="3040862" y="304406"/>
                </a:lnTo>
                <a:lnTo>
                  <a:pt x="3039783" y="315137"/>
                </a:lnTo>
                <a:close/>
              </a:path>
              <a:path w="3409950" h="377189">
                <a:moveTo>
                  <a:pt x="3082747" y="319443"/>
                </a:moveTo>
                <a:lnTo>
                  <a:pt x="3050527" y="316217"/>
                </a:lnTo>
                <a:lnTo>
                  <a:pt x="3051606" y="305473"/>
                </a:lnTo>
                <a:lnTo>
                  <a:pt x="3083826" y="308698"/>
                </a:lnTo>
                <a:lnTo>
                  <a:pt x="3082747" y="319443"/>
                </a:lnTo>
                <a:close/>
              </a:path>
              <a:path w="3409950" h="377189">
                <a:moveTo>
                  <a:pt x="3125711" y="323748"/>
                </a:moveTo>
                <a:lnTo>
                  <a:pt x="3093491" y="320522"/>
                </a:lnTo>
                <a:lnTo>
                  <a:pt x="3094570" y="309778"/>
                </a:lnTo>
                <a:lnTo>
                  <a:pt x="3126790" y="313004"/>
                </a:lnTo>
                <a:lnTo>
                  <a:pt x="3125711" y="323748"/>
                </a:lnTo>
                <a:close/>
              </a:path>
              <a:path w="3409950" h="377189">
                <a:moveTo>
                  <a:pt x="3168675" y="328053"/>
                </a:moveTo>
                <a:lnTo>
                  <a:pt x="3136455" y="324827"/>
                </a:lnTo>
                <a:lnTo>
                  <a:pt x="3137534" y="314083"/>
                </a:lnTo>
                <a:lnTo>
                  <a:pt x="3169754" y="317309"/>
                </a:lnTo>
                <a:lnTo>
                  <a:pt x="3168675" y="328053"/>
                </a:lnTo>
                <a:close/>
              </a:path>
              <a:path w="3409950" h="377189">
                <a:moveTo>
                  <a:pt x="3211639" y="332359"/>
                </a:moveTo>
                <a:lnTo>
                  <a:pt x="3179419" y="329120"/>
                </a:lnTo>
                <a:lnTo>
                  <a:pt x="3180499" y="318388"/>
                </a:lnTo>
                <a:lnTo>
                  <a:pt x="3212719" y="321614"/>
                </a:lnTo>
                <a:lnTo>
                  <a:pt x="3211639" y="332359"/>
                </a:lnTo>
                <a:close/>
              </a:path>
              <a:path w="3409950" h="377189">
                <a:moveTo>
                  <a:pt x="3254616" y="336651"/>
                </a:moveTo>
                <a:lnTo>
                  <a:pt x="3222383" y="333425"/>
                </a:lnTo>
                <a:lnTo>
                  <a:pt x="3223463" y="322681"/>
                </a:lnTo>
                <a:lnTo>
                  <a:pt x="3255683" y="325920"/>
                </a:lnTo>
                <a:lnTo>
                  <a:pt x="3254616" y="336651"/>
                </a:lnTo>
                <a:close/>
              </a:path>
              <a:path w="3409950" h="377189">
                <a:moveTo>
                  <a:pt x="3297580" y="340956"/>
                </a:moveTo>
                <a:lnTo>
                  <a:pt x="3265347" y="337731"/>
                </a:lnTo>
                <a:lnTo>
                  <a:pt x="3266427" y="326986"/>
                </a:lnTo>
                <a:lnTo>
                  <a:pt x="3298647" y="330212"/>
                </a:lnTo>
                <a:lnTo>
                  <a:pt x="3297580" y="340956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1" name="object 65"/>
          <p:cNvSpPr/>
          <p:nvPr/>
        </p:nvSpPr>
        <p:spPr>
          <a:xfrm>
            <a:off x="1126849" y="2711904"/>
            <a:ext cx="2905522" cy="1064022"/>
          </a:xfrm>
          <a:custGeom>
            <a:avLst/>
            <a:gdLst/>
            <a:ahLst/>
            <a:cxnLst/>
            <a:rect l="l" t="t" r="r" b="b"/>
            <a:pathLst>
              <a:path w="4648834" h="1702435">
                <a:moveTo>
                  <a:pt x="4575070" y="1671496"/>
                </a:moveTo>
                <a:lnTo>
                  <a:pt x="0" y="10147"/>
                </a:lnTo>
                <a:lnTo>
                  <a:pt x="3682" y="0"/>
                </a:lnTo>
                <a:lnTo>
                  <a:pt x="4578755" y="1661349"/>
                </a:lnTo>
                <a:lnTo>
                  <a:pt x="4575070" y="1671496"/>
                </a:lnTo>
                <a:close/>
              </a:path>
              <a:path w="4648834" h="1702435">
                <a:moveTo>
                  <a:pt x="4634852" y="1678000"/>
                </a:moveTo>
                <a:lnTo>
                  <a:pt x="4592980" y="1678000"/>
                </a:lnTo>
                <a:lnTo>
                  <a:pt x="4596663" y="1667852"/>
                </a:lnTo>
                <a:lnTo>
                  <a:pt x="4578755" y="1661349"/>
                </a:lnTo>
                <a:lnTo>
                  <a:pt x="4589919" y="1630603"/>
                </a:lnTo>
                <a:lnTo>
                  <a:pt x="4634852" y="1678000"/>
                </a:lnTo>
                <a:close/>
              </a:path>
              <a:path w="4648834" h="1702435">
                <a:moveTo>
                  <a:pt x="4592980" y="1678000"/>
                </a:moveTo>
                <a:lnTo>
                  <a:pt x="4575070" y="1671496"/>
                </a:lnTo>
                <a:lnTo>
                  <a:pt x="4578755" y="1661349"/>
                </a:lnTo>
                <a:lnTo>
                  <a:pt x="4596663" y="1667852"/>
                </a:lnTo>
                <a:lnTo>
                  <a:pt x="4592980" y="1678000"/>
                </a:lnTo>
                <a:close/>
              </a:path>
              <a:path w="4648834" h="1702435">
                <a:moveTo>
                  <a:pt x="4563910" y="1702231"/>
                </a:moveTo>
                <a:lnTo>
                  <a:pt x="4575070" y="1671496"/>
                </a:lnTo>
                <a:lnTo>
                  <a:pt x="4592980" y="1678000"/>
                </a:lnTo>
                <a:lnTo>
                  <a:pt x="4634852" y="1678000"/>
                </a:lnTo>
                <a:lnTo>
                  <a:pt x="4648530" y="1692427"/>
                </a:lnTo>
                <a:lnTo>
                  <a:pt x="4563910" y="1702231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2" name="object 66"/>
          <p:cNvSpPr/>
          <p:nvPr/>
        </p:nvSpPr>
        <p:spPr>
          <a:xfrm>
            <a:off x="4057969" y="3879248"/>
            <a:ext cx="47625" cy="653653"/>
          </a:xfrm>
          <a:custGeom>
            <a:avLst/>
            <a:gdLst/>
            <a:ahLst/>
            <a:cxnLst/>
            <a:rect l="l" t="t" r="r" b="b"/>
            <a:pathLst>
              <a:path w="76200" h="1045845">
                <a:moveTo>
                  <a:pt x="43501" y="969309"/>
                </a:moveTo>
                <a:lnTo>
                  <a:pt x="32706" y="969302"/>
                </a:lnTo>
                <a:lnTo>
                  <a:pt x="32892" y="0"/>
                </a:lnTo>
                <a:lnTo>
                  <a:pt x="43687" y="0"/>
                </a:lnTo>
                <a:lnTo>
                  <a:pt x="43501" y="969309"/>
                </a:lnTo>
                <a:close/>
              </a:path>
              <a:path w="76200" h="1045845">
                <a:moveTo>
                  <a:pt x="38087" y="1045514"/>
                </a:moveTo>
                <a:lnTo>
                  <a:pt x="0" y="969302"/>
                </a:lnTo>
                <a:lnTo>
                  <a:pt x="32706" y="969307"/>
                </a:lnTo>
                <a:lnTo>
                  <a:pt x="32702" y="988352"/>
                </a:lnTo>
                <a:lnTo>
                  <a:pt x="66671" y="988364"/>
                </a:lnTo>
                <a:lnTo>
                  <a:pt x="38087" y="1045514"/>
                </a:lnTo>
                <a:close/>
              </a:path>
              <a:path w="76200" h="1045845">
                <a:moveTo>
                  <a:pt x="43497" y="988364"/>
                </a:moveTo>
                <a:lnTo>
                  <a:pt x="32702" y="988352"/>
                </a:lnTo>
                <a:lnTo>
                  <a:pt x="32706" y="969307"/>
                </a:lnTo>
                <a:lnTo>
                  <a:pt x="43501" y="969309"/>
                </a:lnTo>
                <a:lnTo>
                  <a:pt x="43497" y="988364"/>
                </a:lnTo>
                <a:close/>
              </a:path>
              <a:path w="76200" h="1045845">
                <a:moveTo>
                  <a:pt x="66671" y="988364"/>
                </a:moveTo>
                <a:lnTo>
                  <a:pt x="43497" y="988364"/>
                </a:lnTo>
                <a:lnTo>
                  <a:pt x="43501" y="969309"/>
                </a:lnTo>
                <a:lnTo>
                  <a:pt x="76200" y="969314"/>
                </a:lnTo>
                <a:lnTo>
                  <a:pt x="66671" y="988364"/>
                </a:lnTo>
                <a:close/>
              </a:path>
            </a:pathLst>
          </a:custGeom>
          <a:solidFill>
            <a:srgbClr val="FFB9B9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3" name="object 67"/>
          <p:cNvSpPr/>
          <p:nvPr/>
        </p:nvSpPr>
        <p:spPr>
          <a:xfrm>
            <a:off x="878065" y="4218133"/>
            <a:ext cx="414734" cy="389334"/>
          </a:xfrm>
          <a:custGeom>
            <a:avLst/>
            <a:gdLst/>
            <a:ahLst/>
            <a:cxnLst/>
            <a:rect l="l" t="t" r="r" b="b"/>
            <a:pathLst>
              <a:path w="663575" h="622934">
                <a:moveTo>
                  <a:pt x="331584" y="622541"/>
                </a:moveTo>
                <a:lnTo>
                  <a:pt x="282599" y="619166"/>
                </a:lnTo>
                <a:lnTo>
                  <a:pt x="235844" y="609362"/>
                </a:lnTo>
                <a:lnTo>
                  <a:pt x="191830" y="593611"/>
                </a:lnTo>
                <a:lnTo>
                  <a:pt x="151069" y="572394"/>
                </a:lnTo>
                <a:lnTo>
                  <a:pt x="114076" y="546192"/>
                </a:lnTo>
                <a:lnTo>
                  <a:pt x="81363" y="515487"/>
                </a:lnTo>
                <a:lnTo>
                  <a:pt x="53444" y="480760"/>
                </a:lnTo>
                <a:lnTo>
                  <a:pt x="30877" y="442596"/>
                </a:lnTo>
                <a:lnTo>
                  <a:pt x="14085" y="401313"/>
                </a:lnTo>
                <a:lnTo>
                  <a:pt x="3622" y="357464"/>
                </a:lnTo>
                <a:lnTo>
                  <a:pt x="0" y="311530"/>
                </a:lnTo>
                <a:lnTo>
                  <a:pt x="3622" y="265468"/>
                </a:lnTo>
                <a:lnTo>
                  <a:pt x="14085" y="221512"/>
                </a:lnTo>
                <a:lnTo>
                  <a:pt x="30877" y="180145"/>
                </a:lnTo>
                <a:lnTo>
                  <a:pt x="53540" y="141777"/>
                </a:lnTo>
                <a:lnTo>
                  <a:pt x="81444" y="107051"/>
                </a:lnTo>
                <a:lnTo>
                  <a:pt x="114138" y="76347"/>
                </a:lnTo>
                <a:lnTo>
                  <a:pt x="151112" y="50146"/>
                </a:lnTo>
                <a:lnTo>
                  <a:pt x="191855" y="28929"/>
                </a:lnTo>
                <a:lnTo>
                  <a:pt x="235856" y="13178"/>
                </a:lnTo>
                <a:lnTo>
                  <a:pt x="282603" y="3374"/>
                </a:lnTo>
                <a:lnTo>
                  <a:pt x="331584" y="0"/>
                </a:lnTo>
                <a:lnTo>
                  <a:pt x="380565" y="3375"/>
                </a:lnTo>
                <a:lnTo>
                  <a:pt x="427318" y="13180"/>
                </a:lnTo>
                <a:lnTo>
                  <a:pt x="471330" y="28934"/>
                </a:lnTo>
                <a:lnTo>
                  <a:pt x="501738" y="44767"/>
                </a:lnTo>
                <a:lnTo>
                  <a:pt x="331584" y="44767"/>
                </a:lnTo>
                <a:lnTo>
                  <a:pt x="280051" y="49061"/>
                </a:lnTo>
                <a:lnTo>
                  <a:pt x="231542" y="61443"/>
                </a:lnTo>
                <a:lnTo>
                  <a:pt x="186862" y="81162"/>
                </a:lnTo>
                <a:lnTo>
                  <a:pt x="146813" y="107468"/>
                </a:lnTo>
                <a:lnTo>
                  <a:pt x="112201" y="139610"/>
                </a:lnTo>
                <a:lnTo>
                  <a:pt x="83829" y="176838"/>
                </a:lnTo>
                <a:lnTo>
                  <a:pt x="62502" y="218401"/>
                </a:lnTo>
                <a:lnTo>
                  <a:pt x="49022" y="263548"/>
                </a:lnTo>
                <a:lnTo>
                  <a:pt x="44195" y="311530"/>
                </a:lnTo>
                <a:lnTo>
                  <a:pt x="49022" y="359354"/>
                </a:lnTo>
                <a:lnTo>
                  <a:pt x="62502" y="404378"/>
                </a:lnTo>
                <a:lnTo>
                  <a:pt x="83829" y="445848"/>
                </a:lnTo>
                <a:lnTo>
                  <a:pt x="112201" y="483009"/>
                </a:lnTo>
                <a:lnTo>
                  <a:pt x="146813" y="515107"/>
                </a:lnTo>
                <a:lnTo>
                  <a:pt x="186862" y="541385"/>
                </a:lnTo>
                <a:lnTo>
                  <a:pt x="231542" y="561091"/>
                </a:lnTo>
                <a:lnTo>
                  <a:pt x="280051" y="573467"/>
                </a:lnTo>
                <a:lnTo>
                  <a:pt x="331584" y="577761"/>
                </a:lnTo>
                <a:lnTo>
                  <a:pt x="501762" y="577761"/>
                </a:lnTo>
                <a:lnTo>
                  <a:pt x="471305" y="593616"/>
                </a:lnTo>
                <a:lnTo>
                  <a:pt x="427306" y="609364"/>
                </a:lnTo>
                <a:lnTo>
                  <a:pt x="380561" y="619166"/>
                </a:lnTo>
                <a:lnTo>
                  <a:pt x="331584" y="622541"/>
                </a:lnTo>
                <a:close/>
              </a:path>
              <a:path w="663575" h="622934">
                <a:moveTo>
                  <a:pt x="501762" y="577761"/>
                </a:moveTo>
                <a:lnTo>
                  <a:pt x="331584" y="577761"/>
                </a:lnTo>
                <a:lnTo>
                  <a:pt x="383116" y="573467"/>
                </a:lnTo>
                <a:lnTo>
                  <a:pt x="431618" y="561088"/>
                </a:lnTo>
                <a:lnTo>
                  <a:pt x="476280" y="541376"/>
                </a:lnTo>
                <a:lnTo>
                  <a:pt x="516293" y="515083"/>
                </a:lnTo>
                <a:lnTo>
                  <a:pt x="550847" y="482964"/>
                </a:lnTo>
                <a:lnTo>
                  <a:pt x="579131" y="445769"/>
                </a:lnTo>
                <a:lnTo>
                  <a:pt x="600337" y="404252"/>
                </a:lnTo>
                <a:lnTo>
                  <a:pt x="613655" y="359166"/>
                </a:lnTo>
                <a:lnTo>
                  <a:pt x="618274" y="311264"/>
                </a:lnTo>
                <a:lnTo>
                  <a:pt x="613655" y="263361"/>
                </a:lnTo>
                <a:lnTo>
                  <a:pt x="600337" y="218275"/>
                </a:lnTo>
                <a:lnTo>
                  <a:pt x="579131" y="176759"/>
                </a:lnTo>
                <a:lnTo>
                  <a:pt x="550847" y="139564"/>
                </a:lnTo>
                <a:lnTo>
                  <a:pt x="516293" y="107444"/>
                </a:lnTo>
                <a:lnTo>
                  <a:pt x="476280" y="81152"/>
                </a:lnTo>
                <a:lnTo>
                  <a:pt x="431618" y="61440"/>
                </a:lnTo>
                <a:lnTo>
                  <a:pt x="383116" y="49061"/>
                </a:lnTo>
                <a:lnTo>
                  <a:pt x="331584" y="44767"/>
                </a:lnTo>
                <a:lnTo>
                  <a:pt x="501738" y="44767"/>
                </a:lnTo>
                <a:lnTo>
                  <a:pt x="549076" y="76372"/>
                </a:lnTo>
                <a:lnTo>
                  <a:pt x="581782" y="107095"/>
                </a:lnTo>
                <a:lnTo>
                  <a:pt x="609690" y="141846"/>
                </a:lnTo>
                <a:lnTo>
                  <a:pt x="632245" y="180042"/>
                </a:lnTo>
                <a:lnTo>
                  <a:pt x="649019" y="221366"/>
                </a:lnTo>
                <a:lnTo>
                  <a:pt x="659460" y="265267"/>
                </a:lnTo>
                <a:lnTo>
                  <a:pt x="663054" y="311264"/>
                </a:lnTo>
                <a:lnTo>
                  <a:pt x="659460" y="357263"/>
                </a:lnTo>
                <a:lnTo>
                  <a:pt x="649019" y="401167"/>
                </a:lnTo>
                <a:lnTo>
                  <a:pt x="632245" y="442493"/>
                </a:lnTo>
                <a:lnTo>
                  <a:pt x="609595" y="480829"/>
                </a:lnTo>
                <a:lnTo>
                  <a:pt x="581701" y="515530"/>
                </a:lnTo>
                <a:lnTo>
                  <a:pt x="549014" y="546217"/>
                </a:lnTo>
                <a:lnTo>
                  <a:pt x="512045" y="572407"/>
                </a:lnTo>
                <a:lnTo>
                  <a:pt x="501762" y="5777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5" name="object 69"/>
          <p:cNvSpPr txBox="1"/>
          <p:nvPr/>
        </p:nvSpPr>
        <p:spPr>
          <a:xfrm>
            <a:off x="443366" y="4587885"/>
            <a:ext cx="473869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4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ase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68" name="object 72"/>
          <p:cNvSpPr/>
          <p:nvPr/>
        </p:nvSpPr>
        <p:spPr>
          <a:xfrm>
            <a:off x="875207" y="3340403"/>
            <a:ext cx="415131" cy="389334"/>
          </a:xfrm>
          <a:custGeom>
            <a:avLst/>
            <a:gdLst/>
            <a:ahLst/>
            <a:cxnLst/>
            <a:rect l="l" t="t" r="r" b="b"/>
            <a:pathLst>
              <a:path w="664209" h="622935">
                <a:moveTo>
                  <a:pt x="332130" y="622553"/>
                </a:moveTo>
                <a:lnTo>
                  <a:pt x="283149" y="619178"/>
                </a:lnTo>
                <a:lnTo>
                  <a:pt x="236396" y="609371"/>
                </a:lnTo>
                <a:lnTo>
                  <a:pt x="192381" y="593611"/>
                </a:lnTo>
                <a:lnTo>
                  <a:pt x="151613" y="572379"/>
                </a:lnTo>
                <a:lnTo>
                  <a:pt x="114602" y="546153"/>
                </a:lnTo>
                <a:lnTo>
                  <a:pt x="81859" y="515412"/>
                </a:lnTo>
                <a:lnTo>
                  <a:pt x="53894" y="480636"/>
                </a:lnTo>
                <a:lnTo>
                  <a:pt x="31215" y="442305"/>
                </a:lnTo>
                <a:lnTo>
                  <a:pt x="14333" y="400897"/>
                </a:lnTo>
                <a:lnTo>
                  <a:pt x="3758" y="356892"/>
                </a:lnTo>
                <a:lnTo>
                  <a:pt x="0" y="310768"/>
                </a:lnTo>
                <a:lnTo>
                  <a:pt x="3758" y="264898"/>
                </a:lnTo>
                <a:lnTo>
                  <a:pt x="14333" y="221100"/>
                </a:lnTo>
                <a:lnTo>
                  <a:pt x="31215" y="179857"/>
                </a:lnTo>
                <a:lnTo>
                  <a:pt x="53894" y="141655"/>
                </a:lnTo>
                <a:lnTo>
                  <a:pt x="81859" y="106976"/>
                </a:lnTo>
                <a:lnTo>
                  <a:pt x="114602" y="76305"/>
                </a:lnTo>
                <a:lnTo>
                  <a:pt x="151613" y="50125"/>
                </a:lnTo>
                <a:lnTo>
                  <a:pt x="192381" y="28921"/>
                </a:lnTo>
                <a:lnTo>
                  <a:pt x="236396" y="13176"/>
                </a:lnTo>
                <a:lnTo>
                  <a:pt x="283149" y="3374"/>
                </a:lnTo>
                <a:lnTo>
                  <a:pt x="332130" y="0"/>
                </a:lnTo>
                <a:lnTo>
                  <a:pt x="381113" y="3375"/>
                </a:lnTo>
                <a:lnTo>
                  <a:pt x="427865" y="13179"/>
                </a:lnTo>
                <a:lnTo>
                  <a:pt x="471871" y="28931"/>
                </a:lnTo>
                <a:lnTo>
                  <a:pt x="502308" y="44780"/>
                </a:lnTo>
                <a:lnTo>
                  <a:pt x="332130" y="44780"/>
                </a:lnTo>
                <a:lnTo>
                  <a:pt x="280596" y="49073"/>
                </a:lnTo>
                <a:lnTo>
                  <a:pt x="232086" y="61453"/>
                </a:lnTo>
                <a:lnTo>
                  <a:pt x="187415" y="81165"/>
                </a:lnTo>
                <a:lnTo>
                  <a:pt x="147397" y="107457"/>
                </a:lnTo>
                <a:lnTo>
                  <a:pt x="112915" y="139490"/>
                </a:lnTo>
                <a:lnTo>
                  <a:pt x="84665" y="176621"/>
                </a:lnTo>
                <a:lnTo>
                  <a:pt x="63508" y="218049"/>
                </a:lnTo>
                <a:lnTo>
                  <a:pt x="50255" y="263017"/>
                </a:lnTo>
                <a:lnTo>
                  <a:pt x="45719" y="310768"/>
                </a:lnTo>
                <a:lnTo>
                  <a:pt x="50255" y="358822"/>
                </a:lnTo>
                <a:lnTo>
                  <a:pt x="63508" y="404026"/>
                </a:lnTo>
                <a:lnTo>
                  <a:pt x="84665" y="445631"/>
                </a:lnTo>
                <a:lnTo>
                  <a:pt x="112915" y="482889"/>
                </a:lnTo>
                <a:lnTo>
                  <a:pt x="147445" y="515051"/>
                </a:lnTo>
                <a:lnTo>
                  <a:pt x="187487" y="541388"/>
                </a:lnTo>
                <a:lnTo>
                  <a:pt x="232121" y="561100"/>
                </a:lnTo>
                <a:lnTo>
                  <a:pt x="280607" y="573480"/>
                </a:lnTo>
                <a:lnTo>
                  <a:pt x="332130" y="577773"/>
                </a:lnTo>
                <a:lnTo>
                  <a:pt x="502308" y="577773"/>
                </a:lnTo>
                <a:lnTo>
                  <a:pt x="471871" y="593622"/>
                </a:lnTo>
                <a:lnTo>
                  <a:pt x="427865" y="609374"/>
                </a:lnTo>
                <a:lnTo>
                  <a:pt x="381113" y="619178"/>
                </a:lnTo>
                <a:lnTo>
                  <a:pt x="332130" y="622553"/>
                </a:lnTo>
                <a:close/>
              </a:path>
              <a:path w="664209" h="622935">
                <a:moveTo>
                  <a:pt x="502308" y="577773"/>
                </a:moveTo>
                <a:lnTo>
                  <a:pt x="332130" y="577773"/>
                </a:lnTo>
                <a:lnTo>
                  <a:pt x="383665" y="573479"/>
                </a:lnTo>
                <a:lnTo>
                  <a:pt x="432176" y="561095"/>
                </a:lnTo>
                <a:lnTo>
                  <a:pt x="476855" y="541369"/>
                </a:lnTo>
                <a:lnTo>
                  <a:pt x="516887" y="515051"/>
                </a:lnTo>
                <a:lnTo>
                  <a:pt x="551393" y="482976"/>
                </a:lnTo>
                <a:lnTo>
                  <a:pt x="579677" y="445782"/>
                </a:lnTo>
                <a:lnTo>
                  <a:pt x="600883" y="404265"/>
                </a:lnTo>
                <a:lnTo>
                  <a:pt x="614201" y="359179"/>
                </a:lnTo>
                <a:lnTo>
                  <a:pt x="618820" y="311276"/>
                </a:lnTo>
                <a:lnTo>
                  <a:pt x="614201" y="263374"/>
                </a:lnTo>
                <a:lnTo>
                  <a:pt x="600883" y="218288"/>
                </a:lnTo>
                <a:lnTo>
                  <a:pt x="579677" y="176771"/>
                </a:lnTo>
                <a:lnTo>
                  <a:pt x="551393" y="139577"/>
                </a:lnTo>
                <a:lnTo>
                  <a:pt x="516839" y="107457"/>
                </a:lnTo>
                <a:lnTo>
                  <a:pt x="476784" y="81146"/>
                </a:lnTo>
                <a:lnTo>
                  <a:pt x="432142" y="61447"/>
                </a:lnTo>
                <a:lnTo>
                  <a:pt x="383653" y="49073"/>
                </a:lnTo>
                <a:lnTo>
                  <a:pt x="332130" y="44780"/>
                </a:lnTo>
                <a:lnTo>
                  <a:pt x="502308" y="44780"/>
                </a:lnTo>
                <a:lnTo>
                  <a:pt x="549600" y="76353"/>
                </a:lnTo>
                <a:lnTo>
                  <a:pt x="582297" y="107058"/>
                </a:lnTo>
                <a:lnTo>
                  <a:pt x="610199" y="141786"/>
                </a:lnTo>
                <a:lnTo>
                  <a:pt x="632793" y="180053"/>
                </a:lnTo>
                <a:lnTo>
                  <a:pt x="649566" y="221378"/>
                </a:lnTo>
                <a:lnTo>
                  <a:pt x="660006" y="265280"/>
                </a:lnTo>
                <a:lnTo>
                  <a:pt x="663600" y="311276"/>
                </a:lnTo>
                <a:lnTo>
                  <a:pt x="660006" y="357273"/>
                </a:lnTo>
                <a:lnTo>
                  <a:pt x="649566" y="401175"/>
                </a:lnTo>
                <a:lnTo>
                  <a:pt x="632793" y="442500"/>
                </a:lnTo>
                <a:lnTo>
                  <a:pt x="610199" y="480767"/>
                </a:lnTo>
                <a:lnTo>
                  <a:pt x="582297" y="515495"/>
                </a:lnTo>
                <a:lnTo>
                  <a:pt x="549600" y="546200"/>
                </a:lnTo>
                <a:lnTo>
                  <a:pt x="512621" y="572403"/>
                </a:lnTo>
                <a:lnTo>
                  <a:pt x="502308" y="577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9" name="object 73"/>
          <p:cNvSpPr txBox="1"/>
          <p:nvPr/>
        </p:nvSpPr>
        <p:spPr>
          <a:xfrm>
            <a:off x="480061" y="3689590"/>
            <a:ext cx="473869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4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ase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85" name="object 89"/>
          <p:cNvSpPr txBox="1"/>
          <p:nvPr/>
        </p:nvSpPr>
        <p:spPr>
          <a:xfrm>
            <a:off x="1481767" y="1638913"/>
            <a:ext cx="521097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f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atu</a:t>
            </a:r>
            <a:r>
              <a:rPr sz="1000" spc="-19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000" dirty="0">
              <a:latin typeface="微软雅黑"/>
              <a:cs typeface="微软雅黑"/>
            </a:endParaRPr>
          </a:p>
        </p:txBody>
      </p:sp>
      <p:sp>
        <p:nvSpPr>
          <p:cNvPr id="186" name="object 90"/>
          <p:cNvSpPr txBox="1"/>
          <p:nvPr/>
        </p:nvSpPr>
        <p:spPr>
          <a:xfrm>
            <a:off x="2248179" y="1720940"/>
            <a:ext cx="521097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f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atu</a:t>
            </a:r>
            <a:r>
              <a:rPr sz="1000" spc="-19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87" name="object 91"/>
          <p:cNvSpPr txBox="1"/>
          <p:nvPr/>
        </p:nvSpPr>
        <p:spPr>
          <a:xfrm>
            <a:off x="3070949" y="1844296"/>
            <a:ext cx="521097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f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atu</a:t>
            </a:r>
            <a:r>
              <a:rPr sz="1000" spc="-19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88" name="object 92"/>
          <p:cNvSpPr txBox="1"/>
          <p:nvPr/>
        </p:nvSpPr>
        <p:spPr>
          <a:xfrm>
            <a:off x="3773926" y="3493343"/>
            <a:ext cx="521097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f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atu</a:t>
            </a:r>
            <a:r>
              <a:rPr sz="1000" spc="-19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89" name="object 93"/>
          <p:cNvSpPr txBox="1"/>
          <p:nvPr/>
        </p:nvSpPr>
        <p:spPr>
          <a:xfrm>
            <a:off x="1143073" y="3753336"/>
            <a:ext cx="700881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16" dirty="0">
                <a:solidFill>
                  <a:srgbClr val="FFFFFF"/>
                </a:solidFill>
                <a:latin typeface="微软雅黑"/>
                <a:cs typeface="微软雅黑"/>
              </a:rPr>
              <a:t>Tag=R0401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90" name="object 94"/>
          <p:cNvSpPr txBox="1"/>
          <p:nvPr/>
        </p:nvSpPr>
        <p:spPr>
          <a:xfrm>
            <a:off x="1174196" y="4584797"/>
            <a:ext cx="700881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16" dirty="0">
                <a:solidFill>
                  <a:srgbClr val="FFFFFF"/>
                </a:solidFill>
                <a:latin typeface="微软雅黑"/>
                <a:cs typeface="微软雅黑"/>
              </a:rPr>
              <a:t>Tag=R0402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65" name="object 10"/>
          <p:cNvSpPr/>
          <p:nvPr/>
        </p:nvSpPr>
        <p:spPr>
          <a:xfrm>
            <a:off x="6211253" y="2368709"/>
            <a:ext cx="370681" cy="498475"/>
          </a:xfrm>
          <a:custGeom>
            <a:avLst/>
            <a:gdLst/>
            <a:ahLst/>
            <a:cxnLst/>
            <a:rect l="l" t="t" r="r" b="b"/>
            <a:pathLst>
              <a:path w="593090" h="797560">
                <a:moveTo>
                  <a:pt x="297179" y="797051"/>
                </a:moveTo>
                <a:lnTo>
                  <a:pt x="297179" y="597408"/>
                </a:lnTo>
                <a:lnTo>
                  <a:pt x="0" y="597408"/>
                </a:lnTo>
                <a:lnTo>
                  <a:pt x="0" y="199644"/>
                </a:lnTo>
                <a:lnTo>
                  <a:pt x="297179" y="199644"/>
                </a:lnTo>
                <a:lnTo>
                  <a:pt x="297179" y="0"/>
                </a:lnTo>
                <a:lnTo>
                  <a:pt x="592836" y="399288"/>
                </a:lnTo>
                <a:lnTo>
                  <a:pt x="297179" y="797051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6" name="object 13"/>
          <p:cNvSpPr txBox="1"/>
          <p:nvPr/>
        </p:nvSpPr>
        <p:spPr>
          <a:xfrm>
            <a:off x="8379294" y="3584766"/>
            <a:ext cx="206772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16" dirty="0">
                <a:latin typeface="微软雅黑"/>
                <a:cs typeface="微软雅黑"/>
              </a:rPr>
              <a:t>Q</a:t>
            </a:r>
            <a:r>
              <a:rPr sz="1000" spc="-3" dirty="0">
                <a:latin typeface="微软雅黑"/>
                <a:cs typeface="微软雅黑"/>
              </a:rPr>
              <a:t>A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67" name="object 14"/>
          <p:cNvSpPr txBox="1"/>
          <p:nvPr/>
        </p:nvSpPr>
        <p:spPr>
          <a:xfrm>
            <a:off x="8129293" y="3954471"/>
            <a:ext cx="252016" cy="143068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875" spc="-3" dirty="0">
                <a:latin typeface="微软雅黑"/>
                <a:cs typeface="微软雅黑"/>
              </a:rPr>
              <a:t>Bet</a:t>
            </a:r>
            <a:r>
              <a:rPr sz="875" dirty="0">
                <a:latin typeface="微软雅黑"/>
                <a:cs typeface="微软雅黑"/>
              </a:rPr>
              <a:t>a</a:t>
            </a:r>
            <a:endParaRPr sz="875">
              <a:latin typeface="微软雅黑"/>
              <a:cs typeface="微软雅黑"/>
            </a:endParaRPr>
          </a:p>
        </p:txBody>
      </p:sp>
      <p:sp>
        <p:nvSpPr>
          <p:cNvPr id="268" name="object 15"/>
          <p:cNvSpPr/>
          <p:nvPr/>
        </p:nvSpPr>
        <p:spPr>
          <a:xfrm>
            <a:off x="8063611" y="3345847"/>
            <a:ext cx="633357" cy="1325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9" name="object 16"/>
          <p:cNvSpPr txBox="1"/>
          <p:nvPr/>
        </p:nvSpPr>
        <p:spPr>
          <a:xfrm>
            <a:off x="7335735" y="2832823"/>
            <a:ext cx="830659" cy="315391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 marR="3175">
              <a:spcBef>
                <a:spcPts val="59"/>
              </a:spcBef>
            </a:pP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Build &amp;</a:t>
            </a:r>
            <a:r>
              <a:rPr sz="1000" b="1" spc="-47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000" b="1" spc="-9" dirty="0">
                <a:solidFill>
                  <a:srgbClr val="FFFFFF"/>
                </a:solidFill>
                <a:latin typeface="微软雅黑"/>
                <a:cs typeface="微软雅黑"/>
              </a:rPr>
              <a:t>Pack  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automation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70" name="object 17"/>
          <p:cNvSpPr txBox="1"/>
          <p:nvPr/>
        </p:nvSpPr>
        <p:spPr>
          <a:xfrm>
            <a:off x="8471035" y="4352465"/>
            <a:ext cx="67866" cy="143068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875" dirty="0">
                <a:latin typeface="微软雅黑"/>
                <a:cs typeface="微软雅黑"/>
              </a:rPr>
              <a:t>s</a:t>
            </a:r>
            <a:endParaRPr sz="875">
              <a:latin typeface="微软雅黑"/>
              <a:cs typeface="微软雅黑"/>
            </a:endParaRPr>
          </a:p>
        </p:txBody>
      </p:sp>
      <p:sp>
        <p:nvSpPr>
          <p:cNvPr id="271" name="object 18"/>
          <p:cNvSpPr/>
          <p:nvPr/>
        </p:nvSpPr>
        <p:spPr>
          <a:xfrm>
            <a:off x="6595110" y="4176554"/>
            <a:ext cx="606028" cy="504031"/>
          </a:xfrm>
          <a:custGeom>
            <a:avLst/>
            <a:gdLst/>
            <a:ahLst/>
            <a:cxnLst/>
            <a:rect l="l" t="t" r="r" b="b"/>
            <a:pathLst>
              <a:path w="969645" h="806450">
                <a:moveTo>
                  <a:pt x="915924" y="53339"/>
                </a:moveTo>
                <a:lnTo>
                  <a:pt x="861059" y="53339"/>
                </a:lnTo>
                <a:lnTo>
                  <a:pt x="861059" y="0"/>
                </a:lnTo>
                <a:lnTo>
                  <a:pt x="863450" y="10168"/>
                </a:lnTo>
                <a:lnTo>
                  <a:pt x="869353" y="18559"/>
                </a:lnTo>
                <a:lnTo>
                  <a:pt x="877951" y="24261"/>
                </a:lnTo>
                <a:lnTo>
                  <a:pt x="888428" y="26365"/>
                </a:lnTo>
                <a:lnTo>
                  <a:pt x="915924" y="26365"/>
                </a:lnTo>
                <a:lnTo>
                  <a:pt x="915924" y="53339"/>
                </a:lnTo>
                <a:close/>
              </a:path>
              <a:path w="969645" h="806450">
                <a:moveTo>
                  <a:pt x="915924" y="26365"/>
                </a:moveTo>
                <a:lnTo>
                  <a:pt x="888428" y="26365"/>
                </a:lnTo>
                <a:lnTo>
                  <a:pt x="898902" y="24261"/>
                </a:lnTo>
                <a:lnTo>
                  <a:pt x="907515" y="18559"/>
                </a:lnTo>
                <a:lnTo>
                  <a:pt x="913458" y="10168"/>
                </a:lnTo>
                <a:lnTo>
                  <a:pt x="915924" y="0"/>
                </a:lnTo>
                <a:lnTo>
                  <a:pt x="915924" y="26365"/>
                </a:lnTo>
                <a:close/>
              </a:path>
              <a:path w="969645" h="806450">
                <a:moveTo>
                  <a:pt x="53060" y="806068"/>
                </a:moveTo>
                <a:lnTo>
                  <a:pt x="32137" y="801853"/>
                </a:lnTo>
                <a:lnTo>
                  <a:pt x="15124" y="790392"/>
                </a:lnTo>
                <a:lnTo>
                  <a:pt x="3813" y="773466"/>
                </a:lnTo>
                <a:lnTo>
                  <a:pt x="0" y="752855"/>
                </a:lnTo>
                <a:lnTo>
                  <a:pt x="0" y="106679"/>
                </a:lnTo>
                <a:lnTo>
                  <a:pt x="3817" y="85951"/>
                </a:lnTo>
                <a:lnTo>
                  <a:pt x="15159" y="68970"/>
                </a:lnTo>
                <a:lnTo>
                  <a:pt x="32255" y="57509"/>
                </a:lnTo>
                <a:lnTo>
                  <a:pt x="53340" y="53339"/>
                </a:lnTo>
                <a:lnTo>
                  <a:pt x="915924" y="53339"/>
                </a:lnTo>
                <a:lnTo>
                  <a:pt x="936502" y="49072"/>
                </a:lnTo>
                <a:lnTo>
                  <a:pt x="953433" y="37580"/>
                </a:lnTo>
                <a:lnTo>
                  <a:pt x="964944" y="20634"/>
                </a:lnTo>
                <a:lnTo>
                  <a:pt x="969264" y="0"/>
                </a:lnTo>
                <a:lnTo>
                  <a:pt x="969264" y="80136"/>
                </a:lnTo>
                <a:lnTo>
                  <a:pt x="79946" y="80136"/>
                </a:lnTo>
                <a:lnTo>
                  <a:pt x="69478" y="82250"/>
                </a:lnTo>
                <a:lnTo>
                  <a:pt x="60971" y="87969"/>
                </a:lnTo>
                <a:lnTo>
                  <a:pt x="55291" y="96414"/>
                </a:lnTo>
                <a:lnTo>
                  <a:pt x="53340" y="106679"/>
                </a:lnTo>
                <a:lnTo>
                  <a:pt x="53340" y="161543"/>
                </a:lnTo>
                <a:lnTo>
                  <a:pt x="969264" y="161543"/>
                </a:lnTo>
                <a:lnTo>
                  <a:pt x="969264" y="644651"/>
                </a:lnTo>
                <a:lnTo>
                  <a:pt x="964944" y="665636"/>
                </a:lnTo>
                <a:lnTo>
                  <a:pt x="953433" y="682699"/>
                </a:lnTo>
                <a:lnTo>
                  <a:pt x="936502" y="694074"/>
                </a:lnTo>
                <a:lnTo>
                  <a:pt x="915924" y="697991"/>
                </a:lnTo>
                <a:lnTo>
                  <a:pt x="106679" y="697991"/>
                </a:lnTo>
                <a:lnTo>
                  <a:pt x="106679" y="752855"/>
                </a:lnTo>
                <a:lnTo>
                  <a:pt x="102541" y="773466"/>
                </a:lnTo>
                <a:lnTo>
                  <a:pt x="91062" y="790392"/>
                </a:lnTo>
                <a:lnTo>
                  <a:pt x="73986" y="801853"/>
                </a:lnTo>
                <a:lnTo>
                  <a:pt x="53060" y="806068"/>
                </a:lnTo>
                <a:close/>
              </a:path>
              <a:path w="969645" h="806450">
                <a:moveTo>
                  <a:pt x="969264" y="161543"/>
                </a:moveTo>
                <a:lnTo>
                  <a:pt x="53340" y="161543"/>
                </a:lnTo>
                <a:lnTo>
                  <a:pt x="74106" y="156891"/>
                </a:lnTo>
                <a:lnTo>
                  <a:pt x="91116" y="145148"/>
                </a:lnTo>
                <a:lnTo>
                  <a:pt x="102610" y="127975"/>
                </a:lnTo>
                <a:lnTo>
                  <a:pt x="106832" y="107035"/>
                </a:lnTo>
                <a:lnTo>
                  <a:pt x="104719" y="96564"/>
                </a:lnTo>
                <a:lnTo>
                  <a:pt x="98956" y="88014"/>
                </a:lnTo>
                <a:lnTo>
                  <a:pt x="90383" y="82244"/>
                </a:lnTo>
                <a:lnTo>
                  <a:pt x="79946" y="80136"/>
                </a:lnTo>
                <a:lnTo>
                  <a:pt x="969264" y="80136"/>
                </a:lnTo>
                <a:lnTo>
                  <a:pt x="969264" y="161543"/>
                </a:lnTo>
                <a:close/>
              </a:path>
            </a:pathLst>
          </a:custGeom>
          <a:solidFill>
            <a:srgbClr val="527E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2" name="object 19"/>
          <p:cNvSpPr/>
          <p:nvPr/>
        </p:nvSpPr>
        <p:spPr>
          <a:xfrm>
            <a:off x="6626542" y="4140360"/>
            <a:ext cx="576263" cy="139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3" name="object 20"/>
          <p:cNvSpPr/>
          <p:nvPr/>
        </p:nvSpPr>
        <p:spPr>
          <a:xfrm>
            <a:off x="6591292" y="4139248"/>
            <a:ext cx="612870" cy="5437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4" name="object 21"/>
          <p:cNvSpPr txBox="1"/>
          <p:nvPr/>
        </p:nvSpPr>
        <p:spPr>
          <a:xfrm>
            <a:off x="6715855" y="4319374"/>
            <a:ext cx="397272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config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75" name="object 22"/>
          <p:cNvSpPr/>
          <p:nvPr/>
        </p:nvSpPr>
        <p:spPr>
          <a:xfrm>
            <a:off x="7295198" y="3835559"/>
            <a:ext cx="730647" cy="430609"/>
          </a:xfrm>
          <a:custGeom>
            <a:avLst/>
            <a:gdLst/>
            <a:ahLst/>
            <a:cxnLst/>
            <a:rect l="l" t="t" r="r" b="b"/>
            <a:pathLst>
              <a:path w="1169034" h="688975">
                <a:moveTo>
                  <a:pt x="915924" y="688848"/>
                </a:moveTo>
                <a:lnTo>
                  <a:pt x="915924" y="562355"/>
                </a:lnTo>
                <a:lnTo>
                  <a:pt x="841973" y="557146"/>
                </a:lnTo>
                <a:lnTo>
                  <a:pt x="769998" y="550698"/>
                </a:lnTo>
                <a:lnTo>
                  <a:pt x="700167" y="543058"/>
                </a:lnTo>
                <a:lnTo>
                  <a:pt x="632645" y="534269"/>
                </a:lnTo>
                <a:lnTo>
                  <a:pt x="567600" y="524378"/>
                </a:lnTo>
                <a:lnTo>
                  <a:pt x="505199" y="513430"/>
                </a:lnTo>
                <a:lnTo>
                  <a:pt x="445609" y="501469"/>
                </a:lnTo>
                <a:lnTo>
                  <a:pt x="388996" y="488541"/>
                </a:lnTo>
                <a:lnTo>
                  <a:pt x="335529" y="474690"/>
                </a:lnTo>
                <a:lnTo>
                  <a:pt x="285373" y="459963"/>
                </a:lnTo>
                <a:lnTo>
                  <a:pt x="238696" y="444404"/>
                </a:lnTo>
                <a:lnTo>
                  <a:pt x="195665" y="428058"/>
                </a:lnTo>
                <a:lnTo>
                  <a:pt x="156447" y="410970"/>
                </a:lnTo>
                <a:lnTo>
                  <a:pt x="121208" y="393186"/>
                </a:lnTo>
                <a:lnTo>
                  <a:pt x="63339" y="355708"/>
                </a:lnTo>
                <a:lnTo>
                  <a:pt x="23392" y="315986"/>
                </a:lnTo>
                <a:lnTo>
                  <a:pt x="2704" y="274380"/>
                </a:lnTo>
                <a:lnTo>
                  <a:pt x="0" y="252984"/>
                </a:lnTo>
                <a:lnTo>
                  <a:pt x="0" y="0"/>
                </a:lnTo>
                <a:lnTo>
                  <a:pt x="2672" y="21405"/>
                </a:lnTo>
                <a:lnTo>
                  <a:pt x="10497" y="42429"/>
                </a:lnTo>
                <a:lnTo>
                  <a:pt x="40934" y="83153"/>
                </a:lnTo>
                <a:lnTo>
                  <a:pt x="89962" y="121810"/>
                </a:lnTo>
                <a:lnTo>
                  <a:pt x="156236" y="158038"/>
                </a:lnTo>
                <a:lnTo>
                  <a:pt x="195420" y="175128"/>
                </a:lnTo>
                <a:lnTo>
                  <a:pt x="238410" y="191476"/>
                </a:lnTo>
                <a:lnTo>
                  <a:pt x="285038" y="207037"/>
                </a:lnTo>
                <a:lnTo>
                  <a:pt x="335136" y="221764"/>
                </a:lnTo>
                <a:lnTo>
                  <a:pt x="388536" y="235613"/>
                </a:lnTo>
                <a:lnTo>
                  <a:pt x="445070" y="248538"/>
                </a:lnTo>
                <a:lnTo>
                  <a:pt x="504568" y="260496"/>
                </a:lnTo>
                <a:lnTo>
                  <a:pt x="566863" y="271439"/>
                </a:lnTo>
                <a:lnTo>
                  <a:pt x="631787" y="281324"/>
                </a:lnTo>
                <a:lnTo>
                  <a:pt x="699170" y="290105"/>
                </a:lnTo>
                <a:lnTo>
                  <a:pt x="768846" y="297736"/>
                </a:lnTo>
                <a:lnTo>
                  <a:pt x="840645" y="304174"/>
                </a:lnTo>
                <a:lnTo>
                  <a:pt x="914400" y="309372"/>
                </a:lnTo>
                <a:lnTo>
                  <a:pt x="1039439" y="309372"/>
                </a:lnTo>
                <a:lnTo>
                  <a:pt x="1168907" y="441959"/>
                </a:lnTo>
                <a:lnTo>
                  <a:pt x="915924" y="688848"/>
                </a:lnTo>
                <a:close/>
              </a:path>
              <a:path w="1169034" h="688975">
                <a:moveTo>
                  <a:pt x="1039439" y="309372"/>
                </a:moveTo>
                <a:lnTo>
                  <a:pt x="914400" y="309372"/>
                </a:lnTo>
                <a:lnTo>
                  <a:pt x="915924" y="182879"/>
                </a:lnTo>
                <a:lnTo>
                  <a:pt x="1039439" y="309372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6" name="object 23"/>
          <p:cNvSpPr/>
          <p:nvPr/>
        </p:nvSpPr>
        <p:spPr>
          <a:xfrm>
            <a:off x="7293293" y="3635534"/>
            <a:ext cx="734377" cy="2809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7" name="object 33"/>
          <p:cNvSpPr txBox="1"/>
          <p:nvPr/>
        </p:nvSpPr>
        <p:spPr>
          <a:xfrm>
            <a:off x="5060053" y="1700935"/>
            <a:ext cx="327025" cy="315391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 marR="3175">
              <a:spcBef>
                <a:spcPts val="59"/>
              </a:spcBef>
            </a:pP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push  co</a:t>
            </a:r>
            <a:r>
              <a:rPr sz="1000" b="1" dirty="0">
                <a:solidFill>
                  <a:srgbClr val="FFFFFF"/>
                </a:solidFill>
                <a:latin typeface="微软雅黑"/>
                <a:cs typeface="微软雅黑"/>
              </a:rPr>
              <a:t>d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78" name="object 34"/>
          <p:cNvSpPr/>
          <p:nvPr/>
        </p:nvSpPr>
        <p:spPr>
          <a:xfrm>
            <a:off x="5449252" y="1091700"/>
            <a:ext cx="414338" cy="389334"/>
          </a:xfrm>
          <a:custGeom>
            <a:avLst/>
            <a:gdLst/>
            <a:ahLst/>
            <a:cxnLst/>
            <a:rect l="l" t="t" r="r" b="b"/>
            <a:pathLst>
              <a:path w="662940" h="622935">
                <a:moveTo>
                  <a:pt x="330974" y="622541"/>
                </a:moveTo>
                <a:lnTo>
                  <a:pt x="281989" y="619166"/>
                </a:lnTo>
                <a:lnTo>
                  <a:pt x="235231" y="609362"/>
                </a:lnTo>
                <a:lnTo>
                  <a:pt x="191216" y="593611"/>
                </a:lnTo>
                <a:lnTo>
                  <a:pt x="150460" y="572394"/>
                </a:lnTo>
                <a:lnTo>
                  <a:pt x="113550" y="546256"/>
                </a:lnTo>
                <a:lnTo>
                  <a:pt x="80887" y="515598"/>
                </a:lnTo>
                <a:lnTo>
                  <a:pt x="53033" y="480937"/>
                </a:lnTo>
                <a:lnTo>
                  <a:pt x="30502" y="442757"/>
                </a:lnTo>
                <a:lnTo>
                  <a:pt x="13809" y="401543"/>
                </a:lnTo>
                <a:lnTo>
                  <a:pt x="3470" y="357779"/>
                </a:lnTo>
                <a:lnTo>
                  <a:pt x="0" y="311950"/>
                </a:lnTo>
                <a:lnTo>
                  <a:pt x="3470" y="265783"/>
                </a:lnTo>
                <a:lnTo>
                  <a:pt x="13809" y="221742"/>
                </a:lnTo>
                <a:lnTo>
                  <a:pt x="30502" y="180306"/>
                </a:lnTo>
                <a:lnTo>
                  <a:pt x="53033" y="141954"/>
                </a:lnTo>
                <a:lnTo>
                  <a:pt x="80887" y="107163"/>
                </a:lnTo>
                <a:lnTo>
                  <a:pt x="113550" y="76412"/>
                </a:lnTo>
                <a:lnTo>
                  <a:pt x="150570" y="50146"/>
                </a:lnTo>
                <a:lnTo>
                  <a:pt x="191282" y="28929"/>
                </a:lnTo>
                <a:lnTo>
                  <a:pt x="235262" y="13178"/>
                </a:lnTo>
                <a:lnTo>
                  <a:pt x="281999" y="3374"/>
                </a:lnTo>
                <a:lnTo>
                  <a:pt x="330974" y="0"/>
                </a:lnTo>
                <a:lnTo>
                  <a:pt x="379957" y="3375"/>
                </a:lnTo>
                <a:lnTo>
                  <a:pt x="426715" y="13182"/>
                </a:lnTo>
                <a:lnTo>
                  <a:pt x="470735" y="28943"/>
                </a:lnTo>
                <a:lnTo>
                  <a:pt x="501125" y="44767"/>
                </a:lnTo>
                <a:lnTo>
                  <a:pt x="330974" y="44767"/>
                </a:lnTo>
                <a:lnTo>
                  <a:pt x="279439" y="49062"/>
                </a:lnTo>
                <a:lnTo>
                  <a:pt x="230934" y="61447"/>
                </a:lnTo>
                <a:lnTo>
                  <a:pt x="186269" y="81177"/>
                </a:lnTo>
                <a:lnTo>
                  <a:pt x="146252" y="107505"/>
                </a:lnTo>
                <a:lnTo>
                  <a:pt x="111692" y="139682"/>
                </a:lnTo>
                <a:lnTo>
                  <a:pt x="83398" y="176962"/>
                </a:lnTo>
                <a:lnTo>
                  <a:pt x="62178" y="218598"/>
                </a:lnTo>
                <a:lnTo>
                  <a:pt x="48841" y="263843"/>
                </a:lnTo>
                <a:lnTo>
                  <a:pt x="44196" y="311950"/>
                </a:lnTo>
                <a:lnTo>
                  <a:pt x="48841" y="359648"/>
                </a:lnTo>
                <a:lnTo>
                  <a:pt x="62178" y="404575"/>
                </a:lnTo>
                <a:lnTo>
                  <a:pt x="83398" y="445972"/>
                </a:lnTo>
                <a:lnTo>
                  <a:pt x="111692" y="483081"/>
                </a:lnTo>
                <a:lnTo>
                  <a:pt x="146252" y="515144"/>
                </a:lnTo>
                <a:lnTo>
                  <a:pt x="186269" y="541401"/>
                </a:lnTo>
                <a:lnTo>
                  <a:pt x="230934" y="561095"/>
                </a:lnTo>
                <a:lnTo>
                  <a:pt x="279439" y="573468"/>
                </a:lnTo>
                <a:lnTo>
                  <a:pt x="330974" y="577761"/>
                </a:lnTo>
                <a:lnTo>
                  <a:pt x="501149" y="577761"/>
                </a:lnTo>
                <a:lnTo>
                  <a:pt x="470669" y="593625"/>
                </a:lnTo>
                <a:lnTo>
                  <a:pt x="426683" y="609366"/>
                </a:lnTo>
                <a:lnTo>
                  <a:pt x="379947" y="619166"/>
                </a:lnTo>
                <a:lnTo>
                  <a:pt x="330974" y="622541"/>
                </a:lnTo>
                <a:close/>
              </a:path>
              <a:path w="662940" h="622935">
                <a:moveTo>
                  <a:pt x="501149" y="577761"/>
                </a:moveTo>
                <a:lnTo>
                  <a:pt x="330974" y="577761"/>
                </a:lnTo>
                <a:lnTo>
                  <a:pt x="382506" y="573467"/>
                </a:lnTo>
                <a:lnTo>
                  <a:pt x="431007" y="561088"/>
                </a:lnTo>
                <a:lnTo>
                  <a:pt x="475667" y="541376"/>
                </a:lnTo>
                <a:lnTo>
                  <a:pt x="515678" y="515083"/>
                </a:lnTo>
                <a:lnTo>
                  <a:pt x="550230" y="482964"/>
                </a:lnTo>
                <a:lnTo>
                  <a:pt x="578512" y="445769"/>
                </a:lnTo>
                <a:lnTo>
                  <a:pt x="599716" y="404252"/>
                </a:lnTo>
                <a:lnTo>
                  <a:pt x="613033" y="359166"/>
                </a:lnTo>
                <a:lnTo>
                  <a:pt x="617651" y="311264"/>
                </a:lnTo>
                <a:lnTo>
                  <a:pt x="613033" y="263361"/>
                </a:lnTo>
                <a:lnTo>
                  <a:pt x="599716" y="218275"/>
                </a:lnTo>
                <a:lnTo>
                  <a:pt x="578512" y="176759"/>
                </a:lnTo>
                <a:lnTo>
                  <a:pt x="550230" y="139564"/>
                </a:lnTo>
                <a:lnTo>
                  <a:pt x="515678" y="107444"/>
                </a:lnTo>
                <a:lnTo>
                  <a:pt x="475667" y="81152"/>
                </a:lnTo>
                <a:lnTo>
                  <a:pt x="431007" y="61440"/>
                </a:lnTo>
                <a:lnTo>
                  <a:pt x="382506" y="49061"/>
                </a:lnTo>
                <a:lnTo>
                  <a:pt x="330974" y="44767"/>
                </a:lnTo>
                <a:lnTo>
                  <a:pt x="501125" y="44767"/>
                </a:lnTo>
                <a:lnTo>
                  <a:pt x="548434" y="76347"/>
                </a:lnTo>
                <a:lnTo>
                  <a:pt x="581130" y="107051"/>
                </a:lnTo>
                <a:lnTo>
                  <a:pt x="609031" y="141777"/>
                </a:lnTo>
                <a:lnTo>
                  <a:pt x="631625" y="180042"/>
                </a:lnTo>
                <a:lnTo>
                  <a:pt x="648398" y="221366"/>
                </a:lnTo>
                <a:lnTo>
                  <a:pt x="658838" y="265267"/>
                </a:lnTo>
                <a:lnTo>
                  <a:pt x="662431" y="311264"/>
                </a:lnTo>
                <a:lnTo>
                  <a:pt x="658838" y="357263"/>
                </a:lnTo>
                <a:lnTo>
                  <a:pt x="648398" y="401167"/>
                </a:lnTo>
                <a:lnTo>
                  <a:pt x="631625" y="442493"/>
                </a:lnTo>
                <a:lnTo>
                  <a:pt x="609031" y="480760"/>
                </a:lnTo>
                <a:lnTo>
                  <a:pt x="581130" y="515487"/>
                </a:lnTo>
                <a:lnTo>
                  <a:pt x="548434" y="546192"/>
                </a:lnTo>
                <a:lnTo>
                  <a:pt x="511392" y="572427"/>
                </a:lnTo>
                <a:lnTo>
                  <a:pt x="501149" y="57776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9" name="object 35"/>
          <p:cNvSpPr txBox="1"/>
          <p:nvPr/>
        </p:nvSpPr>
        <p:spPr>
          <a:xfrm>
            <a:off x="5426114" y="899034"/>
            <a:ext cx="473869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4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r>
              <a:rPr sz="10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000" spc="-3" dirty="0">
                <a:solidFill>
                  <a:srgbClr val="FFFFFF"/>
                </a:solidFill>
                <a:latin typeface="微软雅黑"/>
                <a:cs typeface="微软雅黑"/>
              </a:rPr>
              <a:t>ase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80" name="object 36"/>
          <p:cNvSpPr/>
          <p:nvPr/>
        </p:nvSpPr>
        <p:spPr>
          <a:xfrm>
            <a:off x="5599747" y="1224931"/>
            <a:ext cx="140843" cy="1283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1" name="object 37"/>
          <p:cNvSpPr/>
          <p:nvPr/>
        </p:nvSpPr>
        <p:spPr>
          <a:xfrm>
            <a:off x="5668367" y="1269714"/>
            <a:ext cx="0" cy="422275"/>
          </a:xfrm>
          <a:custGeom>
            <a:avLst/>
            <a:gdLst/>
            <a:ahLst/>
            <a:cxnLst/>
            <a:rect l="l" t="t" r="r" b="b"/>
            <a:pathLst>
              <a:path h="675639">
                <a:moveTo>
                  <a:pt x="0" y="0"/>
                </a:moveTo>
                <a:lnTo>
                  <a:pt x="0" y="675246"/>
                </a:lnTo>
              </a:path>
            </a:pathLst>
          </a:custGeom>
          <a:ln w="16890">
            <a:solidFill>
              <a:srgbClr val="FF525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2" name="object 38"/>
          <p:cNvSpPr/>
          <p:nvPr/>
        </p:nvSpPr>
        <p:spPr>
          <a:xfrm>
            <a:off x="5409247" y="1733391"/>
            <a:ext cx="498475" cy="371475"/>
          </a:xfrm>
          <a:custGeom>
            <a:avLst/>
            <a:gdLst/>
            <a:ahLst/>
            <a:cxnLst/>
            <a:rect l="l" t="t" r="r" b="b"/>
            <a:pathLst>
              <a:path w="797559" h="594360">
                <a:moveTo>
                  <a:pt x="597407" y="297180"/>
                </a:moveTo>
                <a:lnTo>
                  <a:pt x="199644" y="297180"/>
                </a:lnTo>
                <a:lnTo>
                  <a:pt x="199644" y="0"/>
                </a:lnTo>
                <a:lnTo>
                  <a:pt x="597407" y="0"/>
                </a:lnTo>
                <a:lnTo>
                  <a:pt x="597407" y="297180"/>
                </a:lnTo>
                <a:close/>
              </a:path>
              <a:path w="797559" h="594360">
                <a:moveTo>
                  <a:pt x="397763" y="594360"/>
                </a:moveTo>
                <a:lnTo>
                  <a:pt x="0" y="297180"/>
                </a:lnTo>
                <a:lnTo>
                  <a:pt x="797051" y="297180"/>
                </a:lnTo>
                <a:lnTo>
                  <a:pt x="397763" y="59436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3" name="object 39"/>
          <p:cNvSpPr/>
          <p:nvPr/>
        </p:nvSpPr>
        <p:spPr>
          <a:xfrm>
            <a:off x="5156834" y="2151538"/>
            <a:ext cx="1002030" cy="10020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4" name="object 40"/>
          <p:cNvSpPr/>
          <p:nvPr/>
        </p:nvSpPr>
        <p:spPr>
          <a:xfrm>
            <a:off x="6675120" y="2237264"/>
            <a:ext cx="620078" cy="8582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5" name="object 41"/>
          <p:cNvSpPr txBox="1"/>
          <p:nvPr/>
        </p:nvSpPr>
        <p:spPr>
          <a:xfrm>
            <a:off x="6151015" y="2183091"/>
            <a:ext cx="340519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b="1" dirty="0">
                <a:solidFill>
                  <a:srgbClr val="FFFFFF"/>
                </a:solidFill>
                <a:latin typeface="微软雅黑"/>
                <a:cs typeface="微软雅黑"/>
              </a:rPr>
              <a:t>h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ook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86" name="object 42"/>
          <p:cNvSpPr/>
          <p:nvPr/>
        </p:nvSpPr>
        <p:spPr>
          <a:xfrm>
            <a:off x="6595062" y="3562596"/>
            <a:ext cx="604838" cy="321469"/>
          </a:xfrm>
          <a:custGeom>
            <a:avLst/>
            <a:gdLst/>
            <a:ahLst/>
            <a:cxnLst/>
            <a:rect l="l" t="t" r="r" b="b"/>
            <a:pathLst>
              <a:path w="967740" h="514350">
                <a:moveTo>
                  <a:pt x="483692" y="513803"/>
                </a:moveTo>
                <a:lnTo>
                  <a:pt x="0" y="273583"/>
                </a:lnTo>
                <a:lnTo>
                  <a:pt x="0" y="240944"/>
                </a:lnTo>
                <a:lnTo>
                  <a:pt x="483692" y="0"/>
                </a:lnTo>
                <a:lnTo>
                  <a:pt x="967562" y="240944"/>
                </a:lnTo>
                <a:lnTo>
                  <a:pt x="967562" y="272859"/>
                </a:lnTo>
                <a:lnTo>
                  <a:pt x="483692" y="513803"/>
                </a:lnTo>
                <a:close/>
              </a:path>
            </a:pathLst>
          </a:custGeom>
          <a:solidFill>
            <a:srgbClr val="EEC65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7" name="object 43"/>
          <p:cNvSpPr/>
          <p:nvPr/>
        </p:nvSpPr>
        <p:spPr>
          <a:xfrm>
            <a:off x="6595062" y="3713186"/>
            <a:ext cx="604838" cy="452438"/>
          </a:xfrm>
          <a:custGeom>
            <a:avLst/>
            <a:gdLst/>
            <a:ahLst/>
            <a:cxnLst/>
            <a:rect l="l" t="t" r="r" b="b"/>
            <a:pathLst>
              <a:path w="967740" h="723900">
                <a:moveTo>
                  <a:pt x="482257" y="723557"/>
                </a:moveTo>
                <a:lnTo>
                  <a:pt x="0" y="482612"/>
                </a:lnTo>
                <a:lnTo>
                  <a:pt x="0" y="0"/>
                </a:lnTo>
                <a:lnTo>
                  <a:pt x="483692" y="240944"/>
                </a:lnTo>
                <a:lnTo>
                  <a:pt x="967562" y="240944"/>
                </a:lnTo>
                <a:lnTo>
                  <a:pt x="967562" y="482612"/>
                </a:lnTo>
                <a:lnTo>
                  <a:pt x="482257" y="723557"/>
                </a:lnTo>
                <a:close/>
              </a:path>
              <a:path w="967740" h="723900">
                <a:moveTo>
                  <a:pt x="967562" y="240944"/>
                </a:moveTo>
                <a:lnTo>
                  <a:pt x="483692" y="240944"/>
                </a:lnTo>
                <a:lnTo>
                  <a:pt x="967562" y="0"/>
                </a:lnTo>
                <a:lnTo>
                  <a:pt x="967562" y="240944"/>
                </a:lnTo>
                <a:close/>
              </a:path>
            </a:pathLst>
          </a:custGeom>
          <a:solidFill>
            <a:srgbClr val="E7BE54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8" name="object 44"/>
          <p:cNvSpPr/>
          <p:nvPr/>
        </p:nvSpPr>
        <p:spPr>
          <a:xfrm>
            <a:off x="6595062" y="3714202"/>
            <a:ext cx="302419" cy="451247"/>
          </a:xfrm>
          <a:custGeom>
            <a:avLst/>
            <a:gdLst/>
            <a:ahLst/>
            <a:cxnLst/>
            <a:rect l="l" t="t" r="r" b="b"/>
            <a:pathLst>
              <a:path w="483870" h="721995">
                <a:moveTo>
                  <a:pt x="482257" y="721931"/>
                </a:moveTo>
                <a:lnTo>
                  <a:pt x="0" y="480987"/>
                </a:lnTo>
                <a:lnTo>
                  <a:pt x="0" y="0"/>
                </a:lnTo>
                <a:lnTo>
                  <a:pt x="2870" y="0"/>
                </a:lnTo>
                <a:lnTo>
                  <a:pt x="483692" y="239318"/>
                </a:lnTo>
                <a:lnTo>
                  <a:pt x="483692" y="721207"/>
                </a:lnTo>
                <a:lnTo>
                  <a:pt x="482257" y="721931"/>
                </a:lnTo>
                <a:close/>
              </a:path>
            </a:pathLst>
          </a:custGeom>
          <a:solidFill>
            <a:srgbClr val="DBB55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9" name="object 45"/>
          <p:cNvSpPr/>
          <p:nvPr/>
        </p:nvSpPr>
        <p:spPr>
          <a:xfrm>
            <a:off x="6718324" y="3621770"/>
            <a:ext cx="363538" cy="180975"/>
          </a:xfrm>
          <a:custGeom>
            <a:avLst/>
            <a:gdLst/>
            <a:ahLst/>
            <a:cxnLst/>
            <a:rect l="l" t="t" r="r" b="b"/>
            <a:pathLst>
              <a:path w="581659" h="289560">
                <a:moveTo>
                  <a:pt x="482980" y="289458"/>
                </a:moveTo>
                <a:lnTo>
                  <a:pt x="0" y="48513"/>
                </a:lnTo>
                <a:lnTo>
                  <a:pt x="96812" y="0"/>
                </a:lnTo>
                <a:lnTo>
                  <a:pt x="581405" y="240944"/>
                </a:lnTo>
                <a:lnTo>
                  <a:pt x="482980" y="289458"/>
                </a:lnTo>
                <a:close/>
              </a:path>
            </a:pathLst>
          </a:custGeom>
          <a:solidFill>
            <a:srgbClr val="F7E2A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0" name="object 46"/>
          <p:cNvSpPr/>
          <p:nvPr/>
        </p:nvSpPr>
        <p:spPr>
          <a:xfrm>
            <a:off x="7020186" y="3772360"/>
            <a:ext cx="61516" cy="1131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1" name="object 47"/>
          <p:cNvSpPr/>
          <p:nvPr/>
        </p:nvSpPr>
        <p:spPr>
          <a:xfrm>
            <a:off x="6722594" y="3931883"/>
            <a:ext cx="123269" cy="1426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2" name="object 48"/>
          <p:cNvSpPr/>
          <p:nvPr/>
        </p:nvSpPr>
        <p:spPr>
          <a:xfrm>
            <a:off x="6714173" y="3137377"/>
            <a:ext cx="498475" cy="370681"/>
          </a:xfrm>
          <a:custGeom>
            <a:avLst/>
            <a:gdLst/>
            <a:ahLst/>
            <a:cxnLst/>
            <a:rect l="l" t="t" r="r" b="b"/>
            <a:pathLst>
              <a:path w="797559" h="593089">
                <a:moveTo>
                  <a:pt x="597407" y="297179"/>
                </a:moveTo>
                <a:lnTo>
                  <a:pt x="199644" y="297179"/>
                </a:lnTo>
                <a:lnTo>
                  <a:pt x="199644" y="0"/>
                </a:lnTo>
                <a:lnTo>
                  <a:pt x="597407" y="0"/>
                </a:lnTo>
                <a:lnTo>
                  <a:pt x="597407" y="297179"/>
                </a:lnTo>
                <a:close/>
              </a:path>
              <a:path w="797559" h="593089">
                <a:moveTo>
                  <a:pt x="397764" y="592835"/>
                </a:moveTo>
                <a:lnTo>
                  <a:pt x="0" y="297179"/>
                </a:lnTo>
                <a:lnTo>
                  <a:pt x="797051" y="297179"/>
                </a:lnTo>
                <a:lnTo>
                  <a:pt x="397764" y="592835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3" name="object 49"/>
          <p:cNvSpPr txBox="1"/>
          <p:nvPr/>
        </p:nvSpPr>
        <p:spPr>
          <a:xfrm>
            <a:off x="7386257" y="4271566"/>
            <a:ext cx="651272" cy="315391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 marR="3175">
              <a:spcBef>
                <a:spcPts val="59"/>
              </a:spcBef>
            </a:pPr>
            <a:r>
              <a:rPr sz="1000" b="1" dirty="0">
                <a:solidFill>
                  <a:srgbClr val="FFFFFF"/>
                </a:solidFill>
                <a:latin typeface="微软雅黑"/>
                <a:cs typeface="微软雅黑"/>
              </a:rPr>
              <a:t>d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sz="1000" b="1" dirty="0">
                <a:solidFill>
                  <a:srgbClr val="FFFFFF"/>
                </a:solidFill>
                <a:latin typeface="微软雅黑"/>
                <a:cs typeface="微软雅黑"/>
              </a:rPr>
              <a:t>w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nl</a:t>
            </a:r>
            <a:r>
              <a:rPr sz="1000" b="1" spc="-16" dirty="0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ad  &amp;</a:t>
            </a:r>
            <a:r>
              <a:rPr sz="1000" b="1" spc="-22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000" b="1" spc="-3" dirty="0">
                <a:solidFill>
                  <a:srgbClr val="FFFFFF"/>
                </a:solidFill>
                <a:latin typeface="微软雅黑"/>
                <a:cs typeface="微软雅黑"/>
              </a:rPr>
              <a:t>deploy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94" name="object 30"/>
          <p:cNvSpPr/>
          <p:nvPr/>
        </p:nvSpPr>
        <p:spPr>
          <a:xfrm>
            <a:off x="4687549" y="212162"/>
            <a:ext cx="45719" cy="47476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7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303" y="4694079"/>
            <a:ext cx="336947" cy="200819"/>
          </a:xfrm>
          <a:custGeom>
            <a:avLst/>
            <a:gdLst/>
            <a:ahLst/>
            <a:cxnLst/>
            <a:rect l="l" t="t" r="r" b="b"/>
            <a:pathLst>
              <a:path w="539115" h="321309">
                <a:moveTo>
                  <a:pt x="437337" y="225615"/>
                </a:moveTo>
                <a:lnTo>
                  <a:pt x="469792" y="204493"/>
                </a:lnTo>
                <a:lnTo>
                  <a:pt x="499313" y="200698"/>
                </a:lnTo>
                <a:lnTo>
                  <a:pt x="512574" y="201170"/>
                </a:lnTo>
                <a:lnTo>
                  <a:pt x="523757" y="202784"/>
                </a:lnTo>
                <a:lnTo>
                  <a:pt x="532049" y="205202"/>
                </a:lnTo>
                <a:lnTo>
                  <a:pt x="536638" y="208089"/>
                </a:lnTo>
                <a:lnTo>
                  <a:pt x="538674" y="221595"/>
                </a:lnTo>
                <a:lnTo>
                  <a:pt x="481876" y="221595"/>
                </a:lnTo>
                <a:lnTo>
                  <a:pt x="460885" y="222964"/>
                </a:lnTo>
                <a:lnTo>
                  <a:pt x="443179" y="224878"/>
                </a:lnTo>
                <a:lnTo>
                  <a:pt x="437337" y="225615"/>
                </a:lnTo>
                <a:close/>
              </a:path>
              <a:path w="539115" h="321309">
                <a:moveTo>
                  <a:pt x="270865" y="321259"/>
                </a:moveTo>
                <a:lnTo>
                  <a:pt x="220611" y="318155"/>
                </a:lnTo>
                <a:lnTo>
                  <a:pt x="172301" y="309088"/>
                </a:lnTo>
                <a:lnTo>
                  <a:pt x="126303" y="294424"/>
                </a:lnTo>
                <a:lnTo>
                  <a:pt x="82980" y="274526"/>
                </a:lnTo>
                <a:lnTo>
                  <a:pt x="42700" y="249762"/>
                </a:lnTo>
                <a:lnTo>
                  <a:pt x="5829" y="220497"/>
                </a:lnTo>
                <a:lnTo>
                  <a:pt x="0" y="215392"/>
                </a:lnTo>
                <a:lnTo>
                  <a:pt x="5105" y="208813"/>
                </a:lnTo>
                <a:lnTo>
                  <a:pt x="11671" y="212471"/>
                </a:lnTo>
                <a:lnTo>
                  <a:pt x="50725" y="232872"/>
                </a:lnTo>
                <a:lnTo>
                  <a:pt x="92395" y="250110"/>
                </a:lnTo>
                <a:lnTo>
                  <a:pt x="136255" y="263942"/>
                </a:lnTo>
                <a:lnTo>
                  <a:pt x="181877" y="274124"/>
                </a:lnTo>
                <a:lnTo>
                  <a:pt x="228837" y="280412"/>
                </a:lnTo>
                <a:lnTo>
                  <a:pt x="276707" y="282562"/>
                </a:lnTo>
                <a:lnTo>
                  <a:pt x="439884" y="282562"/>
                </a:lnTo>
                <a:lnTo>
                  <a:pt x="407181" y="296811"/>
                </a:lnTo>
                <a:lnTo>
                  <a:pt x="361917" y="310276"/>
                </a:lnTo>
                <a:lnTo>
                  <a:pt x="315847" y="318484"/>
                </a:lnTo>
                <a:lnTo>
                  <a:pt x="270865" y="321259"/>
                </a:lnTo>
                <a:close/>
              </a:path>
              <a:path w="539115" h="321309">
                <a:moveTo>
                  <a:pt x="498665" y="301536"/>
                </a:moveTo>
                <a:lnTo>
                  <a:pt x="494284" y="299351"/>
                </a:lnTo>
                <a:lnTo>
                  <a:pt x="496481" y="293509"/>
                </a:lnTo>
                <a:lnTo>
                  <a:pt x="503085" y="277069"/>
                </a:lnTo>
                <a:lnTo>
                  <a:pt x="509893" y="257278"/>
                </a:lnTo>
                <a:lnTo>
                  <a:pt x="513827" y="238993"/>
                </a:lnTo>
                <a:lnTo>
                  <a:pt x="511810" y="227075"/>
                </a:lnTo>
                <a:lnTo>
                  <a:pt x="500675" y="222417"/>
                </a:lnTo>
                <a:lnTo>
                  <a:pt x="481876" y="221595"/>
                </a:lnTo>
                <a:lnTo>
                  <a:pt x="538674" y="221595"/>
                </a:lnTo>
                <a:lnTo>
                  <a:pt x="538562" y="222417"/>
                </a:lnTo>
                <a:lnTo>
                  <a:pt x="534446" y="245779"/>
                </a:lnTo>
                <a:lnTo>
                  <a:pt x="523085" y="273286"/>
                </a:lnTo>
                <a:lnTo>
                  <a:pt x="503783" y="297167"/>
                </a:lnTo>
                <a:lnTo>
                  <a:pt x="498665" y="301536"/>
                </a:lnTo>
                <a:close/>
              </a:path>
              <a:path w="539115" h="321309">
                <a:moveTo>
                  <a:pt x="439884" y="282562"/>
                </a:moveTo>
                <a:lnTo>
                  <a:pt x="276707" y="282562"/>
                </a:lnTo>
                <a:lnTo>
                  <a:pt x="326484" y="280063"/>
                </a:lnTo>
                <a:lnTo>
                  <a:pt x="377559" y="272430"/>
                </a:lnTo>
                <a:lnTo>
                  <a:pt x="428771" y="259459"/>
                </a:lnTo>
                <a:lnTo>
                  <a:pt x="478955" y="240944"/>
                </a:lnTo>
                <a:lnTo>
                  <a:pt x="485971" y="240541"/>
                </a:lnTo>
                <a:lnTo>
                  <a:pt x="490728" y="243768"/>
                </a:lnTo>
                <a:lnTo>
                  <a:pt x="491788" y="249050"/>
                </a:lnTo>
                <a:lnTo>
                  <a:pt x="487718" y="254812"/>
                </a:lnTo>
                <a:lnTo>
                  <a:pt x="449746" y="278265"/>
                </a:lnTo>
                <a:lnTo>
                  <a:pt x="439884" y="282562"/>
                </a:lnTo>
                <a:close/>
              </a:path>
              <a:path w="539115" h="321309">
                <a:moveTo>
                  <a:pt x="41605" y="36512"/>
                </a:moveTo>
                <a:lnTo>
                  <a:pt x="38696" y="36512"/>
                </a:lnTo>
                <a:lnTo>
                  <a:pt x="37236" y="34315"/>
                </a:lnTo>
                <a:lnTo>
                  <a:pt x="37236" y="18986"/>
                </a:lnTo>
                <a:lnTo>
                  <a:pt x="37960" y="16802"/>
                </a:lnTo>
                <a:lnTo>
                  <a:pt x="80032" y="1004"/>
                </a:lnTo>
                <a:lnTo>
                  <a:pt x="94183" y="0"/>
                </a:lnTo>
                <a:lnTo>
                  <a:pt x="108977" y="947"/>
                </a:lnTo>
                <a:lnTo>
                  <a:pt x="147501" y="22679"/>
                </a:lnTo>
                <a:lnTo>
                  <a:pt x="148807" y="25552"/>
                </a:lnTo>
                <a:lnTo>
                  <a:pt x="81762" y="25552"/>
                </a:lnTo>
                <a:lnTo>
                  <a:pt x="75920" y="26289"/>
                </a:lnTo>
                <a:lnTo>
                  <a:pt x="62788" y="29210"/>
                </a:lnTo>
                <a:lnTo>
                  <a:pt x="56210" y="31394"/>
                </a:lnTo>
                <a:lnTo>
                  <a:pt x="50368" y="33591"/>
                </a:lnTo>
                <a:lnTo>
                  <a:pt x="47447" y="35051"/>
                </a:lnTo>
                <a:lnTo>
                  <a:pt x="45262" y="35775"/>
                </a:lnTo>
                <a:lnTo>
                  <a:pt x="42341" y="35775"/>
                </a:lnTo>
                <a:lnTo>
                  <a:pt x="41605" y="36512"/>
                </a:lnTo>
                <a:close/>
              </a:path>
              <a:path w="539115" h="321309">
                <a:moveTo>
                  <a:pt x="155511" y="75209"/>
                </a:moveTo>
                <a:lnTo>
                  <a:pt x="126301" y="75209"/>
                </a:lnTo>
                <a:lnTo>
                  <a:pt x="126301" y="62064"/>
                </a:lnTo>
                <a:lnTo>
                  <a:pt x="125753" y="52788"/>
                </a:lnTo>
                <a:lnTo>
                  <a:pt x="97932" y="25986"/>
                </a:lnTo>
                <a:lnTo>
                  <a:pt x="88341" y="25552"/>
                </a:lnTo>
                <a:lnTo>
                  <a:pt x="148807" y="25552"/>
                </a:lnTo>
                <a:lnTo>
                  <a:pt x="152042" y="32672"/>
                </a:lnTo>
                <a:lnTo>
                  <a:pt x="154667" y="44581"/>
                </a:lnTo>
                <a:lnTo>
                  <a:pt x="155511" y="58407"/>
                </a:lnTo>
                <a:lnTo>
                  <a:pt x="155511" y="75209"/>
                </a:lnTo>
                <a:close/>
              </a:path>
              <a:path w="539115" h="321309">
                <a:moveTo>
                  <a:pt x="75920" y="167195"/>
                </a:moveTo>
                <a:lnTo>
                  <a:pt x="34401" y="147782"/>
                </a:lnTo>
                <a:lnTo>
                  <a:pt x="27012" y="120472"/>
                </a:lnTo>
                <a:lnTo>
                  <a:pt x="27981" y="109636"/>
                </a:lnTo>
                <a:lnTo>
                  <a:pt x="51969" y="77795"/>
                </a:lnTo>
                <a:lnTo>
                  <a:pt x="86880" y="70091"/>
                </a:lnTo>
                <a:lnTo>
                  <a:pt x="92722" y="70091"/>
                </a:lnTo>
                <a:lnTo>
                  <a:pt x="112433" y="72288"/>
                </a:lnTo>
                <a:lnTo>
                  <a:pt x="118999" y="73748"/>
                </a:lnTo>
                <a:lnTo>
                  <a:pt x="126301" y="75209"/>
                </a:lnTo>
                <a:lnTo>
                  <a:pt x="155511" y="75209"/>
                </a:lnTo>
                <a:lnTo>
                  <a:pt x="155511" y="90538"/>
                </a:lnTo>
                <a:lnTo>
                  <a:pt x="91986" y="90538"/>
                </a:lnTo>
                <a:lnTo>
                  <a:pt x="83772" y="90959"/>
                </a:lnTo>
                <a:lnTo>
                  <a:pt x="56946" y="109524"/>
                </a:lnTo>
                <a:lnTo>
                  <a:pt x="56946" y="126314"/>
                </a:lnTo>
                <a:lnTo>
                  <a:pt x="59131" y="132880"/>
                </a:lnTo>
                <a:lnTo>
                  <a:pt x="63512" y="137261"/>
                </a:lnTo>
                <a:lnTo>
                  <a:pt x="67894" y="140919"/>
                </a:lnTo>
                <a:lnTo>
                  <a:pt x="74472" y="143103"/>
                </a:lnTo>
                <a:lnTo>
                  <a:pt x="127744" y="143103"/>
                </a:lnTo>
                <a:lnTo>
                  <a:pt x="117406" y="153029"/>
                </a:lnTo>
                <a:lnTo>
                  <a:pt x="104948" y="160807"/>
                </a:lnTo>
                <a:lnTo>
                  <a:pt x="91120" y="165575"/>
                </a:lnTo>
                <a:lnTo>
                  <a:pt x="75920" y="167195"/>
                </a:lnTo>
                <a:close/>
              </a:path>
              <a:path w="539115" h="321309">
                <a:moveTo>
                  <a:pt x="127744" y="143103"/>
                </a:moveTo>
                <a:lnTo>
                  <a:pt x="88341" y="143103"/>
                </a:lnTo>
                <a:lnTo>
                  <a:pt x="94183" y="142379"/>
                </a:lnTo>
                <a:lnTo>
                  <a:pt x="107327" y="137998"/>
                </a:lnTo>
                <a:lnTo>
                  <a:pt x="123380" y="116827"/>
                </a:lnTo>
                <a:lnTo>
                  <a:pt x="124841" y="112445"/>
                </a:lnTo>
                <a:lnTo>
                  <a:pt x="124841" y="94183"/>
                </a:lnTo>
                <a:lnTo>
                  <a:pt x="119735" y="92722"/>
                </a:lnTo>
                <a:lnTo>
                  <a:pt x="113893" y="91998"/>
                </a:lnTo>
                <a:lnTo>
                  <a:pt x="108788" y="91262"/>
                </a:lnTo>
                <a:lnTo>
                  <a:pt x="102946" y="90538"/>
                </a:lnTo>
                <a:lnTo>
                  <a:pt x="155511" y="90538"/>
                </a:lnTo>
                <a:lnTo>
                  <a:pt x="155511" y="116090"/>
                </a:lnTo>
                <a:lnTo>
                  <a:pt x="154774" y="116090"/>
                </a:lnTo>
                <a:lnTo>
                  <a:pt x="154774" y="122656"/>
                </a:lnTo>
                <a:lnTo>
                  <a:pt x="155511" y="127774"/>
                </a:lnTo>
                <a:lnTo>
                  <a:pt x="156972" y="132156"/>
                </a:lnTo>
                <a:lnTo>
                  <a:pt x="158432" y="135801"/>
                </a:lnTo>
                <a:lnTo>
                  <a:pt x="159893" y="140182"/>
                </a:lnTo>
                <a:lnTo>
                  <a:pt x="161357" y="142379"/>
                </a:lnTo>
                <a:lnTo>
                  <a:pt x="128498" y="142379"/>
                </a:lnTo>
                <a:lnTo>
                  <a:pt x="127744" y="143103"/>
                </a:lnTo>
                <a:close/>
              </a:path>
              <a:path w="539115" h="321309">
                <a:moveTo>
                  <a:pt x="146748" y="162814"/>
                </a:moveTo>
                <a:lnTo>
                  <a:pt x="143103" y="162814"/>
                </a:lnTo>
                <a:lnTo>
                  <a:pt x="141643" y="162090"/>
                </a:lnTo>
                <a:lnTo>
                  <a:pt x="137985" y="158432"/>
                </a:lnTo>
                <a:lnTo>
                  <a:pt x="133604" y="152603"/>
                </a:lnTo>
                <a:lnTo>
                  <a:pt x="132143" y="149682"/>
                </a:lnTo>
                <a:lnTo>
                  <a:pt x="129959" y="146024"/>
                </a:lnTo>
                <a:lnTo>
                  <a:pt x="128498" y="142379"/>
                </a:lnTo>
                <a:lnTo>
                  <a:pt x="161357" y="142379"/>
                </a:lnTo>
                <a:lnTo>
                  <a:pt x="162814" y="144564"/>
                </a:lnTo>
                <a:lnTo>
                  <a:pt x="164274" y="147485"/>
                </a:lnTo>
                <a:lnTo>
                  <a:pt x="164274" y="151142"/>
                </a:lnTo>
                <a:lnTo>
                  <a:pt x="162814" y="152603"/>
                </a:lnTo>
                <a:lnTo>
                  <a:pt x="149669" y="161353"/>
                </a:lnTo>
                <a:lnTo>
                  <a:pt x="146748" y="162814"/>
                </a:lnTo>
                <a:close/>
              </a:path>
              <a:path w="539115" h="321309">
                <a:moveTo>
                  <a:pt x="243852" y="163550"/>
                </a:moveTo>
                <a:lnTo>
                  <a:pt x="225602" y="163550"/>
                </a:lnTo>
                <a:lnTo>
                  <a:pt x="225602" y="162814"/>
                </a:lnTo>
                <a:lnTo>
                  <a:pt x="222681" y="162814"/>
                </a:lnTo>
                <a:lnTo>
                  <a:pt x="215379" y="154063"/>
                </a:lnTo>
                <a:lnTo>
                  <a:pt x="173761" y="16065"/>
                </a:lnTo>
                <a:lnTo>
                  <a:pt x="171577" y="12420"/>
                </a:lnTo>
                <a:lnTo>
                  <a:pt x="171577" y="5842"/>
                </a:lnTo>
                <a:lnTo>
                  <a:pt x="173037" y="4381"/>
                </a:lnTo>
                <a:lnTo>
                  <a:pt x="197129" y="4381"/>
                </a:lnTo>
                <a:lnTo>
                  <a:pt x="199313" y="5118"/>
                </a:lnTo>
                <a:lnTo>
                  <a:pt x="200774" y="5842"/>
                </a:lnTo>
                <a:lnTo>
                  <a:pt x="202234" y="7302"/>
                </a:lnTo>
                <a:lnTo>
                  <a:pt x="202971" y="9499"/>
                </a:lnTo>
                <a:lnTo>
                  <a:pt x="204431" y="13144"/>
                </a:lnTo>
                <a:lnTo>
                  <a:pt x="234365" y="130695"/>
                </a:lnTo>
                <a:lnTo>
                  <a:pt x="256812" y="130695"/>
                </a:lnTo>
                <a:lnTo>
                  <a:pt x="251155" y="154063"/>
                </a:lnTo>
                <a:lnTo>
                  <a:pt x="250431" y="157708"/>
                </a:lnTo>
                <a:lnTo>
                  <a:pt x="248970" y="159893"/>
                </a:lnTo>
                <a:lnTo>
                  <a:pt x="246049" y="162814"/>
                </a:lnTo>
                <a:lnTo>
                  <a:pt x="243852" y="163550"/>
                </a:lnTo>
                <a:close/>
              </a:path>
              <a:path w="539115" h="321309">
                <a:moveTo>
                  <a:pt x="256812" y="130695"/>
                </a:moveTo>
                <a:lnTo>
                  <a:pt x="234365" y="130695"/>
                </a:lnTo>
                <a:lnTo>
                  <a:pt x="262102" y="13144"/>
                </a:lnTo>
                <a:lnTo>
                  <a:pt x="262839" y="9499"/>
                </a:lnTo>
                <a:lnTo>
                  <a:pt x="264299" y="7302"/>
                </a:lnTo>
                <a:lnTo>
                  <a:pt x="267220" y="4381"/>
                </a:lnTo>
                <a:lnTo>
                  <a:pt x="291312" y="4381"/>
                </a:lnTo>
                <a:lnTo>
                  <a:pt x="298615" y="13144"/>
                </a:lnTo>
                <a:lnTo>
                  <a:pt x="304387" y="39433"/>
                </a:lnTo>
                <a:lnTo>
                  <a:pt x="278904" y="39433"/>
                </a:lnTo>
                <a:lnTo>
                  <a:pt x="256812" y="130695"/>
                </a:lnTo>
                <a:close/>
              </a:path>
              <a:path w="539115" h="321309">
                <a:moveTo>
                  <a:pt x="349993" y="132880"/>
                </a:moveTo>
                <a:lnTo>
                  <a:pt x="324904" y="132880"/>
                </a:lnTo>
                <a:lnTo>
                  <a:pt x="355561" y="13881"/>
                </a:lnTo>
                <a:lnTo>
                  <a:pt x="356298" y="10223"/>
                </a:lnTo>
                <a:lnTo>
                  <a:pt x="357759" y="8039"/>
                </a:lnTo>
                <a:lnTo>
                  <a:pt x="360680" y="5118"/>
                </a:lnTo>
                <a:lnTo>
                  <a:pt x="386232" y="5118"/>
                </a:lnTo>
                <a:lnTo>
                  <a:pt x="387692" y="6578"/>
                </a:lnTo>
                <a:lnTo>
                  <a:pt x="387692" y="13144"/>
                </a:lnTo>
                <a:lnTo>
                  <a:pt x="386956" y="14604"/>
                </a:lnTo>
                <a:lnTo>
                  <a:pt x="386232" y="16802"/>
                </a:lnTo>
                <a:lnTo>
                  <a:pt x="349993" y="132880"/>
                </a:lnTo>
                <a:close/>
              </a:path>
              <a:path w="539115" h="321309">
                <a:moveTo>
                  <a:pt x="338035" y="163550"/>
                </a:moveTo>
                <a:lnTo>
                  <a:pt x="313944" y="163550"/>
                </a:lnTo>
                <a:lnTo>
                  <a:pt x="311759" y="162814"/>
                </a:lnTo>
                <a:lnTo>
                  <a:pt x="308838" y="159893"/>
                </a:lnTo>
                <a:lnTo>
                  <a:pt x="307378" y="157708"/>
                </a:lnTo>
                <a:lnTo>
                  <a:pt x="306641" y="154063"/>
                </a:lnTo>
                <a:lnTo>
                  <a:pt x="278904" y="39433"/>
                </a:lnTo>
                <a:lnTo>
                  <a:pt x="304387" y="39433"/>
                </a:lnTo>
                <a:lnTo>
                  <a:pt x="324904" y="132880"/>
                </a:lnTo>
                <a:lnTo>
                  <a:pt x="349993" y="132880"/>
                </a:lnTo>
                <a:lnTo>
                  <a:pt x="343154" y="154787"/>
                </a:lnTo>
                <a:lnTo>
                  <a:pt x="342417" y="158432"/>
                </a:lnTo>
                <a:lnTo>
                  <a:pt x="340956" y="160629"/>
                </a:lnTo>
                <a:lnTo>
                  <a:pt x="338035" y="163550"/>
                </a:lnTo>
                <a:close/>
              </a:path>
              <a:path w="539115" h="321309">
                <a:moveTo>
                  <a:pt x="509986" y="143840"/>
                </a:moveTo>
                <a:lnTo>
                  <a:pt x="452666" y="143840"/>
                </a:lnTo>
                <a:lnTo>
                  <a:pt x="460474" y="143439"/>
                </a:lnTo>
                <a:lnTo>
                  <a:pt x="467458" y="142286"/>
                </a:lnTo>
                <a:lnTo>
                  <a:pt x="473618" y="140448"/>
                </a:lnTo>
                <a:lnTo>
                  <a:pt x="478955" y="137998"/>
                </a:lnTo>
                <a:lnTo>
                  <a:pt x="484797" y="134340"/>
                </a:lnTo>
                <a:lnTo>
                  <a:pt x="488442" y="128498"/>
                </a:lnTo>
                <a:lnTo>
                  <a:pt x="488442" y="116090"/>
                </a:lnTo>
                <a:lnTo>
                  <a:pt x="486981" y="111709"/>
                </a:lnTo>
                <a:lnTo>
                  <a:pt x="483336" y="108788"/>
                </a:lnTo>
                <a:lnTo>
                  <a:pt x="480415" y="105143"/>
                </a:lnTo>
                <a:lnTo>
                  <a:pt x="473849" y="102222"/>
                </a:lnTo>
                <a:lnTo>
                  <a:pt x="465086" y="99301"/>
                </a:lnTo>
                <a:lnTo>
                  <a:pt x="439534" y="91262"/>
                </a:lnTo>
                <a:lnTo>
                  <a:pt x="430359" y="87698"/>
                </a:lnTo>
                <a:lnTo>
                  <a:pt x="402843" y="54020"/>
                </a:lnTo>
                <a:lnTo>
                  <a:pt x="402297" y="47459"/>
                </a:lnTo>
                <a:lnTo>
                  <a:pt x="402297" y="40157"/>
                </a:lnTo>
                <a:lnTo>
                  <a:pt x="403758" y="33591"/>
                </a:lnTo>
                <a:lnTo>
                  <a:pt x="407403" y="27749"/>
                </a:lnTo>
                <a:lnTo>
                  <a:pt x="410324" y="21907"/>
                </a:lnTo>
                <a:lnTo>
                  <a:pt x="414705" y="16802"/>
                </a:lnTo>
                <a:lnTo>
                  <a:pt x="419811" y="13144"/>
                </a:lnTo>
                <a:lnTo>
                  <a:pt x="424929" y="8763"/>
                </a:lnTo>
                <a:lnTo>
                  <a:pt x="431495" y="5842"/>
                </a:lnTo>
                <a:lnTo>
                  <a:pt x="438073" y="3657"/>
                </a:lnTo>
                <a:lnTo>
                  <a:pt x="445363" y="1460"/>
                </a:lnTo>
                <a:lnTo>
                  <a:pt x="452666" y="736"/>
                </a:lnTo>
                <a:lnTo>
                  <a:pt x="468731" y="736"/>
                </a:lnTo>
                <a:lnTo>
                  <a:pt x="472389" y="1460"/>
                </a:lnTo>
                <a:lnTo>
                  <a:pt x="476770" y="2197"/>
                </a:lnTo>
                <a:lnTo>
                  <a:pt x="491363" y="5118"/>
                </a:lnTo>
                <a:lnTo>
                  <a:pt x="494284" y="6578"/>
                </a:lnTo>
                <a:lnTo>
                  <a:pt x="497205" y="7302"/>
                </a:lnTo>
                <a:lnTo>
                  <a:pt x="501586" y="9499"/>
                </a:lnTo>
                <a:lnTo>
                  <a:pt x="505967" y="12420"/>
                </a:lnTo>
                <a:lnTo>
                  <a:pt x="507428" y="15341"/>
                </a:lnTo>
                <a:lnTo>
                  <a:pt x="508165" y="17525"/>
                </a:lnTo>
                <a:lnTo>
                  <a:pt x="508165" y="25552"/>
                </a:lnTo>
                <a:lnTo>
                  <a:pt x="452666" y="25552"/>
                </a:lnTo>
                <a:lnTo>
                  <a:pt x="444639" y="27012"/>
                </a:lnTo>
                <a:lnTo>
                  <a:pt x="439534" y="30670"/>
                </a:lnTo>
                <a:lnTo>
                  <a:pt x="433692" y="34315"/>
                </a:lnTo>
                <a:lnTo>
                  <a:pt x="430771" y="39433"/>
                </a:lnTo>
                <a:lnTo>
                  <a:pt x="430771" y="51841"/>
                </a:lnTo>
                <a:lnTo>
                  <a:pt x="432231" y="56222"/>
                </a:lnTo>
                <a:lnTo>
                  <a:pt x="435876" y="59143"/>
                </a:lnTo>
                <a:lnTo>
                  <a:pt x="439534" y="62788"/>
                </a:lnTo>
                <a:lnTo>
                  <a:pt x="446100" y="65709"/>
                </a:lnTo>
                <a:lnTo>
                  <a:pt x="481139" y="76669"/>
                </a:lnTo>
                <a:lnTo>
                  <a:pt x="490199" y="80218"/>
                </a:lnTo>
                <a:lnTo>
                  <a:pt x="516482" y="111427"/>
                </a:lnTo>
                <a:lnTo>
                  <a:pt x="516915" y="118287"/>
                </a:lnTo>
                <a:lnTo>
                  <a:pt x="516915" y="126314"/>
                </a:lnTo>
                <a:lnTo>
                  <a:pt x="515454" y="132880"/>
                </a:lnTo>
                <a:lnTo>
                  <a:pt x="509986" y="143840"/>
                </a:lnTo>
                <a:close/>
              </a:path>
              <a:path w="539115" h="321309">
                <a:moveTo>
                  <a:pt x="506704" y="34315"/>
                </a:moveTo>
                <a:lnTo>
                  <a:pt x="502323" y="34315"/>
                </a:lnTo>
                <a:lnTo>
                  <a:pt x="500126" y="33591"/>
                </a:lnTo>
                <a:lnTo>
                  <a:pt x="497205" y="32130"/>
                </a:lnTo>
                <a:lnTo>
                  <a:pt x="489276" y="29254"/>
                </a:lnTo>
                <a:lnTo>
                  <a:pt x="480871" y="27198"/>
                </a:lnTo>
                <a:lnTo>
                  <a:pt x="472053" y="25964"/>
                </a:lnTo>
                <a:lnTo>
                  <a:pt x="462889" y="25552"/>
                </a:lnTo>
                <a:lnTo>
                  <a:pt x="508165" y="25552"/>
                </a:lnTo>
                <a:lnTo>
                  <a:pt x="508165" y="32130"/>
                </a:lnTo>
                <a:lnTo>
                  <a:pt x="506704" y="34315"/>
                </a:lnTo>
                <a:close/>
              </a:path>
              <a:path w="539115" h="321309">
                <a:moveTo>
                  <a:pt x="454126" y="167195"/>
                </a:moveTo>
                <a:lnTo>
                  <a:pt x="410324" y="159893"/>
                </a:lnTo>
                <a:lnTo>
                  <a:pt x="405942" y="156984"/>
                </a:lnTo>
                <a:lnTo>
                  <a:pt x="403021" y="155524"/>
                </a:lnTo>
                <a:lnTo>
                  <a:pt x="401561" y="153327"/>
                </a:lnTo>
                <a:lnTo>
                  <a:pt x="400100" y="150406"/>
                </a:lnTo>
                <a:lnTo>
                  <a:pt x="400100" y="134340"/>
                </a:lnTo>
                <a:lnTo>
                  <a:pt x="401561" y="132156"/>
                </a:lnTo>
                <a:lnTo>
                  <a:pt x="406666" y="132156"/>
                </a:lnTo>
                <a:lnTo>
                  <a:pt x="407403" y="132880"/>
                </a:lnTo>
                <a:lnTo>
                  <a:pt x="408863" y="133616"/>
                </a:lnTo>
                <a:lnTo>
                  <a:pt x="410324" y="133616"/>
                </a:lnTo>
                <a:lnTo>
                  <a:pt x="411784" y="135077"/>
                </a:lnTo>
                <a:lnTo>
                  <a:pt x="417626" y="137998"/>
                </a:lnTo>
                <a:lnTo>
                  <a:pt x="424192" y="140182"/>
                </a:lnTo>
                <a:lnTo>
                  <a:pt x="438797" y="143103"/>
                </a:lnTo>
                <a:lnTo>
                  <a:pt x="445363" y="143840"/>
                </a:lnTo>
                <a:lnTo>
                  <a:pt x="509986" y="143840"/>
                </a:lnTo>
                <a:lnTo>
                  <a:pt x="509625" y="144564"/>
                </a:lnTo>
                <a:lnTo>
                  <a:pt x="473532" y="165968"/>
                </a:lnTo>
                <a:lnTo>
                  <a:pt x="460687" y="167059"/>
                </a:lnTo>
                <a:lnTo>
                  <a:pt x="454126" y="167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" name="object 3"/>
          <p:cNvSpPr/>
          <p:nvPr/>
        </p:nvSpPr>
        <p:spPr>
          <a:xfrm>
            <a:off x="7624762" y="4689000"/>
            <a:ext cx="1285874" cy="207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/>
          <p:nvPr/>
        </p:nvSpPr>
        <p:spPr>
          <a:xfrm>
            <a:off x="876300" y="680879"/>
            <a:ext cx="1794669" cy="1628775"/>
          </a:xfrm>
          <a:custGeom>
            <a:avLst/>
            <a:gdLst/>
            <a:ahLst/>
            <a:cxnLst/>
            <a:rect l="l" t="t" r="r" b="b"/>
            <a:pathLst>
              <a:path w="2871470" h="2606040">
                <a:moveTo>
                  <a:pt x="2436875" y="2606039"/>
                </a:moveTo>
                <a:lnTo>
                  <a:pt x="434339" y="2606039"/>
                </a:lnTo>
                <a:lnTo>
                  <a:pt x="386926" y="2603377"/>
                </a:lnTo>
                <a:lnTo>
                  <a:pt x="341002" y="2595810"/>
                </a:lnTo>
                <a:lnTo>
                  <a:pt x="296831" y="2583604"/>
                </a:lnTo>
                <a:lnTo>
                  <a:pt x="254679" y="2567023"/>
                </a:lnTo>
                <a:lnTo>
                  <a:pt x="214810" y="2546333"/>
                </a:lnTo>
                <a:lnTo>
                  <a:pt x="177490" y="2521798"/>
                </a:lnTo>
                <a:lnTo>
                  <a:pt x="142983" y="2493683"/>
                </a:lnTo>
                <a:lnTo>
                  <a:pt x="111555" y="2462254"/>
                </a:lnTo>
                <a:lnTo>
                  <a:pt x="83470" y="2427775"/>
                </a:lnTo>
                <a:lnTo>
                  <a:pt x="58992" y="2390512"/>
                </a:lnTo>
                <a:lnTo>
                  <a:pt x="38388" y="2350729"/>
                </a:lnTo>
                <a:lnTo>
                  <a:pt x="21922" y="2308691"/>
                </a:lnTo>
                <a:lnTo>
                  <a:pt x="9858" y="2264664"/>
                </a:lnTo>
                <a:lnTo>
                  <a:pt x="2463" y="2218912"/>
                </a:lnTo>
                <a:lnTo>
                  <a:pt x="0" y="2171699"/>
                </a:lnTo>
                <a:lnTo>
                  <a:pt x="0" y="434339"/>
                </a:lnTo>
                <a:lnTo>
                  <a:pt x="2463" y="386919"/>
                </a:lnTo>
                <a:lnTo>
                  <a:pt x="9858" y="340988"/>
                </a:lnTo>
                <a:lnTo>
                  <a:pt x="21922" y="296811"/>
                </a:lnTo>
                <a:lnTo>
                  <a:pt x="38388" y="254654"/>
                </a:lnTo>
                <a:lnTo>
                  <a:pt x="58992" y="214782"/>
                </a:lnTo>
                <a:lnTo>
                  <a:pt x="83470" y="177459"/>
                </a:lnTo>
                <a:lnTo>
                  <a:pt x="111555" y="142950"/>
                </a:lnTo>
                <a:lnTo>
                  <a:pt x="142983" y="111521"/>
                </a:lnTo>
                <a:lnTo>
                  <a:pt x="177490" y="83437"/>
                </a:lnTo>
                <a:lnTo>
                  <a:pt x="214810" y="58961"/>
                </a:lnTo>
                <a:lnTo>
                  <a:pt x="254679" y="38360"/>
                </a:lnTo>
                <a:lnTo>
                  <a:pt x="296831" y="21899"/>
                </a:lnTo>
                <a:lnTo>
                  <a:pt x="341002" y="9841"/>
                </a:lnTo>
                <a:lnTo>
                  <a:pt x="386926" y="2453"/>
                </a:lnTo>
                <a:lnTo>
                  <a:pt x="434339" y="0"/>
                </a:lnTo>
                <a:lnTo>
                  <a:pt x="2436875" y="0"/>
                </a:lnTo>
                <a:lnTo>
                  <a:pt x="2484177" y="2453"/>
                </a:lnTo>
                <a:lnTo>
                  <a:pt x="2530006" y="9841"/>
                </a:lnTo>
                <a:lnTo>
                  <a:pt x="2574098" y="21899"/>
                </a:lnTo>
                <a:lnTo>
                  <a:pt x="2616186" y="38360"/>
                </a:lnTo>
                <a:lnTo>
                  <a:pt x="2656007" y="58961"/>
                </a:lnTo>
                <a:lnTo>
                  <a:pt x="2693295" y="83437"/>
                </a:lnTo>
                <a:lnTo>
                  <a:pt x="2727786" y="111521"/>
                </a:lnTo>
                <a:lnTo>
                  <a:pt x="2759214" y="142950"/>
                </a:lnTo>
                <a:lnTo>
                  <a:pt x="2787316" y="177459"/>
                </a:lnTo>
                <a:lnTo>
                  <a:pt x="2811825" y="214782"/>
                </a:lnTo>
                <a:lnTo>
                  <a:pt x="2832477" y="254654"/>
                </a:lnTo>
                <a:lnTo>
                  <a:pt x="2849007" y="296811"/>
                </a:lnTo>
                <a:lnTo>
                  <a:pt x="2861150" y="340988"/>
                </a:lnTo>
                <a:lnTo>
                  <a:pt x="2868641" y="386919"/>
                </a:lnTo>
                <a:lnTo>
                  <a:pt x="2871216" y="434339"/>
                </a:lnTo>
                <a:lnTo>
                  <a:pt x="2871216" y="2171699"/>
                </a:lnTo>
                <a:lnTo>
                  <a:pt x="2868641" y="2218912"/>
                </a:lnTo>
                <a:lnTo>
                  <a:pt x="2861150" y="2264664"/>
                </a:lnTo>
                <a:lnTo>
                  <a:pt x="2849007" y="2308691"/>
                </a:lnTo>
                <a:lnTo>
                  <a:pt x="2832477" y="2350729"/>
                </a:lnTo>
                <a:lnTo>
                  <a:pt x="2811825" y="2390512"/>
                </a:lnTo>
                <a:lnTo>
                  <a:pt x="2787316" y="2427775"/>
                </a:lnTo>
                <a:lnTo>
                  <a:pt x="2759214" y="2462254"/>
                </a:lnTo>
                <a:lnTo>
                  <a:pt x="2727786" y="2493683"/>
                </a:lnTo>
                <a:lnTo>
                  <a:pt x="2693295" y="2521798"/>
                </a:lnTo>
                <a:lnTo>
                  <a:pt x="2656007" y="2546333"/>
                </a:lnTo>
                <a:lnTo>
                  <a:pt x="2616186" y="2567023"/>
                </a:lnTo>
                <a:lnTo>
                  <a:pt x="2574098" y="2583604"/>
                </a:lnTo>
                <a:lnTo>
                  <a:pt x="2530006" y="2595810"/>
                </a:lnTo>
                <a:lnTo>
                  <a:pt x="2484177" y="2603377"/>
                </a:lnTo>
                <a:lnTo>
                  <a:pt x="2436875" y="2606039"/>
                </a:lnTo>
                <a:close/>
              </a:path>
            </a:pathLst>
          </a:custGeom>
          <a:solidFill>
            <a:srgbClr val="FCC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" name="object 5"/>
          <p:cNvSpPr/>
          <p:nvPr/>
        </p:nvSpPr>
        <p:spPr>
          <a:xfrm>
            <a:off x="997267" y="843756"/>
            <a:ext cx="748664" cy="776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" name="object 6"/>
          <p:cNvSpPr/>
          <p:nvPr/>
        </p:nvSpPr>
        <p:spPr>
          <a:xfrm>
            <a:off x="1341120" y="1340112"/>
            <a:ext cx="1145691" cy="881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" name="object 7"/>
          <p:cNvSpPr txBox="1"/>
          <p:nvPr/>
        </p:nvSpPr>
        <p:spPr>
          <a:xfrm>
            <a:off x="2000623" y="1740869"/>
            <a:ext cx="310753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spc="-3" dirty="0">
                <a:latin typeface="微软雅黑"/>
                <a:cs typeface="微软雅黑"/>
              </a:rPr>
              <a:t>De</a:t>
            </a:r>
            <a:r>
              <a:rPr sz="1250" dirty="0">
                <a:latin typeface="微软雅黑"/>
                <a:cs typeface="微软雅黑"/>
              </a:rPr>
              <a:t>v</a:t>
            </a:r>
          </a:p>
        </p:txBody>
      </p:sp>
      <p:sp>
        <p:nvSpPr>
          <p:cNvPr id="8" name="object 8"/>
          <p:cNvSpPr/>
          <p:nvPr/>
        </p:nvSpPr>
        <p:spPr>
          <a:xfrm>
            <a:off x="1339215" y="1164748"/>
            <a:ext cx="601980" cy="346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" name="object 9"/>
          <p:cNvSpPr/>
          <p:nvPr/>
        </p:nvSpPr>
        <p:spPr>
          <a:xfrm>
            <a:off x="3564255" y="677068"/>
            <a:ext cx="1794669" cy="1628775"/>
          </a:xfrm>
          <a:custGeom>
            <a:avLst/>
            <a:gdLst/>
            <a:ahLst/>
            <a:cxnLst/>
            <a:rect l="l" t="t" r="r" b="b"/>
            <a:pathLst>
              <a:path w="2871470" h="2606040">
                <a:moveTo>
                  <a:pt x="2436875" y="2606039"/>
                </a:moveTo>
                <a:lnTo>
                  <a:pt x="434339" y="2606039"/>
                </a:lnTo>
                <a:lnTo>
                  <a:pt x="386919" y="2603517"/>
                </a:lnTo>
                <a:lnTo>
                  <a:pt x="340988" y="2596070"/>
                </a:lnTo>
                <a:lnTo>
                  <a:pt x="296811" y="2583965"/>
                </a:lnTo>
                <a:lnTo>
                  <a:pt x="254654" y="2567465"/>
                </a:lnTo>
                <a:lnTo>
                  <a:pt x="214782" y="2546835"/>
                </a:lnTo>
                <a:lnTo>
                  <a:pt x="177459" y="2522341"/>
                </a:lnTo>
                <a:lnTo>
                  <a:pt x="142950" y="2494247"/>
                </a:lnTo>
                <a:lnTo>
                  <a:pt x="111521" y="2462819"/>
                </a:lnTo>
                <a:lnTo>
                  <a:pt x="83437" y="2428320"/>
                </a:lnTo>
                <a:lnTo>
                  <a:pt x="58961" y="2391017"/>
                </a:lnTo>
                <a:lnTo>
                  <a:pt x="38360" y="2351174"/>
                </a:lnTo>
                <a:lnTo>
                  <a:pt x="21899" y="2309056"/>
                </a:lnTo>
                <a:lnTo>
                  <a:pt x="9841" y="2264927"/>
                </a:lnTo>
                <a:lnTo>
                  <a:pt x="2453" y="2219054"/>
                </a:lnTo>
                <a:lnTo>
                  <a:pt x="0" y="2171699"/>
                </a:lnTo>
                <a:lnTo>
                  <a:pt x="0" y="434339"/>
                </a:lnTo>
                <a:lnTo>
                  <a:pt x="2453" y="387059"/>
                </a:lnTo>
                <a:lnTo>
                  <a:pt x="9841" y="341248"/>
                </a:lnTo>
                <a:lnTo>
                  <a:pt x="21899" y="297172"/>
                </a:lnTo>
                <a:lnTo>
                  <a:pt x="38360" y="255096"/>
                </a:lnTo>
                <a:lnTo>
                  <a:pt x="58961" y="215284"/>
                </a:lnTo>
                <a:lnTo>
                  <a:pt x="83437" y="178002"/>
                </a:lnTo>
                <a:lnTo>
                  <a:pt x="111521" y="143514"/>
                </a:lnTo>
                <a:lnTo>
                  <a:pt x="142950" y="112086"/>
                </a:lnTo>
                <a:lnTo>
                  <a:pt x="177459" y="83982"/>
                </a:lnTo>
                <a:lnTo>
                  <a:pt x="214782" y="59467"/>
                </a:lnTo>
                <a:lnTo>
                  <a:pt x="254654" y="38805"/>
                </a:lnTo>
                <a:lnTo>
                  <a:pt x="296811" y="22263"/>
                </a:lnTo>
                <a:lnTo>
                  <a:pt x="340988" y="10105"/>
                </a:lnTo>
                <a:lnTo>
                  <a:pt x="386919" y="2595"/>
                </a:lnTo>
                <a:lnTo>
                  <a:pt x="434339" y="0"/>
                </a:lnTo>
                <a:lnTo>
                  <a:pt x="2436875" y="0"/>
                </a:lnTo>
                <a:lnTo>
                  <a:pt x="2484168" y="2595"/>
                </a:lnTo>
                <a:lnTo>
                  <a:pt x="2529989" y="10105"/>
                </a:lnTo>
                <a:lnTo>
                  <a:pt x="2574073" y="22263"/>
                </a:lnTo>
                <a:lnTo>
                  <a:pt x="2616156" y="38805"/>
                </a:lnTo>
                <a:lnTo>
                  <a:pt x="2655973" y="59467"/>
                </a:lnTo>
                <a:lnTo>
                  <a:pt x="2693259" y="83982"/>
                </a:lnTo>
                <a:lnTo>
                  <a:pt x="2727748" y="112086"/>
                </a:lnTo>
                <a:lnTo>
                  <a:pt x="2759177" y="143514"/>
                </a:lnTo>
                <a:lnTo>
                  <a:pt x="2787279" y="178002"/>
                </a:lnTo>
                <a:lnTo>
                  <a:pt x="2811791" y="215284"/>
                </a:lnTo>
                <a:lnTo>
                  <a:pt x="2832447" y="255096"/>
                </a:lnTo>
                <a:lnTo>
                  <a:pt x="2848982" y="297172"/>
                </a:lnTo>
                <a:lnTo>
                  <a:pt x="2861132" y="341248"/>
                </a:lnTo>
                <a:lnTo>
                  <a:pt x="2868631" y="387059"/>
                </a:lnTo>
                <a:lnTo>
                  <a:pt x="2871216" y="434339"/>
                </a:lnTo>
                <a:lnTo>
                  <a:pt x="2871216" y="2171699"/>
                </a:lnTo>
                <a:lnTo>
                  <a:pt x="2868631" y="2219054"/>
                </a:lnTo>
                <a:lnTo>
                  <a:pt x="2861132" y="2264927"/>
                </a:lnTo>
                <a:lnTo>
                  <a:pt x="2848982" y="2309056"/>
                </a:lnTo>
                <a:lnTo>
                  <a:pt x="2832447" y="2351174"/>
                </a:lnTo>
                <a:lnTo>
                  <a:pt x="2811791" y="2391017"/>
                </a:lnTo>
                <a:lnTo>
                  <a:pt x="2787279" y="2428320"/>
                </a:lnTo>
                <a:lnTo>
                  <a:pt x="2759177" y="2462819"/>
                </a:lnTo>
                <a:lnTo>
                  <a:pt x="2727748" y="2494247"/>
                </a:lnTo>
                <a:lnTo>
                  <a:pt x="2693259" y="2522341"/>
                </a:lnTo>
                <a:lnTo>
                  <a:pt x="2655973" y="2546835"/>
                </a:lnTo>
                <a:lnTo>
                  <a:pt x="2616156" y="2567465"/>
                </a:lnTo>
                <a:lnTo>
                  <a:pt x="2574073" y="2583965"/>
                </a:lnTo>
                <a:lnTo>
                  <a:pt x="2529989" y="2596070"/>
                </a:lnTo>
                <a:lnTo>
                  <a:pt x="2484168" y="2603517"/>
                </a:lnTo>
                <a:lnTo>
                  <a:pt x="2436875" y="2606039"/>
                </a:lnTo>
                <a:close/>
              </a:path>
            </a:pathLst>
          </a:custGeom>
          <a:solidFill>
            <a:srgbClr val="FCC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3685222" y="809466"/>
            <a:ext cx="748664" cy="776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3966209" y="1343192"/>
            <a:ext cx="1146024" cy="8812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 txBox="1"/>
          <p:nvPr/>
        </p:nvSpPr>
        <p:spPr>
          <a:xfrm>
            <a:off x="4653820" y="1743949"/>
            <a:ext cx="255191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sz="1250" spc="-22" dirty="0">
                <a:latin typeface="微软雅黑"/>
                <a:cs typeface="微软雅黑"/>
              </a:rPr>
              <a:t>Q</a:t>
            </a:r>
            <a:r>
              <a:rPr sz="1250" dirty="0">
                <a:latin typeface="微软雅黑"/>
                <a:cs typeface="微软雅黑"/>
              </a:rPr>
              <a:t>A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64306" y="1167607"/>
            <a:ext cx="601979" cy="346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6485572" y="670402"/>
            <a:ext cx="1795463" cy="1628775"/>
          </a:xfrm>
          <a:custGeom>
            <a:avLst/>
            <a:gdLst/>
            <a:ahLst/>
            <a:cxnLst/>
            <a:rect l="l" t="t" r="r" b="b"/>
            <a:pathLst>
              <a:path w="2872740" h="2606040">
                <a:moveTo>
                  <a:pt x="2438400" y="2606040"/>
                </a:moveTo>
                <a:lnTo>
                  <a:pt x="434339" y="2606040"/>
                </a:lnTo>
                <a:lnTo>
                  <a:pt x="387106" y="2603465"/>
                </a:lnTo>
                <a:lnTo>
                  <a:pt x="341336" y="2595974"/>
                </a:lnTo>
                <a:lnTo>
                  <a:pt x="297294" y="2583831"/>
                </a:lnTo>
                <a:lnTo>
                  <a:pt x="255245" y="2567301"/>
                </a:lnTo>
                <a:lnTo>
                  <a:pt x="215454" y="2546649"/>
                </a:lnTo>
                <a:lnTo>
                  <a:pt x="178185" y="2522140"/>
                </a:lnTo>
                <a:lnTo>
                  <a:pt x="143704" y="2494038"/>
                </a:lnTo>
                <a:lnTo>
                  <a:pt x="112276" y="2462610"/>
                </a:lnTo>
                <a:lnTo>
                  <a:pt x="84165" y="2428119"/>
                </a:lnTo>
                <a:lnTo>
                  <a:pt x="59636" y="2390831"/>
                </a:lnTo>
                <a:lnTo>
                  <a:pt x="38954" y="2351010"/>
                </a:lnTo>
                <a:lnTo>
                  <a:pt x="22385" y="2308922"/>
                </a:lnTo>
                <a:lnTo>
                  <a:pt x="10193" y="2264830"/>
                </a:lnTo>
                <a:lnTo>
                  <a:pt x="2643" y="2219001"/>
                </a:lnTo>
                <a:lnTo>
                  <a:pt x="0" y="2171700"/>
                </a:lnTo>
                <a:lnTo>
                  <a:pt x="0" y="434339"/>
                </a:lnTo>
                <a:lnTo>
                  <a:pt x="2643" y="387007"/>
                </a:lnTo>
                <a:lnTo>
                  <a:pt x="10193" y="341151"/>
                </a:lnTo>
                <a:lnTo>
                  <a:pt x="22385" y="297038"/>
                </a:lnTo>
                <a:lnTo>
                  <a:pt x="38954" y="254932"/>
                </a:lnTo>
                <a:lnTo>
                  <a:pt x="59636" y="215098"/>
                </a:lnTo>
                <a:lnTo>
                  <a:pt x="84165" y="177801"/>
                </a:lnTo>
                <a:lnTo>
                  <a:pt x="112276" y="143306"/>
                </a:lnTo>
                <a:lnTo>
                  <a:pt x="143704" y="111877"/>
                </a:lnTo>
                <a:lnTo>
                  <a:pt x="178185" y="83780"/>
                </a:lnTo>
                <a:lnTo>
                  <a:pt x="215454" y="59280"/>
                </a:lnTo>
                <a:lnTo>
                  <a:pt x="255245" y="38642"/>
                </a:lnTo>
                <a:lnTo>
                  <a:pt x="297294" y="22129"/>
                </a:lnTo>
                <a:lnTo>
                  <a:pt x="341336" y="10008"/>
                </a:lnTo>
                <a:lnTo>
                  <a:pt x="387106" y="2543"/>
                </a:lnTo>
                <a:lnTo>
                  <a:pt x="434339" y="0"/>
                </a:lnTo>
                <a:lnTo>
                  <a:pt x="2438400" y="0"/>
                </a:lnTo>
                <a:lnTo>
                  <a:pt x="2485597" y="2543"/>
                </a:lnTo>
                <a:lnTo>
                  <a:pt x="2531337" y="10008"/>
                </a:lnTo>
                <a:lnTo>
                  <a:pt x="2575353" y="22129"/>
                </a:lnTo>
                <a:lnTo>
                  <a:pt x="2617382" y="38642"/>
                </a:lnTo>
                <a:lnTo>
                  <a:pt x="2657158" y="59280"/>
                </a:lnTo>
                <a:lnTo>
                  <a:pt x="2694417" y="83780"/>
                </a:lnTo>
                <a:lnTo>
                  <a:pt x="2728893" y="111877"/>
                </a:lnTo>
                <a:lnTo>
                  <a:pt x="2760321" y="143306"/>
                </a:lnTo>
                <a:lnTo>
                  <a:pt x="2788437" y="177801"/>
                </a:lnTo>
                <a:lnTo>
                  <a:pt x="2812976" y="215098"/>
                </a:lnTo>
                <a:lnTo>
                  <a:pt x="2833673" y="254932"/>
                </a:lnTo>
                <a:lnTo>
                  <a:pt x="2850262" y="297038"/>
                </a:lnTo>
                <a:lnTo>
                  <a:pt x="2862480" y="341151"/>
                </a:lnTo>
                <a:lnTo>
                  <a:pt x="2870061" y="387007"/>
                </a:lnTo>
                <a:lnTo>
                  <a:pt x="2872739" y="434339"/>
                </a:lnTo>
                <a:lnTo>
                  <a:pt x="2872739" y="2171700"/>
                </a:lnTo>
                <a:lnTo>
                  <a:pt x="2870061" y="2219001"/>
                </a:lnTo>
                <a:lnTo>
                  <a:pt x="2862480" y="2264830"/>
                </a:lnTo>
                <a:lnTo>
                  <a:pt x="2850262" y="2308922"/>
                </a:lnTo>
                <a:lnTo>
                  <a:pt x="2833673" y="2351010"/>
                </a:lnTo>
                <a:lnTo>
                  <a:pt x="2812976" y="2390831"/>
                </a:lnTo>
                <a:lnTo>
                  <a:pt x="2788437" y="2428119"/>
                </a:lnTo>
                <a:lnTo>
                  <a:pt x="2760321" y="2462610"/>
                </a:lnTo>
                <a:lnTo>
                  <a:pt x="2728893" y="2494038"/>
                </a:lnTo>
                <a:lnTo>
                  <a:pt x="2694417" y="2522140"/>
                </a:lnTo>
                <a:lnTo>
                  <a:pt x="2657158" y="2546649"/>
                </a:lnTo>
                <a:lnTo>
                  <a:pt x="2617382" y="2567301"/>
                </a:lnTo>
                <a:lnTo>
                  <a:pt x="2575353" y="2583831"/>
                </a:lnTo>
                <a:lnTo>
                  <a:pt x="2531337" y="2595974"/>
                </a:lnTo>
                <a:lnTo>
                  <a:pt x="2485597" y="2603465"/>
                </a:lnTo>
                <a:lnTo>
                  <a:pt x="2438400" y="2606040"/>
                </a:lnTo>
                <a:close/>
              </a:path>
            </a:pathLst>
          </a:custGeom>
          <a:solidFill>
            <a:srgbClr val="FCC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6557963" y="810419"/>
            <a:ext cx="748664" cy="776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6874192" y="1345414"/>
            <a:ext cx="1145992" cy="8812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 dirty="0"/>
          </a:p>
        </p:txBody>
      </p:sp>
      <p:sp>
        <p:nvSpPr>
          <p:cNvPr id="18" name="object 18"/>
          <p:cNvSpPr/>
          <p:nvPr/>
        </p:nvSpPr>
        <p:spPr>
          <a:xfrm>
            <a:off x="6872287" y="1170464"/>
            <a:ext cx="601980" cy="3457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/>
          <p:nvPr/>
        </p:nvSpPr>
        <p:spPr>
          <a:xfrm>
            <a:off x="882967" y="1870551"/>
            <a:ext cx="695324" cy="959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" name="object 20"/>
          <p:cNvSpPr/>
          <p:nvPr/>
        </p:nvSpPr>
        <p:spPr>
          <a:xfrm>
            <a:off x="874395" y="3739356"/>
            <a:ext cx="544830" cy="5648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" name="object 21"/>
          <p:cNvSpPr/>
          <p:nvPr/>
        </p:nvSpPr>
        <p:spPr>
          <a:xfrm>
            <a:off x="1136587" y="2221317"/>
            <a:ext cx="1049337" cy="1518444"/>
          </a:xfrm>
          <a:custGeom>
            <a:avLst/>
            <a:gdLst/>
            <a:ahLst/>
            <a:cxnLst/>
            <a:rect l="l" t="t" r="r" b="b"/>
            <a:pathLst>
              <a:path w="1678939" h="2429510">
                <a:moveTo>
                  <a:pt x="1615046" y="95250"/>
                </a:moveTo>
                <a:lnTo>
                  <a:pt x="1583296" y="95250"/>
                </a:lnTo>
                <a:lnTo>
                  <a:pt x="1630921" y="0"/>
                </a:lnTo>
                <a:lnTo>
                  <a:pt x="1666640" y="71437"/>
                </a:lnTo>
                <a:lnTo>
                  <a:pt x="1615046" y="71437"/>
                </a:lnTo>
                <a:lnTo>
                  <a:pt x="1615046" y="95250"/>
                </a:lnTo>
                <a:close/>
              </a:path>
              <a:path w="1678939" h="2429510">
                <a:moveTo>
                  <a:pt x="1615046" y="1214716"/>
                </a:moveTo>
                <a:lnTo>
                  <a:pt x="1615046" y="71437"/>
                </a:lnTo>
                <a:lnTo>
                  <a:pt x="1646796" y="71437"/>
                </a:lnTo>
                <a:lnTo>
                  <a:pt x="1646796" y="1198841"/>
                </a:lnTo>
                <a:lnTo>
                  <a:pt x="1630921" y="1198841"/>
                </a:lnTo>
                <a:lnTo>
                  <a:pt x="1615046" y="1214716"/>
                </a:lnTo>
                <a:close/>
              </a:path>
              <a:path w="1678939" h="2429510">
                <a:moveTo>
                  <a:pt x="1678546" y="95250"/>
                </a:moveTo>
                <a:lnTo>
                  <a:pt x="1646796" y="95250"/>
                </a:lnTo>
                <a:lnTo>
                  <a:pt x="1646796" y="71437"/>
                </a:lnTo>
                <a:lnTo>
                  <a:pt x="1666640" y="71437"/>
                </a:lnTo>
                <a:lnTo>
                  <a:pt x="1678546" y="95250"/>
                </a:lnTo>
                <a:close/>
              </a:path>
              <a:path w="1678939" h="2429510">
                <a:moveTo>
                  <a:pt x="31750" y="2429421"/>
                </a:moveTo>
                <a:lnTo>
                  <a:pt x="0" y="2429421"/>
                </a:lnTo>
                <a:lnTo>
                  <a:pt x="0" y="1214716"/>
                </a:lnTo>
                <a:lnTo>
                  <a:pt x="15875" y="1198841"/>
                </a:lnTo>
                <a:lnTo>
                  <a:pt x="1615046" y="1198841"/>
                </a:lnTo>
                <a:lnTo>
                  <a:pt x="1615046" y="1214716"/>
                </a:lnTo>
                <a:lnTo>
                  <a:pt x="31750" y="1214716"/>
                </a:lnTo>
                <a:lnTo>
                  <a:pt x="15875" y="1230591"/>
                </a:lnTo>
                <a:lnTo>
                  <a:pt x="31750" y="1230591"/>
                </a:lnTo>
                <a:lnTo>
                  <a:pt x="31750" y="2429421"/>
                </a:lnTo>
                <a:close/>
              </a:path>
              <a:path w="1678939" h="2429510">
                <a:moveTo>
                  <a:pt x="1630921" y="1230591"/>
                </a:moveTo>
                <a:lnTo>
                  <a:pt x="31750" y="1230591"/>
                </a:lnTo>
                <a:lnTo>
                  <a:pt x="31750" y="1214716"/>
                </a:lnTo>
                <a:lnTo>
                  <a:pt x="1615046" y="1214716"/>
                </a:lnTo>
                <a:lnTo>
                  <a:pt x="1630921" y="1198841"/>
                </a:lnTo>
                <a:lnTo>
                  <a:pt x="1646796" y="1198841"/>
                </a:lnTo>
                <a:lnTo>
                  <a:pt x="1646796" y="1214716"/>
                </a:lnTo>
                <a:lnTo>
                  <a:pt x="1634007" y="1230287"/>
                </a:lnTo>
                <a:lnTo>
                  <a:pt x="1630921" y="1230591"/>
                </a:lnTo>
                <a:close/>
              </a:path>
              <a:path w="1678939" h="2429510">
                <a:moveTo>
                  <a:pt x="31750" y="1230591"/>
                </a:moveTo>
                <a:lnTo>
                  <a:pt x="15875" y="1230591"/>
                </a:lnTo>
                <a:lnTo>
                  <a:pt x="31750" y="1214716"/>
                </a:lnTo>
                <a:lnTo>
                  <a:pt x="31750" y="1230591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" name="object 22"/>
          <p:cNvSpPr/>
          <p:nvPr/>
        </p:nvSpPr>
        <p:spPr>
          <a:xfrm>
            <a:off x="1136586" y="2224397"/>
            <a:ext cx="3674666" cy="1515666"/>
          </a:xfrm>
          <a:custGeom>
            <a:avLst/>
            <a:gdLst/>
            <a:ahLst/>
            <a:cxnLst/>
            <a:rect l="l" t="t" r="r" b="b"/>
            <a:pathLst>
              <a:path w="5879465" h="2425065">
                <a:moveTo>
                  <a:pt x="5815710" y="95250"/>
                </a:moveTo>
                <a:lnTo>
                  <a:pt x="5783960" y="95250"/>
                </a:lnTo>
                <a:lnTo>
                  <a:pt x="5831585" y="0"/>
                </a:lnTo>
                <a:lnTo>
                  <a:pt x="5867304" y="71437"/>
                </a:lnTo>
                <a:lnTo>
                  <a:pt x="5815710" y="71437"/>
                </a:lnTo>
                <a:lnTo>
                  <a:pt x="5815710" y="95250"/>
                </a:lnTo>
                <a:close/>
              </a:path>
              <a:path w="5879465" h="2425065">
                <a:moveTo>
                  <a:pt x="5815710" y="1212240"/>
                </a:moveTo>
                <a:lnTo>
                  <a:pt x="5815710" y="71437"/>
                </a:lnTo>
                <a:lnTo>
                  <a:pt x="5847460" y="71437"/>
                </a:lnTo>
                <a:lnTo>
                  <a:pt x="5847460" y="1196365"/>
                </a:lnTo>
                <a:lnTo>
                  <a:pt x="5831585" y="1196365"/>
                </a:lnTo>
                <a:lnTo>
                  <a:pt x="5815710" y="1212240"/>
                </a:lnTo>
                <a:close/>
              </a:path>
              <a:path w="5879465" h="2425065">
                <a:moveTo>
                  <a:pt x="5879210" y="95250"/>
                </a:moveTo>
                <a:lnTo>
                  <a:pt x="5847460" y="95250"/>
                </a:lnTo>
                <a:lnTo>
                  <a:pt x="5847460" y="71437"/>
                </a:lnTo>
                <a:lnTo>
                  <a:pt x="5867304" y="71437"/>
                </a:lnTo>
                <a:lnTo>
                  <a:pt x="5879210" y="95250"/>
                </a:lnTo>
                <a:close/>
              </a:path>
              <a:path w="5879465" h="2425065">
                <a:moveTo>
                  <a:pt x="31750" y="2424493"/>
                </a:moveTo>
                <a:lnTo>
                  <a:pt x="0" y="2424493"/>
                </a:lnTo>
                <a:lnTo>
                  <a:pt x="0" y="1212240"/>
                </a:lnTo>
                <a:lnTo>
                  <a:pt x="15875" y="1196365"/>
                </a:lnTo>
                <a:lnTo>
                  <a:pt x="5815710" y="1196365"/>
                </a:lnTo>
                <a:lnTo>
                  <a:pt x="5815710" y="1212240"/>
                </a:lnTo>
                <a:lnTo>
                  <a:pt x="31750" y="1212240"/>
                </a:lnTo>
                <a:lnTo>
                  <a:pt x="15875" y="1228115"/>
                </a:lnTo>
                <a:lnTo>
                  <a:pt x="31750" y="1228115"/>
                </a:lnTo>
                <a:lnTo>
                  <a:pt x="31750" y="2424493"/>
                </a:lnTo>
                <a:close/>
              </a:path>
              <a:path w="5879465" h="2425065">
                <a:moveTo>
                  <a:pt x="5831585" y="1228115"/>
                </a:moveTo>
                <a:lnTo>
                  <a:pt x="31750" y="1228115"/>
                </a:lnTo>
                <a:lnTo>
                  <a:pt x="31750" y="1212240"/>
                </a:lnTo>
                <a:lnTo>
                  <a:pt x="5815710" y="1212240"/>
                </a:lnTo>
                <a:lnTo>
                  <a:pt x="5831585" y="1196365"/>
                </a:lnTo>
                <a:lnTo>
                  <a:pt x="5847460" y="1196365"/>
                </a:lnTo>
                <a:lnTo>
                  <a:pt x="5847460" y="1212240"/>
                </a:lnTo>
                <a:lnTo>
                  <a:pt x="5834684" y="1227810"/>
                </a:lnTo>
                <a:lnTo>
                  <a:pt x="5831585" y="1228115"/>
                </a:lnTo>
                <a:close/>
              </a:path>
              <a:path w="5879465" h="2425065">
                <a:moveTo>
                  <a:pt x="31750" y="1228115"/>
                </a:moveTo>
                <a:lnTo>
                  <a:pt x="15875" y="1228115"/>
                </a:lnTo>
                <a:lnTo>
                  <a:pt x="31750" y="1212240"/>
                </a:lnTo>
                <a:lnTo>
                  <a:pt x="31750" y="1228115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" name="object 23"/>
          <p:cNvSpPr/>
          <p:nvPr/>
        </p:nvSpPr>
        <p:spPr>
          <a:xfrm>
            <a:off x="1136586" y="2226620"/>
            <a:ext cx="6582569" cy="1513284"/>
          </a:xfrm>
          <a:custGeom>
            <a:avLst/>
            <a:gdLst/>
            <a:ahLst/>
            <a:cxnLst/>
            <a:rect l="l" t="t" r="r" b="b"/>
            <a:pathLst>
              <a:path w="10532110" h="2421254">
                <a:moveTo>
                  <a:pt x="10468432" y="95250"/>
                </a:moveTo>
                <a:lnTo>
                  <a:pt x="10436682" y="95250"/>
                </a:lnTo>
                <a:lnTo>
                  <a:pt x="10484307" y="0"/>
                </a:lnTo>
                <a:lnTo>
                  <a:pt x="10520025" y="71437"/>
                </a:lnTo>
                <a:lnTo>
                  <a:pt x="10468432" y="71437"/>
                </a:lnTo>
                <a:lnTo>
                  <a:pt x="10468432" y="95250"/>
                </a:lnTo>
                <a:close/>
              </a:path>
              <a:path w="10532110" h="2421254">
                <a:moveTo>
                  <a:pt x="10468432" y="1210475"/>
                </a:moveTo>
                <a:lnTo>
                  <a:pt x="10468432" y="71437"/>
                </a:lnTo>
                <a:lnTo>
                  <a:pt x="10500182" y="71437"/>
                </a:lnTo>
                <a:lnTo>
                  <a:pt x="10500182" y="1194600"/>
                </a:lnTo>
                <a:lnTo>
                  <a:pt x="10484307" y="1194600"/>
                </a:lnTo>
                <a:lnTo>
                  <a:pt x="10468432" y="1210475"/>
                </a:lnTo>
                <a:close/>
              </a:path>
              <a:path w="10532110" h="2421254">
                <a:moveTo>
                  <a:pt x="10531932" y="95250"/>
                </a:moveTo>
                <a:lnTo>
                  <a:pt x="10500182" y="95250"/>
                </a:lnTo>
                <a:lnTo>
                  <a:pt x="10500182" y="71437"/>
                </a:lnTo>
                <a:lnTo>
                  <a:pt x="10520025" y="71437"/>
                </a:lnTo>
                <a:lnTo>
                  <a:pt x="10531932" y="95250"/>
                </a:lnTo>
                <a:close/>
              </a:path>
              <a:path w="10532110" h="2421254">
                <a:moveTo>
                  <a:pt x="31750" y="2420937"/>
                </a:moveTo>
                <a:lnTo>
                  <a:pt x="0" y="2420937"/>
                </a:lnTo>
                <a:lnTo>
                  <a:pt x="0" y="1210475"/>
                </a:lnTo>
                <a:lnTo>
                  <a:pt x="15875" y="1194600"/>
                </a:lnTo>
                <a:lnTo>
                  <a:pt x="10468432" y="1194600"/>
                </a:lnTo>
                <a:lnTo>
                  <a:pt x="10468432" y="1210475"/>
                </a:lnTo>
                <a:lnTo>
                  <a:pt x="31750" y="1210475"/>
                </a:lnTo>
                <a:lnTo>
                  <a:pt x="15875" y="1226350"/>
                </a:lnTo>
                <a:lnTo>
                  <a:pt x="31750" y="1226350"/>
                </a:lnTo>
                <a:lnTo>
                  <a:pt x="31750" y="2420937"/>
                </a:lnTo>
                <a:close/>
              </a:path>
              <a:path w="10532110" h="2421254">
                <a:moveTo>
                  <a:pt x="10484307" y="1226350"/>
                </a:moveTo>
                <a:lnTo>
                  <a:pt x="31750" y="1226350"/>
                </a:lnTo>
                <a:lnTo>
                  <a:pt x="31750" y="1210475"/>
                </a:lnTo>
                <a:lnTo>
                  <a:pt x="10468432" y="1210475"/>
                </a:lnTo>
                <a:lnTo>
                  <a:pt x="10484307" y="1194600"/>
                </a:lnTo>
                <a:lnTo>
                  <a:pt x="10500182" y="1194600"/>
                </a:lnTo>
                <a:lnTo>
                  <a:pt x="10500182" y="1210475"/>
                </a:lnTo>
                <a:lnTo>
                  <a:pt x="10487406" y="1226045"/>
                </a:lnTo>
                <a:lnTo>
                  <a:pt x="10484307" y="1226350"/>
                </a:lnTo>
                <a:close/>
              </a:path>
              <a:path w="10532110" h="2421254">
                <a:moveTo>
                  <a:pt x="31750" y="1226350"/>
                </a:moveTo>
                <a:lnTo>
                  <a:pt x="15875" y="1226350"/>
                </a:lnTo>
                <a:lnTo>
                  <a:pt x="31750" y="1210475"/>
                </a:lnTo>
                <a:lnTo>
                  <a:pt x="31750" y="122635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/>
          <p:nvPr/>
        </p:nvSpPr>
        <p:spPr>
          <a:xfrm>
            <a:off x="2203132" y="1235234"/>
            <a:ext cx="488633" cy="501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" name="object 25"/>
          <p:cNvSpPr/>
          <p:nvPr/>
        </p:nvSpPr>
        <p:spPr>
          <a:xfrm>
            <a:off x="4869180" y="1201897"/>
            <a:ext cx="488632" cy="501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7774305" y="1241902"/>
            <a:ext cx="488632" cy="501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/>
          <p:nvPr/>
        </p:nvSpPr>
        <p:spPr>
          <a:xfrm>
            <a:off x="3535681" y="1953419"/>
            <a:ext cx="695324" cy="95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/>
          <p:nvPr/>
        </p:nvSpPr>
        <p:spPr>
          <a:xfrm>
            <a:off x="6486525" y="1954371"/>
            <a:ext cx="695325" cy="95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1542852" y="3578622"/>
            <a:ext cx="6723459" cy="677863"/>
          </a:xfrm>
          <a:custGeom>
            <a:avLst/>
            <a:gdLst/>
            <a:ahLst/>
            <a:cxnLst/>
            <a:rect l="l" t="t" r="r" b="b"/>
            <a:pathLst>
              <a:path w="10757535" h="1084579">
                <a:moveTo>
                  <a:pt x="4511" y="900379"/>
                </a:moveTo>
                <a:lnTo>
                  <a:pt x="0" y="900379"/>
                </a:lnTo>
                <a:lnTo>
                  <a:pt x="0" y="862279"/>
                </a:lnTo>
                <a:lnTo>
                  <a:pt x="9525" y="862279"/>
                </a:lnTo>
                <a:lnTo>
                  <a:pt x="9525" y="900252"/>
                </a:lnTo>
                <a:lnTo>
                  <a:pt x="4511" y="900379"/>
                </a:lnTo>
                <a:close/>
              </a:path>
              <a:path w="10757535" h="1084579">
                <a:moveTo>
                  <a:pt x="25" y="901471"/>
                </a:moveTo>
                <a:lnTo>
                  <a:pt x="0" y="900493"/>
                </a:lnTo>
                <a:lnTo>
                  <a:pt x="9525" y="900252"/>
                </a:lnTo>
                <a:lnTo>
                  <a:pt x="9550" y="901230"/>
                </a:lnTo>
                <a:lnTo>
                  <a:pt x="25" y="901471"/>
                </a:lnTo>
                <a:close/>
              </a:path>
              <a:path w="10757535" h="1084579">
                <a:moveTo>
                  <a:pt x="9528" y="900379"/>
                </a:moveTo>
                <a:close/>
              </a:path>
              <a:path w="10757535" h="1084579">
                <a:moveTo>
                  <a:pt x="9525" y="833704"/>
                </a:moveTo>
                <a:lnTo>
                  <a:pt x="0" y="833704"/>
                </a:lnTo>
                <a:lnTo>
                  <a:pt x="0" y="795604"/>
                </a:lnTo>
                <a:lnTo>
                  <a:pt x="9525" y="795604"/>
                </a:lnTo>
                <a:lnTo>
                  <a:pt x="9525" y="833704"/>
                </a:lnTo>
                <a:close/>
              </a:path>
              <a:path w="10757535" h="1084579">
                <a:moveTo>
                  <a:pt x="9525" y="767029"/>
                </a:moveTo>
                <a:lnTo>
                  <a:pt x="0" y="767029"/>
                </a:lnTo>
                <a:lnTo>
                  <a:pt x="0" y="728929"/>
                </a:lnTo>
                <a:lnTo>
                  <a:pt x="9525" y="728929"/>
                </a:lnTo>
                <a:lnTo>
                  <a:pt x="9525" y="767029"/>
                </a:lnTo>
                <a:close/>
              </a:path>
              <a:path w="10757535" h="1084579">
                <a:moveTo>
                  <a:pt x="9525" y="700354"/>
                </a:moveTo>
                <a:lnTo>
                  <a:pt x="0" y="700354"/>
                </a:lnTo>
                <a:lnTo>
                  <a:pt x="0" y="662254"/>
                </a:lnTo>
                <a:lnTo>
                  <a:pt x="9525" y="662254"/>
                </a:lnTo>
                <a:lnTo>
                  <a:pt x="9525" y="700354"/>
                </a:lnTo>
                <a:close/>
              </a:path>
              <a:path w="10757535" h="1084579">
                <a:moveTo>
                  <a:pt x="9525" y="633679"/>
                </a:moveTo>
                <a:lnTo>
                  <a:pt x="0" y="633679"/>
                </a:lnTo>
                <a:lnTo>
                  <a:pt x="0" y="595579"/>
                </a:lnTo>
                <a:lnTo>
                  <a:pt x="9525" y="595579"/>
                </a:lnTo>
                <a:lnTo>
                  <a:pt x="9525" y="633679"/>
                </a:lnTo>
                <a:close/>
              </a:path>
              <a:path w="10757535" h="1084579">
                <a:moveTo>
                  <a:pt x="9525" y="567004"/>
                </a:moveTo>
                <a:lnTo>
                  <a:pt x="0" y="567004"/>
                </a:lnTo>
                <a:lnTo>
                  <a:pt x="0" y="528904"/>
                </a:lnTo>
                <a:lnTo>
                  <a:pt x="9525" y="528904"/>
                </a:lnTo>
                <a:lnTo>
                  <a:pt x="9525" y="567004"/>
                </a:lnTo>
                <a:close/>
              </a:path>
              <a:path w="10757535" h="1084579">
                <a:moveTo>
                  <a:pt x="9525" y="500329"/>
                </a:moveTo>
                <a:lnTo>
                  <a:pt x="0" y="500329"/>
                </a:lnTo>
                <a:lnTo>
                  <a:pt x="0" y="462229"/>
                </a:lnTo>
                <a:lnTo>
                  <a:pt x="9525" y="462229"/>
                </a:lnTo>
                <a:lnTo>
                  <a:pt x="9525" y="500329"/>
                </a:lnTo>
                <a:close/>
              </a:path>
              <a:path w="10757535" h="1084579">
                <a:moveTo>
                  <a:pt x="9525" y="433654"/>
                </a:moveTo>
                <a:lnTo>
                  <a:pt x="0" y="433654"/>
                </a:lnTo>
                <a:lnTo>
                  <a:pt x="0" y="395554"/>
                </a:lnTo>
                <a:lnTo>
                  <a:pt x="9525" y="395554"/>
                </a:lnTo>
                <a:lnTo>
                  <a:pt x="9525" y="433654"/>
                </a:lnTo>
                <a:close/>
              </a:path>
              <a:path w="10757535" h="1084579">
                <a:moveTo>
                  <a:pt x="9525" y="366979"/>
                </a:moveTo>
                <a:lnTo>
                  <a:pt x="0" y="366979"/>
                </a:lnTo>
                <a:lnTo>
                  <a:pt x="0" y="328879"/>
                </a:lnTo>
                <a:lnTo>
                  <a:pt x="9525" y="328879"/>
                </a:lnTo>
                <a:lnTo>
                  <a:pt x="9525" y="366979"/>
                </a:lnTo>
                <a:close/>
              </a:path>
              <a:path w="10757535" h="1084579">
                <a:moveTo>
                  <a:pt x="9525" y="300304"/>
                </a:moveTo>
                <a:lnTo>
                  <a:pt x="0" y="300304"/>
                </a:lnTo>
                <a:lnTo>
                  <a:pt x="0" y="262204"/>
                </a:lnTo>
                <a:lnTo>
                  <a:pt x="9525" y="262204"/>
                </a:lnTo>
                <a:lnTo>
                  <a:pt x="9525" y="300304"/>
                </a:lnTo>
                <a:close/>
              </a:path>
              <a:path w="10757535" h="1084579">
                <a:moveTo>
                  <a:pt x="9525" y="233629"/>
                </a:moveTo>
                <a:lnTo>
                  <a:pt x="0" y="233629"/>
                </a:lnTo>
                <a:lnTo>
                  <a:pt x="0" y="195529"/>
                </a:lnTo>
                <a:lnTo>
                  <a:pt x="9525" y="195529"/>
                </a:lnTo>
                <a:lnTo>
                  <a:pt x="9525" y="233629"/>
                </a:lnTo>
                <a:close/>
              </a:path>
              <a:path w="10757535" h="1084579">
                <a:moveTo>
                  <a:pt x="10325" y="167335"/>
                </a:moveTo>
                <a:lnTo>
                  <a:pt x="838" y="166611"/>
                </a:lnTo>
                <a:lnTo>
                  <a:pt x="965" y="164973"/>
                </a:lnTo>
                <a:lnTo>
                  <a:pt x="2133" y="155778"/>
                </a:lnTo>
                <a:lnTo>
                  <a:pt x="3759" y="146723"/>
                </a:lnTo>
                <a:lnTo>
                  <a:pt x="5816" y="137820"/>
                </a:lnTo>
                <a:lnTo>
                  <a:pt x="8305" y="129095"/>
                </a:lnTo>
                <a:lnTo>
                  <a:pt x="8610" y="128181"/>
                </a:lnTo>
                <a:lnTo>
                  <a:pt x="17640" y="131229"/>
                </a:lnTo>
                <a:lnTo>
                  <a:pt x="17337" y="132143"/>
                </a:lnTo>
                <a:lnTo>
                  <a:pt x="15050" y="140195"/>
                </a:lnTo>
                <a:lnTo>
                  <a:pt x="13052" y="148856"/>
                </a:lnTo>
                <a:lnTo>
                  <a:pt x="11527" y="157441"/>
                </a:lnTo>
                <a:lnTo>
                  <a:pt x="10419" y="166179"/>
                </a:lnTo>
                <a:lnTo>
                  <a:pt x="10325" y="167335"/>
                </a:lnTo>
                <a:close/>
              </a:path>
              <a:path w="10757535" h="1084579">
                <a:moveTo>
                  <a:pt x="17337" y="132143"/>
                </a:moveTo>
                <a:lnTo>
                  <a:pt x="17399" y="131927"/>
                </a:lnTo>
                <a:lnTo>
                  <a:pt x="17337" y="132143"/>
                </a:lnTo>
                <a:close/>
              </a:path>
              <a:path w="10757535" h="1084579">
                <a:moveTo>
                  <a:pt x="14986" y="140423"/>
                </a:moveTo>
                <a:lnTo>
                  <a:pt x="15036" y="140195"/>
                </a:lnTo>
                <a:lnTo>
                  <a:pt x="14986" y="140423"/>
                </a:lnTo>
                <a:close/>
              </a:path>
              <a:path w="10757535" h="1084579">
                <a:moveTo>
                  <a:pt x="13087" y="148663"/>
                </a:moveTo>
                <a:close/>
              </a:path>
              <a:path w="10757535" h="1084579">
                <a:moveTo>
                  <a:pt x="13052" y="148856"/>
                </a:moveTo>
                <a:lnTo>
                  <a:pt x="13087" y="148663"/>
                </a:lnTo>
                <a:lnTo>
                  <a:pt x="13052" y="148856"/>
                </a:lnTo>
                <a:close/>
              </a:path>
              <a:path w="10757535" h="1084579">
                <a:moveTo>
                  <a:pt x="11550" y="157266"/>
                </a:moveTo>
                <a:close/>
              </a:path>
              <a:path w="10757535" h="1084579">
                <a:moveTo>
                  <a:pt x="11527" y="157441"/>
                </a:moveTo>
                <a:lnTo>
                  <a:pt x="11550" y="157266"/>
                </a:lnTo>
                <a:lnTo>
                  <a:pt x="11527" y="157441"/>
                </a:lnTo>
                <a:close/>
              </a:path>
              <a:path w="10757535" h="1084579">
                <a:moveTo>
                  <a:pt x="10429" y="166055"/>
                </a:moveTo>
                <a:close/>
              </a:path>
              <a:path w="10757535" h="1084579">
                <a:moveTo>
                  <a:pt x="10419" y="166179"/>
                </a:moveTo>
                <a:close/>
              </a:path>
              <a:path w="10757535" h="1084579">
                <a:moveTo>
                  <a:pt x="28168" y="105460"/>
                </a:moveTo>
                <a:lnTo>
                  <a:pt x="19697" y="101117"/>
                </a:lnTo>
                <a:lnTo>
                  <a:pt x="22250" y="96138"/>
                </a:lnTo>
                <a:lnTo>
                  <a:pt x="26682" y="88430"/>
                </a:lnTo>
                <a:lnTo>
                  <a:pt x="31470" y="80975"/>
                </a:lnTo>
                <a:lnTo>
                  <a:pt x="36601" y="73774"/>
                </a:lnTo>
                <a:lnTo>
                  <a:pt x="40817" y="68402"/>
                </a:lnTo>
                <a:lnTo>
                  <a:pt x="48310" y="74295"/>
                </a:lnTo>
                <a:lnTo>
                  <a:pt x="44107" y="79654"/>
                </a:lnTo>
                <a:lnTo>
                  <a:pt x="39230" y="86499"/>
                </a:lnTo>
                <a:lnTo>
                  <a:pt x="34713" y="93573"/>
                </a:lnTo>
                <a:lnTo>
                  <a:pt x="30515" y="100876"/>
                </a:lnTo>
                <a:lnTo>
                  <a:pt x="28168" y="105460"/>
                </a:lnTo>
                <a:close/>
              </a:path>
              <a:path w="10757535" h="1084579">
                <a:moveTo>
                  <a:pt x="44232" y="79479"/>
                </a:moveTo>
                <a:close/>
              </a:path>
              <a:path w="10757535" h="1084579">
                <a:moveTo>
                  <a:pt x="44107" y="79654"/>
                </a:moveTo>
                <a:lnTo>
                  <a:pt x="44232" y="79479"/>
                </a:lnTo>
                <a:lnTo>
                  <a:pt x="44107" y="79654"/>
                </a:lnTo>
                <a:close/>
              </a:path>
              <a:path w="10757535" h="1084579">
                <a:moveTo>
                  <a:pt x="39247" y="86499"/>
                </a:moveTo>
                <a:lnTo>
                  <a:pt x="39369" y="86309"/>
                </a:lnTo>
                <a:lnTo>
                  <a:pt x="39247" y="86499"/>
                </a:lnTo>
                <a:close/>
              </a:path>
              <a:path w="10757535" h="1084579">
                <a:moveTo>
                  <a:pt x="34753" y="93504"/>
                </a:moveTo>
                <a:close/>
              </a:path>
              <a:path w="10757535" h="1084579">
                <a:moveTo>
                  <a:pt x="34713" y="93573"/>
                </a:moveTo>
                <a:close/>
              </a:path>
              <a:path w="10757535" h="1084579">
                <a:moveTo>
                  <a:pt x="30597" y="100716"/>
                </a:moveTo>
                <a:close/>
              </a:path>
              <a:path w="10757535" h="1084579">
                <a:moveTo>
                  <a:pt x="30515" y="100876"/>
                </a:moveTo>
                <a:lnTo>
                  <a:pt x="30597" y="100716"/>
                </a:lnTo>
                <a:lnTo>
                  <a:pt x="30515" y="100876"/>
                </a:lnTo>
                <a:close/>
              </a:path>
              <a:path w="10757535" h="1084579">
                <a:moveTo>
                  <a:pt x="67322" y="54241"/>
                </a:moveTo>
                <a:lnTo>
                  <a:pt x="61087" y="47040"/>
                </a:lnTo>
                <a:lnTo>
                  <a:pt x="67005" y="41922"/>
                </a:lnTo>
                <a:lnTo>
                  <a:pt x="73952" y="36461"/>
                </a:lnTo>
                <a:lnTo>
                  <a:pt x="81165" y="31343"/>
                </a:lnTo>
                <a:lnTo>
                  <a:pt x="88430" y="26682"/>
                </a:lnTo>
                <a:lnTo>
                  <a:pt x="92659" y="24244"/>
                </a:lnTo>
                <a:lnTo>
                  <a:pt x="97408" y="32512"/>
                </a:lnTo>
                <a:lnTo>
                  <a:pt x="93395" y="34823"/>
                </a:lnTo>
                <a:lnTo>
                  <a:pt x="86526" y="39230"/>
                </a:lnTo>
                <a:lnTo>
                  <a:pt x="79476" y="44234"/>
                </a:lnTo>
                <a:lnTo>
                  <a:pt x="72887" y="49415"/>
                </a:lnTo>
                <a:lnTo>
                  <a:pt x="67322" y="54241"/>
                </a:lnTo>
                <a:close/>
              </a:path>
              <a:path w="10757535" h="1084579">
                <a:moveTo>
                  <a:pt x="93500" y="34755"/>
                </a:moveTo>
                <a:close/>
              </a:path>
              <a:path w="10757535" h="1084579">
                <a:moveTo>
                  <a:pt x="93395" y="34823"/>
                </a:moveTo>
                <a:close/>
              </a:path>
              <a:path w="10757535" h="1084579">
                <a:moveTo>
                  <a:pt x="86309" y="39370"/>
                </a:moveTo>
                <a:lnTo>
                  <a:pt x="86499" y="39230"/>
                </a:lnTo>
                <a:lnTo>
                  <a:pt x="86309" y="39370"/>
                </a:lnTo>
                <a:close/>
              </a:path>
              <a:path w="10757535" h="1084579">
                <a:moveTo>
                  <a:pt x="79477" y="44233"/>
                </a:moveTo>
                <a:lnTo>
                  <a:pt x="79654" y="44094"/>
                </a:lnTo>
                <a:lnTo>
                  <a:pt x="79477" y="44233"/>
                </a:lnTo>
                <a:close/>
              </a:path>
              <a:path w="10757535" h="1084579">
                <a:moveTo>
                  <a:pt x="79476" y="44234"/>
                </a:moveTo>
                <a:close/>
              </a:path>
              <a:path w="10757535" h="1084579">
                <a:moveTo>
                  <a:pt x="72907" y="49398"/>
                </a:moveTo>
                <a:lnTo>
                  <a:pt x="73063" y="49263"/>
                </a:lnTo>
                <a:lnTo>
                  <a:pt x="72907" y="49398"/>
                </a:lnTo>
                <a:close/>
              </a:path>
              <a:path w="10757535" h="1084579">
                <a:moveTo>
                  <a:pt x="72887" y="49415"/>
                </a:moveTo>
                <a:close/>
              </a:path>
              <a:path w="10757535" h="1084579">
                <a:moveTo>
                  <a:pt x="122593" y="20637"/>
                </a:moveTo>
                <a:lnTo>
                  <a:pt x="119100" y="11772"/>
                </a:lnTo>
                <a:lnTo>
                  <a:pt x="120776" y="11125"/>
                </a:lnTo>
                <a:lnTo>
                  <a:pt x="129324" y="8229"/>
                </a:lnTo>
                <a:lnTo>
                  <a:pt x="137820" y="5816"/>
                </a:lnTo>
                <a:lnTo>
                  <a:pt x="146951" y="3708"/>
                </a:lnTo>
                <a:lnTo>
                  <a:pt x="155778" y="2133"/>
                </a:lnTo>
                <a:lnTo>
                  <a:pt x="157060" y="1968"/>
                </a:lnTo>
                <a:lnTo>
                  <a:pt x="158267" y="11417"/>
                </a:lnTo>
                <a:lnTo>
                  <a:pt x="157228" y="11557"/>
                </a:lnTo>
                <a:lnTo>
                  <a:pt x="148636" y="13093"/>
                </a:lnTo>
                <a:lnTo>
                  <a:pt x="140195" y="15036"/>
                </a:lnTo>
                <a:lnTo>
                  <a:pt x="132195" y="17322"/>
                </a:lnTo>
                <a:lnTo>
                  <a:pt x="123825" y="20142"/>
                </a:lnTo>
                <a:lnTo>
                  <a:pt x="122593" y="20637"/>
                </a:lnTo>
                <a:close/>
              </a:path>
              <a:path w="10757535" h="1084579">
                <a:moveTo>
                  <a:pt x="157272" y="11549"/>
                </a:moveTo>
                <a:lnTo>
                  <a:pt x="157441" y="11518"/>
                </a:lnTo>
                <a:lnTo>
                  <a:pt x="157272" y="11549"/>
                </a:lnTo>
                <a:close/>
              </a:path>
              <a:path w="10757535" h="1084579">
                <a:moveTo>
                  <a:pt x="157228" y="11557"/>
                </a:moveTo>
                <a:close/>
              </a:path>
              <a:path w="10757535" h="1084579">
                <a:moveTo>
                  <a:pt x="148663" y="13087"/>
                </a:moveTo>
                <a:lnTo>
                  <a:pt x="148856" y="13042"/>
                </a:lnTo>
                <a:lnTo>
                  <a:pt x="148663" y="13087"/>
                </a:lnTo>
                <a:close/>
              </a:path>
              <a:path w="10757535" h="1084579">
                <a:moveTo>
                  <a:pt x="148636" y="13093"/>
                </a:moveTo>
                <a:close/>
              </a:path>
              <a:path w="10757535" h="1084579">
                <a:moveTo>
                  <a:pt x="140245" y="15036"/>
                </a:moveTo>
                <a:lnTo>
                  <a:pt x="140423" y="14986"/>
                </a:lnTo>
                <a:lnTo>
                  <a:pt x="140245" y="15036"/>
                </a:lnTo>
                <a:close/>
              </a:path>
              <a:path w="10757535" h="1084579">
                <a:moveTo>
                  <a:pt x="131927" y="17399"/>
                </a:moveTo>
                <a:lnTo>
                  <a:pt x="132143" y="17322"/>
                </a:lnTo>
                <a:lnTo>
                  <a:pt x="131927" y="17399"/>
                </a:lnTo>
                <a:close/>
              </a:path>
              <a:path w="10757535" h="1084579">
                <a:moveTo>
                  <a:pt x="123986" y="20087"/>
                </a:moveTo>
                <a:close/>
              </a:path>
              <a:path w="10757535" h="1084579">
                <a:moveTo>
                  <a:pt x="123847" y="20142"/>
                </a:moveTo>
                <a:lnTo>
                  <a:pt x="123986" y="20087"/>
                </a:lnTo>
                <a:lnTo>
                  <a:pt x="123847" y="20142"/>
                </a:lnTo>
                <a:close/>
              </a:path>
              <a:path w="10757535" h="1084579">
                <a:moveTo>
                  <a:pt x="224243" y="9525"/>
                </a:moveTo>
                <a:lnTo>
                  <a:pt x="186143" y="9525"/>
                </a:lnTo>
                <a:lnTo>
                  <a:pt x="186143" y="0"/>
                </a:lnTo>
                <a:lnTo>
                  <a:pt x="224243" y="0"/>
                </a:lnTo>
                <a:lnTo>
                  <a:pt x="224243" y="9525"/>
                </a:lnTo>
                <a:close/>
              </a:path>
              <a:path w="10757535" h="1084579">
                <a:moveTo>
                  <a:pt x="290918" y="9525"/>
                </a:moveTo>
                <a:lnTo>
                  <a:pt x="252818" y="9525"/>
                </a:lnTo>
                <a:lnTo>
                  <a:pt x="252818" y="0"/>
                </a:lnTo>
                <a:lnTo>
                  <a:pt x="290918" y="0"/>
                </a:lnTo>
                <a:lnTo>
                  <a:pt x="290918" y="9525"/>
                </a:lnTo>
                <a:close/>
              </a:path>
              <a:path w="10757535" h="1084579">
                <a:moveTo>
                  <a:pt x="357593" y="9525"/>
                </a:moveTo>
                <a:lnTo>
                  <a:pt x="319493" y="9525"/>
                </a:lnTo>
                <a:lnTo>
                  <a:pt x="319493" y="0"/>
                </a:lnTo>
                <a:lnTo>
                  <a:pt x="357593" y="0"/>
                </a:lnTo>
                <a:lnTo>
                  <a:pt x="357593" y="9525"/>
                </a:lnTo>
                <a:close/>
              </a:path>
              <a:path w="10757535" h="1084579">
                <a:moveTo>
                  <a:pt x="424268" y="9525"/>
                </a:moveTo>
                <a:lnTo>
                  <a:pt x="386168" y="9525"/>
                </a:lnTo>
                <a:lnTo>
                  <a:pt x="386168" y="0"/>
                </a:lnTo>
                <a:lnTo>
                  <a:pt x="424268" y="0"/>
                </a:lnTo>
                <a:lnTo>
                  <a:pt x="424268" y="9525"/>
                </a:lnTo>
                <a:close/>
              </a:path>
              <a:path w="10757535" h="1084579">
                <a:moveTo>
                  <a:pt x="490943" y="9525"/>
                </a:moveTo>
                <a:lnTo>
                  <a:pt x="452843" y="9525"/>
                </a:lnTo>
                <a:lnTo>
                  <a:pt x="452843" y="0"/>
                </a:lnTo>
                <a:lnTo>
                  <a:pt x="490943" y="0"/>
                </a:lnTo>
                <a:lnTo>
                  <a:pt x="490943" y="9525"/>
                </a:lnTo>
                <a:close/>
              </a:path>
              <a:path w="10757535" h="1084579">
                <a:moveTo>
                  <a:pt x="557618" y="9525"/>
                </a:moveTo>
                <a:lnTo>
                  <a:pt x="519518" y="9525"/>
                </a:lnTo>
                <a:lnTo>
                  <a:pt x="519518" y="0"/>
                </a:lnTo>
                <a:lnTo>
                  <a:pt x="557618" y="0"/>
                </a:lnTo>
                <a:lnTo>
                  <a:pt x="557618" y="9525"/>
                </a:lnTo>
                <a:close/>
              </a:path>
              <a:path w="10757535" h="1084579">
                <a:moveTo>
                  <a:pt x="624293" y="9525"/>
                </a:moveTo>
                <a:lnTo>
                  <a:pt x="586193" y="9525"/>
                </a:lnTo>
                <a:lnTo>
                  <a:pt x="586193" y="0"/>
                </a:lnTo>
                <a:lnTo>
                  <a:pt x="624293" y="0"/>
                </a:lnTo>
                <a:lnTo>
                  <a:pt x="624293" y="9525"/>
                </a:lnTo>
                <a:close/>
              </a:path>
              <a:path w="10757535" h="1084579">
                <a:moveTo>
                  <a:pt x="690968" y="9525"/>
                </a:moveTo>
                <a:lnTo>
                  <a:pt x="652868" y="9525"/>
                </a:lnTo>
                <a:lnTo>
                  <a:pt x="652868" y="0"/>
                </a:lnTo>
                <a:lnTo>
                  <a:pt x="690968" y="0"/>
                </a:lnTo>
                <a:lnTo>
                  <a:pt x="690968" y="9525"/>
                </a:lnTo>
                <a:close/>
              </a:path>
              <a:path w="10757535" h="1084579">
                <a:moveTo>
                  <a:pt x="757643" y="9525"/>
                </a:moveTo>
                <a:lnTo>
                  <a:pt x="719543" y="9525"/>
                </a:lnTo>
                <a:lnTo>
                  <a:pt x="719543" y="0"/>
                </a:lnTo>
                <a:lnTo>
                  <a:pt x="757643" y="0"/>
                </a:lnTo>
                <a:lnTo>
                  <a:pt x="757643" y="9525"/>
                </a:lnTo>
                <a:close/>
              </a:path>
              <a:path w="10757535" h="1084579">
                <a:moveTo>
                  <a:pt x="824318" y="9525"/>
                </a:moveTo>
                <a:lnTo>
                  <a:pt x="786218" y="9525"/>
                </a:lnTo>
                <a:lnTo>
                  <a:pt x="786218" y="0"/>
                </a:lnTo>
                <a:lnTo>
                  <a:pt x="824318" y="0"/>
                </a:lnTo>
                <a:lnTo>
                  <a:pt x="824318" y="9525"/>
                </a:lnTo>
                <a:close/>
              </a:path>
              <a:path w="10757535" h="1084579">
                <a:moveTo>
                  <a:pt x="890993" y="9525"/>
                </a:moveTo>
                <a:lnTo>
                  <a:pt x="852893" y="9525"/>
                </a:lnTo>
                <a:lnTo>
                  <a:pt x="852893" y="0"/>
                </a:lnTo>
                <a:lnTo>
                  <a:pt x="890993" y="0"/>
                </a:lnTo>
                <a:lnTo>
                  <a:pt x="890993" y="9525"/>
                </a:lnTo>
                <a:close/>
              </a:path>
              <a:path w="10757535" h="1084579">
                <a:moveTo>
                  <a:pt x="957668" y="9525"/>
                </a:moveTo>
                <a:lnTo>
                  <a:pt x="919568" y="9525"/>
                </a:lnTo>
                <a:lnTo>
                  <a:pt x="919568" y="0"/>
                </a:lnTo>
                <a:lnTo>
                  <a:pt x="957668" y="0"/>
                </a:lnTo>
                <a:lnTo>
                  <a:pt x="957668" y="9525"/>
                </a:lnTo>
                <a:close/>
              </a:path>
              <a:path w="10757535" h="1084579">
                <a:moveTo>
                  <a:pt x="1024343" y="9525"/>
                </a:moveTo>
                <a:lnTo>
                  <a:pt x="986243" y="9525"/>
                </a:lnTo>
                <a:lnTo>
                  <a:pt x="986243" y="0"/>
                </a:lnTo>
                <a:lnTo>
                  <a:pt x="1024343" y="0"/>
                </a:lnTo>
                <a:lnTo>
                  <a:pt x="1024343" y="9525"/>
                </a:lnTo>
                <a:close/>
              </a:path>
              <a:path w="10757535" h="1084579">
                <a:moveTo>
                  <a:pt x="1091018" y="9525"/>
                </a:moveTo>
                <a:lnTo>
                  <a:pt x="1052918" y="9525"/>
                </a:lnTo>
                <a:lnTo>
                  <a:pt x="1052918" y="0"/>
                </a:lnTo>
                <a:lnTo>
                  <a:pt x="1091018" y="0"/>
                </a:lnTo>
                <a:lnTo>
                  <a:pt x="1091018" y="9525"/>
                </a:lnTo>
                <a:close/>
              </a:path>
              <a:path w="10757535" h="1084579">
                <a:moveTo>
                  <a:pt x="1157693" y="9525"/>
                </a:moveTo>
                <a:lnTo>
                  <a:pt x="1119593" y="9525"/>
                </a:lnTo>
                <a:lnTo>
                  <a:pt x="1119593" y="0"/>
                </a:lnTo>
                <a:lnTo>
                  <a:pt x="1157693" y="0"/>
                </a:lnTo>
                <a:lnTo>
                  <a:pt x="1157693" y="9525"/>
                </a:lnTo>
                <a:close/>
              </a:path>
              <a:path w="10757535" h="1084579">
                <a:moveTo>
                  <a:pt x="1224368" y="9525"/>
                </a:moveTo>
                <a:lnTo>
                  <a:pt x="1186268" y="9525"/>
                </a:lnTo>
                <a:lnTo>
                  <a:pt x="1186268" y="0"/>
                </a:lnTo>
                <a:lnTo>
                  <a:pt x="1224368" y="0"/>
                </a:lnTo>
                <a:lnTo>
                  <a:pt x="1224368" y="9525"/>
                </a:lnTo>
                <a:close/>
              </a:path>
              <a:path w="10757535" h="1084579">
                <a:moveTo>
                  <a:pt x="1291043" y="9525"/>
                </a:moveTo>
                <a:lnTo>
                  <a:pt x="1252943" y="9525"/>
                </a:lnTo>
                <a:lnTo>
                  <a:pt x="1252943" y="0"/>
                </a:lnTo>
                <a:lnTo>
                  <a:pt x="1291043" y="0"/>
                </a:lnTo>
                <a:lnTo>
                  <a:pt x="1291043" y="9525"/>
                </a:lnTo>
                <a:close/>
              </a:path>
              <a:path w="10757535" h="1084579">
                <a:moveTo>
                  <a:pt x="1357718" y="9525"/>
                </a:moveTo>
                <a:lnTo>
                  <a:pt x="1319618" y="9525"/>
                </a:lnTo>
                <a:lnTo>
                  <a:pt x="1319618" y="0"/>
                </a:lnTo>
                <a:lnTo>
                  <a:pt x="1357718" y="0"/>
                </a:lnTo>
                <a:lnTo>
                  <a:pt x="1357718" y="9525"/>
                </a:lnTo>
                <a:close/>
              </a:path>
              <a:path w="10757535" h="1084579">
                <a:moveTo>
                  <a:pt x="1424393" y="9525"/>
                </a:moveTo>
                <a:lnTo>
                  <a:pt x="1386293" y="9525"/>
                </a:lnTo>
                <a:lnTo>
                  <a:pt x="1386293" y="0"/>
                </a:lnTo>
                <a:lnTo>
                  <a:pt x="1424393" y="0"/>
                </a:lnTo>
                <a:lnTo>
                  <a:pt x="1424393" y="9525"/>
                </a:lnTo>
                <a:close/>
              </a:path>
              <a:path w="10757535" h="1084579">
                <a:moveTo>
                  <a:pt x="1491068" y="9525"/>
                </a:moveTo>
                <a:lnTo>
                  <a:pt x="1452968" y="9525"/>
                </a:lnTo>
                <a:lnTo>
                  <a:pt x="1452968" y="0"/>
                </a:lnTo>
                <a:lnTo>
                  <a:pt x="1491068" y="0"/>
                </a:lnTo>
                <a:lnTo>
                  <a:pt x="1491068" y="9525"/>
                </a:lnTo>
                <a:close/>
              </a:path>
              <a:path w="10757535" h="1084579">
                <a:moveTo>
                  <a:pt x="1557743" y="9525"/>
                </a:moveTo>
                <a:lnTo>
                  <a:pt x="1519643" y="9525"/>
                </a:lnTo>
                <a:lnTo>
                  <a:pt x="1519643" y="0"/>
                </a:lnTo>
                <a:lnTo>
                  <a:pt x="1557743" y="0"/>
                </a:lnTo>
                <a:lnTo>
                  <a:pt x="1557743" y="9525"/>
                </a:lnTo>
                <a:close/>
              </a:path>
              <a:path w="10757535" h="1084579">
                <a:moveTo>
                  <a:pt x="1624418" y="9525"/>
                </a:moveTo>
                <a:lnTo>
                  <a:pt x="1586318" y="9525"/>
                </a:lnTo>
                <a:lnTo>
                  <a:pt x="1586318" y="0"/>
                </a:lnTo>
                <a:lnTo>
                  <a:pt x="1624418" y="0"/>
                </a:lnTo>
                <a:lnTo>
                  <a:pt x="1624418" y="9525"/>
                </a:lnTo>
                <a:close/>
              </a:path>
              <a:path w="10757535" h="1084579">
                <a:moveTo>
                  <a:pt x="1691093" y="9525"/>
                </a:moveTo>
                <a:lnTo>
                  <a:pt x="1652993" y="9525"/>
                </a:lnTo>
                <a:lnTo>
                  <a:pt x="1652993" y="0"/>
                </a:lnTo>
                <a:lnTo>
                  <a:pt x="1691093" y="0"/>
                </a:lnTo>
                <a:lnTo>
                  <a:pt x="1691093" y="9525"/>
                </a:lnTo>
                <a:close/>
              </a:path>
              <a:path w="10757535" h="1084579">
                <a:moveTo>
                  <a:pt x="1757768" y="9525"/>
                </a:moveTo>
                <a:lnTo>
                  <a:pt x="1719668" y="9525"/>
                </a:lnTo>
                <a:lnTo>
                  <a:pt x="1719668" y="0"/>
                </a:lnTo>
                <a:lnTo>
                  <a:pt x="1757768" y="0"/>
                </a:lnTo>
                <a:lnTo>
                  <a:pt x="1757768" y="9525"/>
                </a:lnTo>
                <a:close/>
              </a:path>
              <a:path w="10757535" h="1084579">
                <a:moveTo>
                  <a:pt x="1824443" y="9525"/>
                </a:moveTo>
                <a:lnTo>
                  <a:pt x="1786343" y="9525"/>
                </a:lnTo>
                <a:lnTo>
                  <a:pt x="1786343" y="0"/>
                </a:lnTo>
                <a:lnTo>
                  <a:pt x="1824443" y="0"/>
                </a:lnTo>
                <a:lnTo>
                  <a:pt x="1824443" y="9525"/>
                </a:lnTo>
                <a:close/>
              </a:path>
              <a:path w="10757535" h="1084579">
                <a:moveTo>
                  <a:pt x="1891118" y="9525"/>
                </a:moveTo>
                <a:lnTo>
                  <a:pt x="1853018" y="9525"/>
                </a:lnTo>
                <a:lnTo>
                  <a:pt x="1853018" y="0"/>
                </a:lnTo>
                <a:lnTo>
                  <a:pt x="1891118" y="0"/>
                </a:lnTo>
                <a:lnTo>
                  <a:pt x="1891118" y="9525"/>
                </a:lnTo>
                <a:close/>
              </a:path>
              <a:path w="10757535" h="1084579">
                <a:moveTo>
                  <a:pt x="1957793" y="9525"/>
                </a:moveTo>
                <a:lnTo>
                  <a:pt x="1919693" y="9525"/>
                </a:lnTo>
                <a:lnTo>
                  <a:pt x="1919693" y="0"/>
                </a:lnTo>
                <a:lnTo>
                  <a:pt x="1957793" y="0"/>
                </a:lnTo>
                <a:lnTo>
                  <a:pt x="1957793" y="9525"/>
                </a:lnTo>
                <a:close/>
              </a:path>
              <a:path w="10757535" h="1084579">
                <a:moveTo>
                  <a:pt x="2024468" y="9525"/>
                </a:moveTo>
                <a:lnTo>
                  <a:pt x="1986368" y="9525"/>
                </a:lnTo>
                <a:lnTo>
                  <a:pt x="1986368" y="0"/>
                </a:lnTo>
                <a:lnTo>
                  <a:pt x="2024468" y="0"/>
                </a:lnTo>
                <a:lnTo>
                  <a:pt x="2024468" y="9525"/>
                </a:lnTo>
                <a:close/>
              </a:path>
              <a:path w="10757535" h="1084579">
                <a:moveTo>
                  <a:pt x="2091143" y="9525"/>
                </a:moveTo>
                <a:lnTo>
                  <a:pt x="2053043" y="9525"/>
                </a:lnTo>
                <a:lnTo>
                  <a:pt x="2053043" y="0"/>
                </a:lnTo>
                <a:lnTo>
                  <a:pt x="2091143" y="0"/>
                </a:lnTo>
                <a:lnTo>
                  <a:pt x="2091143" y="9525"/>
                </a:lnTo>
                <a:close/>
              </a:path>
              <a:path w="10757535" h="1084579">
                <a:moveTo>
                  <a:pt x="2157818" y="9525"/>
                </a:moveTo>
                <a:lnTo>
                  <a:pt x="2119718" y="9525"/>
                </a:lnTo>
                <a:lnTo>
                  <a:pt x="2119718" y="0"/>
                </a:lnTo>
                <a:lnTo>
                  <a:pt x="2157818" y="0"/>
                </a:lnTo>
                <a:lnTo>
                  <a:pt x="2157818" y="9525"/>
                </a:lnTo>
                <a:close/>
              </a:path>
              <a:path w="10757535" h="1084579">
                <a:moveTo>
                  <a:pt x="2224493" y="9525"/>
                </a:moveTo>
                <a:lnTo>
                  <a:pt x="2186393" y="9525"/>
                </a:lnTo>
                <a:lnTo>
                  <a:pt x="2186393" y="0"/>
                </a:lnTo>
                <a:lnTo>
                  <a:pt x="2224493" y="0"/>
                </a:lnTo>
                <a:lnTo>
                  <a:pt x="2224493" y="9525"/>
                </a:lnTo>
                <a:close/>
              </a:path>
              <a:path w="10757535" h="1084579">
                <a:moveTo>
                  <a:pt x="2291168" y="9525"/>
                </a:moveTo>
                <a:lnTo>
                  <a:pt x="2253068" y="9525"/>
                </a:lnTo>
                <a:lnTo>
                  <a:pt x="2253068" y="0"/>
                </a:lnTo>
                <a:lnTo>
                  <a:pt x="2291168" y="0"/>
                </a:lnTo>
                <a:lnTo>
                  <a:pt x="2291168" y="9525"/>
                </a:lnTo>
                <a:close/>
              </a:path>
              <a:path w="10757535" h="1084579">
                <a:moveTo>
                  <a:pt x="2357843" y="9525"/>
                </a:moveTo>
                <a:lnTo>
                  <a:pt x="2319743" y="9525"/>
                </a:lnTo>
                <a:lnTo>
                  <a:pt x="2319743" y="0"/>
                </a:lnTo>
                <a:lnTo>
                  <a:pt x="2357843" y="0"/>
                </a:lnTo>
                <a:lnTo>
                  <a:pt x="2357843" y="9525"/>
                </a:lnTo>
                <a:close/>
              </a:path>
              <a:path w="10757535" h="1084579">
                <a:moveTo>
                  <a:pt x="2424518" y="9525"/>
                </a:moveTo>
                <a:lnTo>
                  <a:pt x="2386418" y="9525"/>
                </a:lnTo>
                <a:lnTo>
                  <a:pt x="2386418" y="0"/>
                </a:lnTo>
                <a:lnTo>
                  <a:pt x="2424518" y="0"/>
                </a:lnTo>
                <a:lnTo>
                  <a:pt x="2424518" y="9525"/>
                </a:lnTo>
                <a:close/>
              </a:path>
              <a:path w="10757535" h="1084579">
                <a:moveTo>
                  <a:pt x="2491193" y="9525"/>
                </a:moveTo>
                <a:lnTo>
                  <a:pt x="2453093" y="9525"/>
                </a:lnTo>
                <a:lnTo>
                  <a:pt x="2453093" y="0"/>
                </a:lnTo>
                <a:lnTo>
                  <a:pt x="2491193" y="0"/>
                </a:lnTo>
                <a:lnTo>
                  <a:pt x="2491193" y="9525"/>
                </a:lnTo>
                <a:close/>
              </a:path>
              <a:path w="10757535" h="1084579">
                <a:moveTo>
                  <a:pt x="2557868" y="9525"/>
                </a:moveTo>
                <a:lnTo>
                  <a:pt x="2519768" y="9525"/>
                </a:lnTo>
                <a:lnTo>
                  <a:pt x="2519768" y="0"/>
                </a:lnTo>
                <a:lnTo>
                  <a:pt x="2557868" y="0"/>
                </a:lnTo>
                <a:lnTo>
                  <a:pt x="2557868" y="9525"/>
                </a:lnTo>
                <a:close/>
              </a:path>
              <a:path w="10757535" h="1084579">
                <a:moveTo>
                  <a:pt x="2624543" y="9525"/>
                </a:moveTo>
                <a:lnTo>
                  <a:pt x="2586443" y="9525"/>
                </a:lnTo>
                <a:lnTo>
                  <a:pt x="2586443" y="0"/>
                </a:lnTo>
                <a:lnTo>
                  <a:pt x="2624543" y="0"/>
                </a:lnTo>
                <a:lnTo>
                  <a:pt x="2624543" y="9525"/>
                </a:lnTo>
                <a:close/>
              </a:path>
              <a:path w="10757535" h="1084579">
                <a:moveTo>
                  <a:pt x="2691218" y="9525"/>
                </a:moveTo>
                <a:lnTo>
                  <a:pt x="2653118" y="9525"/>
                </a:lnTo>
                <a:lnTo>
                  <a:pt x="2653118" y="0"/>
                </a:lnTo>
                <a:lnTo>
                  <a:pt x="2691218" y="0"/>
                </a:lnTo>
                <a:lnTo>
                  <a:pt x="2691218" y="9525"/>
                </a:lnTo>
                <a:close/>
              </a:path>
              <a:path w="10757535" h="1084579">
                <a:moveTo>
                  <a:pt x="2757893" y="9525"/>
                </a:moveTo>
                <a:lnTo>
                  <a:pt x="2719793" y="9525"/>
                </a:lnTo>
                <a:lnTo>
                  <a:pt x="2719793" y="0"/>
                </a:lnTo>
                <a:lnTo>
                  <a:pt x="2757893" y="0"/>
                </a:lnTo>
                <a:lnTo>
                  <a:pt x="2757893" y="9525"/>
                </a:lnTo>
                <a:close/>
              </a:path>
              <a:path w="10757535" h="1084579">
                <a:moveTo>
                  <a:pt x="2824568" y="9525"/>
                </a:moveTo>
                <a:lnTo>
                  <a:pt x="2786468" y="9525"/>
                </a:lnTo>
                <a:lnTo>
                  <a:pt x="2786468" y="0"/>
                </a:lnTo>
                <a:lnTo>
                  <a:pt x="2824568" y="0"/>
                </a:lnTo>
                <a:lnTo>
                  <a:pt x="2824568" y="9525"/>
                </a:lnTo>
                <a:close/>
              </a:path>
              <a:path w="10757535" h="1084579">
                <a:moveTo>
                  <a:pt x="2891243" y="9525"/>
                </a:moveTo>
                <a:lnTo>
                  <a:pt x="2853143" y="9525"/>
                </a:lnTo>
                <a:lnTo>
                  <a:pt x="2853143" y="0"/>
                </a:lnTo>
                <a:lnTo>
                  <a:pt x="2891243" y="0"/>
                </a:lnTo>
                <a:lnTo>
                  <a:pt x="2891243" y="9525"/>
                </a:lnTo>
                <a:close/>
              </a:path>
              <a:path w="10757535" h="1084579">
                <a:moveTo>
                  <a:pt x="2957918" y="9525"/>
                </a:moveTo>
                <a:lnTo>
                  <a:pt x="2919818" y="9525"/>
                </a:lnTo>
                <a:lnTo>
                  <a:pt x="2919818" y="0"/>
                </a:lnTo>
                <a:lnTo>
                  <a:pt x="2957918" y="0"/>
                </a:lnTo>
                <a:lnTo>
                  <a:pt x="2957918" y="9525"/>
                </a:lnTo>
                <a:close/>
              </a:path>
              <a:path w="10757535" h="1084579">
                <a:moveTo>
                  <a:pt x="3024593" y="9525"/>
                </a:moveTo>
                <a:lnTo>
                  <a:pt x="2986493" y="9525"/>
                </a:lnTo>
                <a:lnTo>
                  <a:pt x="2986493" y="0"/>
                </a:lnTo>
                <a:lnTo>
                  <a:pt x="3024593" y="0"/>
                </a:lnTo>
                <a:lnTo>
                  <a:pt x="3024593" y="9525"/>
                </a:lnTo>
                <a:close/>
              </a:path>
              <a:path w="10757535" h="1084579">
                <a:moveTo>
                  <a:pt x="3091268" y="9525"/>
                </a:moveTo>
                <a:lnTo>
                  <a:pt x="3053168" y="9525"/>
                </a:lnTo>
                <a:lnTo>
                  <a:pt x="3053168" y="0"/>
                </a:lnTo>
                <a:lnTo>
                  <a:pt x="3091268" y="0"/>
                </a:lnTo>
                <a:lnTo>
                  <a:pt x="3091268" y="9525"/>
                </a:lnTo>
                <a:close/>
              </a:path>
              <a:path w="10757535" h="1084579">
                <a:moveTo>
                  <a:pt x="3157943" y="9525"/>
                </a:moveTo>
                <a:lnTo>
                  <a:pt x="3119843" y="9525"/>
                </a:lnTo>
                <a:lnTo>
                  <a:pt x="3119843" y="0"/>
                </a:lnTo>
                <a:lnTo>
                  <a:pt x="3157943" y="0"/>
                </a:lnTo>
                <a:lnTo>
                  <a:pt x="3157943" y="9525"/>
                </a:lnTo>
                <a:close/>
              </a:path>
              <a:path w="10757535" h="1084579">
                <a:moveTo>
                  <a:pt x="3224618" y="9525"/>
                </a:moveTo>
                <a:lnTo>
                  <a:pt x="3186518" y="9525"/>
                </a:lnTo>
                <a:lnTo>
                  <a:pt x="3186518" y="0"/>
                </a:lnTo>
                <a:lnTo>
                  <a:pt x="3224618" y="0"/>
                </a:lnTo>
                <a:lnTo>
                  <a:pt x="3224618" y="9525"/>
                </a:lnTo>
                <a:close/>
              </a:path>
              <a:path w="10757535" h="1084579">
                <a:moveTo>
                  <a:pt x="3291293" y="9525"/>
                </a:moveTo>
                <a:lnTo>
                  <a:pt x="3253193" y="9525"/>
                </a:lnTo>
                <a:lnTo>
                  <a:pt x="3253193" y="0"/>
                </a:lnTo>
                <a:lnTo>
                  <a:pt x="3291293" y="0"/>
                </a:lnTo>
                <a:lnTo>
                  <a:pt x="3291293" y="9525"/>
                </a:lnTo>
                <a:close/>
              </a:path>
              <a:path w="10757535" h="1084579">
                <a:moveTo>
                  <a:pt x="3357968" y="9525"/>
                </a:moveTo>
                <a:lnTo>
                  <a:pt x="3319868" y="9525"/>
                </a:lnTo>
                <a:lnTo>
                  <a:pt x="3319868" y="0"/>
                </a:lnTo>
                <a:lnTo>
                  <a:pt x="3357968" y="0"/>
                </a:lnTo>
                <a:lnTo>
                  <a:pt x="3357968" y="9525"/>
                </a:lnTo>
                <a:close/>
              </a:path>
              <a:path w="10757535" h="1084579">
                <a:moveTo>
                  <a:pt x="3424643" y="9525"/>
                </a:moveTo>
                <a:lnTo>
                  <a:pt x="3386543" y="9525"/>
                </a:lnTo>
                <a:lnTo>
                  <a:pt x="3386543" y="0"/>
                </a:lnTo>
                <a:lnTo>
                  <a:pt x="3424643" y="0"/>
                </a:lnTo>
                <a:lnTo>
                  <a:pt x="3424643" y="9525"/>
                </a:lnTo>
                <a:close/>
              </a:path>
              <a:path w="10757535" h="1084579">
                <a:moveTo>
                  <a:pt x="3491318" y="9525"/>
                </a:moveTo>
                <a:lnTo>
                  <a:pt x="3453218" y="9525"/>
                </a:lnTo>
                <a:lnTo>
                  <a:pt x="3453218" y="0"/>
                </a:lnTo>
                <a:lnTo>
                  <a:pt x="3491318" y="0"/>
                </a:lnTo>
                <a:lnTo>
                  <a:pt x="3491318" y="9525"/>
                </a:lnTo>
                <a:close/>
              </a:path>
              <a:path w="10757535" h="1084579">
                <a:moveTo>
                  <a:pt x="3557993" y="9525"/>
                </a:moveTo>
                <a:lnTo>
                  <a:pt x="3519893" y="9525"/>
                </a:lnTo>
                <a:lnTo>
                  <a:pt x="3519893" y="0"/>
                </a:lnTo>
                <a:lnTo>
                  <a:pt x="3557993" y="0"/>
                </a:lnTo>
                <a:lnTo>
                  <a:pt x="3557993" y="9525"/>
                </a:lnTo>
                <a:close/>
              </a:path>
              <a:path w="10757535" h="1084579">
                <a:moveTo>
                  <a:pt x="3624668" y="9525"/>
                </a:moveTo>
                <a:lnTo>
                  <a:pt x="3586568" y="9525"/>
                </a:lnTo>
                <a:lnTo>
                  <a:pt x="3586568" y="0"/>
                </a:lnTo>
                <a:lnTo>
                  <a:pt x="3624668" y="0"/>
                </a:lnTo>
                <a:lnTo>
                  <a:pt x="3624668" y="9525"/>
                </a:lnTo>
                <a:close/>
              </a:path>
              <a:path w="10757535" h="1084579">
                <a:moveTo>
                  <a:pt x="3691343" y="9525"/>
                </a:moveTo>
                <a:lnTo>
                  <a:pt x="3653243" y="9525"/>
                </a:lnTo>
                <a:lnTo>
                  <a:pt x="3653243" y="0"/>
                </a:lnTo>
                <a:lnTo>
                  <a:pt x="3691343" y="0"/>
                </a:lnTo>
                <a:lnTo>
                  <a:pt x="3691343" y="9525"/>
                </a:lnTo>
                <a:close/>
              </a:path>
              <a:path w="10757535" h="1084579">
                <a:moveTo>
                  <a:pt x="3758018" y="9525"/>
                </a:moveTo>
                <a:lnTo>
                  <a:pt x="3719918" y="9525"/>
                </a:lnTo>
                <a:lnTo>
                  <a:pt x="3719918" y="0"/>
                </a:lnTo>
                <a:lnTo>
                  <a:pt x="3758018" y="0"/>
                </a:lnTo>
                <a:lnTo>
                  <a:pt x="3758018" y="9525"/>
                </a:lnTo>
                <a:close/>
              </a:path>
              <a:path w="10757535" h="1084579">
                <a:moveTo>
                  <a:pt x="3824693" y="9525"/>
                </a:moveTo>
                <a:lnTo>
                  <a:pt x="3786593" y="9525"/>
                </a:lnTo>
                <a:lnTo>
                  <a:pt x="3786593" y="0"/>
                </a:lnTo>
                <a:lnTo>
                  <a:pt x="3824693" y="0"/>
                </a:lnTo>
                <a:lnTo>
                  <a:pt x="3824693" y="9525"/>
                </a:lnTo>
                <a:close/>
              </a:path>
              <a:path w="10757535" h="1084579">
                <a:moveTo>
                  <a:pt x="3891368" y="9525"/>
                </a:moveTo>
                <a:lnTo>
                  <a:pt x="3853268" y="9525"/>
                </a:lnTo>
                <a:lnTo>
                  <a:pt x="3853268" y="0"/>
                </a:lnTo>
                <a:lnTo>
                  <a:pt x="3891368" y="0"/>
                </a:lnTo>
                <a:lnTo>
                  <a:pt x="3891368" y="9525"/>
                </a:lnTo>
                <a:close/>
              </a:path>
              <a:path w="10757535" h="1084579">
                <a:moveTo>
                  <a:pt x="3958043" y="9525"/>
                </a:moveTo>
                <a:lnTo>
                  <a:pt x="3919943" y="9525"/>
                </a:lnTo>
                <a:lnTo>
                  <a:pt x="3919943" y="0"/>
                </a:lnTo>
                <a:lnTo>
                  <a:pt x="3958043" y="0"/>
                </a:lnTo>
                <a:lnTo>
                  <a:pt x="3958043" y="9525"/>
                </a:lnTo>
                <a:close/>
              </a:path>
              <a:path w="10757535" h="1084579">
                <a:moveTo>
                  <a:pt x="4024718" y="9525"/>
                </a:moveTo>
                <a:lnTo>
                  <a:pt x="3986618" y="9525"/>
                </a:lnTo>
                <a:lnTo>
                  <a:pt x="3986618" y="0"/>
                </a:lnTo>
                <a:lnTo>
                  <a:pt x="4024718" y="0"/>
                </a:lnTo>
                <a:lnTo>
                  <a:pt x="4024718" y="9525"/>
                </a:lnTo>
                <a:close/>
              </a:path>
              <a:path w="10757535" h="1084579">
                <a:moveTo>
                  <a:pt x="4091393" y="9525"/>
                </a:moveTo>
                <a:lnTo>
                  <a:pt x="4053293" y="9525"/>
                </a:lnTo>
                <a:lnTo>
                  <a:pt x="4053293" y="0"/>
                </a:lnTo>
                <a:lnTo>
                  <a:pt x="4091393" y="0"/>
                </a:lnTo>
                <a:lnTo>
                  <a:pt x="4091393" y="9525"/>
                </a:lnTo>
                <a:close/>
              </a:path>
              <a:path w="10757535" h="1084579">
                <a:moveTo>
                  <a:pt x="4158068" y="9525"/>
                </a:moveTo>
                <a:lnTo>
                  <a:pt x="4119968" y="9525"/>
                </a:lnTo>
                <a:lnTo>
                  <a:pt x="4119968" y="0"/>
                </a:lnTo>
                <a:lnTo>
                  <a:pt x="4158068" y="0"/>
                </a:lnTo>
                <a:lnTo>
                  <a:pt x="4158068" y="9525"/>
                </a:lnTo>
                <a:close/>
              </a:path>
              <a:path w="10757535" h="1084579">
                <a:moveTo>
                  <a:pt x="4224743" y="9525"/>
                </a:moveTo>
                <a:lnTo>
                  <a:pt x="4186643" y="9525"/>
                </a:lnTo>
                <a:lnTo>
                  <a:pt x="4186643" y="0"/>
                </a:lnTo>
                <a:lnTo>
                  <a:pt x="4224743" y="0"/>
                </a:lnTo>
                <a:lnTo>
                  <a:pt x="4224743" y="9525"/>
                </a:lnTo>
                <a:close/>
              </a:path>
              <a:path w="10757535" h="1084579">
                <a:moveTo>
                  <a:pt x="4291418" y="9525"/>
                </a:moveTo>
                <a:lnTo>
                  <a:pt x="4253318" y="9525"/>
                </a:lnTo>
                <a:lnTo>
                  <a:pt x="4253318" y="0"/>
                </a:lnTo>
                <a:lnTo>
                  <a:pt x="4291418" y="0"/>
                </a:lnTo>
                <a:lnTo>
                  <a:pt x="4291418" y="9525"/>
                </a:lnTo>
                <a:close/>
              </a:path>
              <a:path w="10757535" h="1084579">
                <a:moveTo>
                  <a:pt x="4358093" y="9525"/>
                </a:moveTo>
                <a:lnTo>
                  <a:pt x="4319993" y="9525"/>
                </a:lnTo>
                <a:lnTo>
                  <a:pt x="4319993" y="0"/>
                </a:lnTo>
                <a:lnTo>
                  <a:pt x="4358093" y="0"/>
                </a:lnTo>
                <a:lnTo>
                  <a:pt x="4358093" y="9525"/>
                </a:lnTo>
                <a:close/>
              </a:path>
              <a:path w="10757535" h="1084579">
                <a:moveTo>
                  <a:pt x="4424768" y="9525"/>
                </a:moveTo>
                <a:lnTo>
                  <a:pt x="4386668" y="9525"/>
                </a:lnTo>
                <a:lnTo>
                  <a:pt x="4386668" y="0"/>
                </a:lnTo>
                <a:lnTo>
                  <a:pt x="4424768" y="0"/>
                </a:lnTo>
                <a:lnTo>
                  <a:pt x="4424768" y="9525"/>
                </a:lnTo>
                <a:close/>
              </a:path>
              <a:path w="10757535" h="1084579">
                <a:moveTo>
                  <a:pt x="4491443" y="9525"/>
                </a:moveTo>
                <a:lnTo>
                  <a:pt x="4453343" y="9525"/>
                </a:lnTo>
                <a:lnTo>
                  <a:pt x="4453343" y="0"/>
                </a:lnTo>
                <a:lnTo>
                  <a:pt x="4491443" y="0"/>
                </a:lnTo>
                <a:lnTo>
                  <a:pt x="4491443" y="9525"/>
                </a:lnTo>
                <a:close/>
              </a:path>
              <a:path w="10757535" h="1084579">
                <a:moveTo>
                  <a:pt x="4558118" y="9525"/>
                </a:moveTo>
                <a:lnTo>
                  <a:pt x="4520018" y="9525"/>
                </a:lnTo>
                <a:lnTo>
                  <a:pt x="4520018" y="0"/>
                </a:lnTo>
                <a:lnTo>
                  <a:pt x="4558118" y="0"/>
                </a:lnTo>
                <a:lnTo>
                  <a:pt x="4558118" y="9525"/>
                </a:lnTo>
                <a:close/>
              </a:path>
              <a:path w="10757535" h="1084579">
                <a:moveTo>
                  <a:pt x="4624793" y="9525"/>
                </a:moveTo>
                <a:lnTo>
                  <a:pt x="4586693" y="9525"/>
                </a:lnTo>
                <a:lnTo>
                  <a:pt x="4586693" y="0"/>
                </a:lnTo>
                <a:lnTo>
                  <a:pt x="4624793" y="0"/>
                </a:lnTo>
                <a:lnTo>
                  <a:pt x="4624793" y="9525"/>
                </a:lnTo>
                <a:close/>
              </a:path>
              <a:path w="10757535" h="1084579">
                <a:moveTo>
                  <a:pt x="4691468" y="9525"/>
                </a:moveTo>
                <a:lnTo>
                  <a:pt x="4653368" y="9525"/>
                </a:lnTo>
                <a:lnTo>
                  <a:pt x="4653368" y="0"/>
                </a:lnTo>
                <a:lnTo>
                  <a:pt x="4691468" y="0"/>
                </a:lnTo>
                <a:lnTo>
                  <a:pt x="4691468" y="9525"/>
                </a:lnTo>
                <a:close/>
              </a:path>
              <a:path w="10757535" h="1084579">
                <a:moveTo>
                  <a:pt x="4758143" y="9525"/>
                </a:moveTo>
                <a:lnTo>
                  <a:pt x="4720043" y="9525"/>
                </a:lnTo>
                <a:lnTo>
                  <a:pt x="4720043" y="0"/>
                </a:lnTo>
                <a:lnTo>
                  <a:pt x="4758143" y="0"/>
                </a:lnTo>
                <a:lnTo>
                  <a:pt x="4758143" y="9525"/>
                </a:lnTo>
                <a:close/>
              </a:path>
              <a:path w="10757535" h="1084579">
                <a:moveTo>
                  <a:pt x="4824818" y="9525"/>
                </a:moveTo>
                <a:lnTo>
                  <a:pt x="4786718" y="9525"/>
                </a:lnTo>
                <a:lnTo>
                  <a:pt x="4786718" y="0"/>
                </a:lnTo>
                <a:lnTo>
                  <a:pt x="4824818" y="0"/>
                </a:lnTo>
                <a:lnTo>
                  <a:pt x="4824818" y="9525"/>
                </a:lnTo>
                <a:close/>
              </a:path>
              <a:path w="10757535" h="1084579">
                <a:moveTo>
                  <a:pt x="4891493" y="9525"/>
                </a:moveTo>
                <a:lnTo>
                  <a:pt x="4853393" y="9525"/>
                </a:lnTo>
                <a:lnTo>
                  <a:pt x="4853393" y="0"/>
                </a:lnTo>
                <a:lnTo>
                  <a:pt x="4891493" y="0"/>
                </a:lnTo>
                <a:lnTo>
                  <a:pt x="4891493" y="9525"/>
                </a:lnTo>
                <a:close/>
              </a:path>
              <a:path w="10757535" h="1084579">
                <a:moveTo>
                  <a:pt x="4958168" y="9525"/>
                </a:moveTo>
                <a:lnTo>
                  <a:pt x="4920068" y="9525"/>
                </a:lnTo>
                <a:lnTo>
                  <a:pt x="4920068" y="0"/>
                </a:lnTo>
                <a:lnTo>
                  <a:pt x="4958168" y="0"/>
                </a:lnTo>
                <a:lnTo>
                  <a:pt x="4958168" y="9525"/>
                </a:lnTo>
                <a:close/>
              </a:path>
              <a:path w="10757535" h="1084579">
                <a:moveTo>
                  <a:pt x="5024843" y="9525"/>
                </a:moveTo>
                <a:lnTo>
                  <a:pt x="4986743" y="9525"/>
                </a:lnTo>
                <a:lnTo>
                  <a:pt x="4986743" y="0"/>
                </a:lnTo>
                <a:lnTo>
                  <a:pt x="5024843" y="0"/>
                </a:lnTo>
                <a:lnTo>
                  <a:pt x="5024843" y="9525"/>
                </a:lnTo>
                <a:close/>
              </a:path>
              <a:path w="10757535" h="1084579">
                <a:moveTo>
                  <a:pt x="5091518" y="9525"/>
                </a:moveTo>
                <a:lnTo>
                  <a:pt x="5053418" y="9525"/>
                </a:lnTo>
                <a:lnTo>
                  <a:pt x="5053418" y="0"/>
                </a:lnTo>
                <a:lnTo>
                  <a:pt x="5091518" y="0"/>
                </a:lnTo>
                <a:lnTo>
                  <a:pt x="5091518" y="9525"/>
                </a:lnTo>
                <a:close/>
              </a:path>
              <a:path w="10757535" h="1084579">
                <a:moveTo>
                  <a:pt x="5158193" y="9525"/>
                </a:moveTo>
                <a:lnTo>
                  <a:pt x="5120093" y="9525"/>
                </a:lnTo>
                <a:lnTo>
                  <a:pt x="5120093" y="0"/>
                </a:lnTo>
                <a:lnTo>
                  <a:pt x="5158193" y="0"/>
                </a:lnTo>
                <a:lnTo>
                  <a:pt x="5158193" y="9525"/>
                </a:lnTo>
                <a:close/>
              </a:path>
              <a:path w="10757535" h="1084579">
                <a:moveTo>
                  <a:pt x="5224868" y="9525"/>
                </a:moveTo>
                <a:lnTo>
                  <a:pt x="5186768" y="9525"/>
                </a:lnTo>
                <a:lnTo>
                  <a:pt x="5186768" y="0"/>
                </a:lnTo>
                <a:lnTo>
                  <a:pt x="5224868" y="0"/>
                </a:lnTo>
                <a:lnTo>
                  <a:pt x="5224868" y="9525"/>
                </a:lnTo>
                <a:close/>
              </a:path>
              <a:path w="10757535" h="1084579">
                <a:moveTo>
                  <a:pt x="5291543" y="9525"/>
                </a:moveTo>
                <a:lnTo>
                  <a:pt x="5253443" y="9525"/>
                </a:lnTo>
                <a:lnTo>
                  <a:pt x="5253443" y="0"/>
                </a:lnTo>
                <a:lnTo>
                  <a:pt x="5291543" y="0"/>
                </a:lnTo>
                <a:lnTo>
                  <a:pt x="5291543" y="9525"/>
                </a:lnTo>
                <a:close/>
              </a:path>
              <a:path w="10757535" h="1084579">
                <a:moveTo>
                  <a:pt x="5358218" y="9525"/>
                </a:moveTo>
                <a:lnTo>
                  <a:pt x="5320118" y="9525"/>
                </a:lnTo>
                <a:lnTo>
                  <a:pt x="5320118" y="0"/>
                </a:lnTo>
                <a:lnTo>
                  <a:pt x="5358218" y="0"/>
                </a:lnTo>
                <a:lnTo>
                  <a:pt x="5358218" y="9525"/>
                </a:lnTo>
                <a:close/>
              </a:path>
              <a:path w="10757535" h="1084579">
                <a:moveTo>
                  <a:pt x="5424893" y="9525"/>
                </a:moveTo>
                <a:lnTo>
                  <a:pt x="5386793" y="9525"/>
                </a:lnTo>
                <a:lnTo>
                  <a:pt x="5386793" y="0"/>
                </a:lnTo>
                <a:lnTo>
                  <a:pt x="5424893" y="0"/>
                </a:lnTo>
                <a:lnTo>
                  <a:pt x="5424893" y="9525"/>
                </a:lnTo>
                <a:close/>
              </a:path>
              <a:path w="10757535" h="1084579">
                <a:moveTo>
                  <a:pt x="5491568" y="9525"/>
                </a:moveTo>
                <a:lnTo>
                  <a:pt x="5453468" y="9525"/>
                </a:lnTo>
                <a:lnTo>
                  <a:pt x="5453468" y="0"/>
                </a:lnTo>
                <a:lnTo>
                  <a:pt x="5491568" y="0"/>
                </a:lnTo>
                <a:lnTo>
                  <a:pt x="5491568" y="9525"/>
                </a:lnTo>
                <a:close/>
              </a:path>
              <a:path w="10757535" h="1084579">
                <a:moveTo>
                  <a:pt x="5558243" y="9525"/>
                </a:moveTo>
                <a:lnTo>
                  <a:pt x="5520143" y="9525"/>
                </a:lnTo>
                <a:lnTo>
                  <a:pt x="5520143" y="0"/>
                </a:lnTo>
                <a:lnTo>
                  <a:pt x="5558243" y="0"/>
                </a:lnTo>
                <a:lnTo>
                  <a:pt x="5558243" y="9525"/>
                </a:lnTo>
                <a:close/>
              </a:path>
              <a:path w="10757535" h="1084579">
                <a:moveTo>
                  <a:pt x="5624918" y="9525"/>
                </a:moveTo>
                <a:lnTo>
                  <a:pt x="5586818" y="9525"/>
                </a:lnTo>
                <a:lnTo>
                  <a:pt x="5586818" y="0"/>
                </a:lnTo>
                <a:lnTo>
                  <a:pt x="5624918" y="0"/>
                </a:lnTo>
                <a:lnTo>
                  <a:pt x="5624918" y="9525"/>
                </a:lnTo>
                <a:close/>
              </a:path>
              <a:path w="10757535" h="1084579">
                <a:moveTo>
                  <a:pt x="5691593" y="9525"/>
                </a:moveTo>
                <a:lnTo>
                  <a:pt x="5653493" y="9525"/>
                </a:lnTo>
                <a:lnTo>
                  <a:pt x="5653493" y="0"/>
                </a:lnTo>
                <a:lnTo>
                  <a:pt x="5691593" y="0"/>
                </a:lnTo>
                <a:lnTo>
                  <a:pt x="5691593" y="9525"/>
                </a:lnTo>
                <a:close/>
              </a:path>
              <a:path w="10757535" h="1084579">
                <a:moveTo>
                  <a:pt x="5758268" y="9525"/>
                </a:moveTo>
                <a:lnTo>
                  <a:pt x="5720168" y="9525"/>
                </a:lnTo>
                <a:lnTo>
                  <a:pt x="5720168" y="0"/>
                </a:lnTo>
                <a:lnTo>
                  <a:pt x="5758268" y="0"/>
                </a:lnTo>
                <a:lnTo>
                  <a:pt x="5758268" y="9525"/>
                </a:lnTo>
                <a:close/>
              </a:path>
              <a:path w="10757535" h="1084579">
                <a:moveTo>
                  <a:pt x="5824943" y="9525"/>
                </a:moveTo>
                <a:lnTo>
                  <a:pt x="5786843" y="9525"/>
                </a:lnTo>
                <a:lnTo>
                  <a:pt x="5786843" y="0"/>
                </a:lnTo>
                <a:lnTo>
                  <a:pt x="5824943" y="0"/>
                </a:lnTo>
                <a:lnTo>
                  <a:pt x="5824943" y="9525"/>
                </a:lnTo>
                <a:close/>
              </a:path>
              <a:path w="10757535" h="1084579">
                <a:moveTo>
                  <a:pt x="5891618" y="9525"/>
                </a:moveTo>
                <a:lnTo>
                  <a:pt x="5853518" y="9525"/>
                </a:lnTo>
                <a:lnTo>
                  <a:pt x="5853518" y="0"/>
                </a:lnTo>
                <a:lnTo>
                  <a:pt x="5891618" y="0"/>
                </a:lnTo>
                <a:lnTo>
                  <a:pt x="5891618" y="9525"/>
                </a:lnTo>
                <a:close/>
              </a:path>
              <a:path w="10757535" h="1084579">
                <a:moveTo>
                  <a:pt x="5958293" y="9525"/>
                </a:moveTo>
                <a:lnTo>
                  <a:pt x="5920193" y="9525"/>
                </a:lnTo>
                <a:lnTo>
                  <a:pt x="5920193" y="0"/>
                </a:lnTo>
                <a:lnTo>
                  <a:pt x="5958293" y="0"/>
                </a:lnTo>
                <a:lnTo>
                  <a:pt x="5958293" y="9525"/>
                </a:lnTo>
                <a:close/>
              </a:path>
              <a:path w="10757535" h="1084579">
                <a:moveTo>
                  <a:pt x="6024968" y="9525"/>
                </a:moveTo>
                <a:lnTo>
                  <a:pt x="5986868" y="9525"/>
                </a:lnTo>
                <a:lnTo>
                  <a:pt x="5986868" y="0"/>
                </a:lnTo>
                <a:lnTo>
                  <a:pt x="6024968" y="0"/>
                </a:lnTo>
                <a:lnTo>
                  <a:pt x="6024968" y="9525"/>
                </a:lnTo>
                <a:close/>
              </a:path>
              <a:path w="10757535" h="1084579">
                <a:moveTo>
                  <a:pt x="6091643" y="9525"/>
                </a:moveTo>
                <a:lnTo>
                  <a:pt x="6053543" y="9525"/>
                </a:lnTo>
                <a:lnTo>
                  <a:pt x="6053543" y="0"/>
                </a:lnTo>
                <a:lnTo>
                  <a:pt x="6091643" y="0"/>
                </a:lnTo>
                <a:lnTo>
                  <a:pt x="6091643" y="9525"/>
                </a:lnTo>
                <a:close/>
              </a:path>
              <a:path w="10757535" h="1084579">
                <a:moveTo>
                  <a:pt x="6158318" y="9525"/>
                </a:moveTo>
                <a:lnTo>
                  <a:pt x="6120218" y="9525"/>
                </a:lnTo>
                <a:lnTo>
                  <a:pt x="6120218" y="0"/>
                </a:lnTo>
                <a:lnTo>
                  <a:pt x="6158318" y="0"/>
                </a:lnTo>
                <a:lnTo>
                  <a:pt x="6158318" y="9525"/>
                </a:lnTo>
                <a:close/>
              </a:path>
              <a:path w="10757535" h="1084579">
                <a:moveTo>
                  <a:pt x="6224993" y="9525"/>
                </a:moveTo>
                <a:lnTo>
                  <a:pt x="6186893" y="9525"/>
                </a:lnTo>
                <a:lnTo>
                  <a:pt x="6186893" y="0"/>
                </a:lnTo>
                <a:lnTo>
                  <a:pt x="6224993" y="0"/>
                </a:lnTo>
                <a:lnTo>
                  <a:pt x="6224993" y="9525"/>
                </a:lnTo>
                <a:close/>
              </a:path>
              <a:path w="10757535" h="1084579">
                <a:moveTo>
                  <a:pt x="6291668" y="9525"/>
                </a:moveTo>
                <a:lnTo>
                  <a:pt x="6253568" y="9525"/>
                </a:lnTo>
                <a:lnTo>
                  <a:pt x="6253568" y="0"/>
                </a:lnTo>
                <a:lnTo>
                  <a:pt x="6291668" y="0"/>
                </a:lnTo>
                <a:lnTo>
                  <a:pt x="6291668" y="9525"/>
                </a:lnTo>
                <a:close/>
              </a:path>
              <a:path w="10757535" h="1084579">
                <a:moveTo>
                  <a:pt x="6358343" y="9525"/>
                </a:moveTo>
                <a:lnTo>
                  <a:pt x="6320243" y="9525"/>
                </a:lnTo>
                <a:lnTo>
                  <a:pt x="6320243" y="0"/>
                </a:lnTo>
                <a:lnTo>
                  <a:pt x="6358343" y="0"/>
                </a:lnTo>
                <a:lnTo>
                  <a:pt x="6358343" y="9525"/>
                </a:lnTo>
                <a:close/>
              </a:path>
              <a:path w="10757535" h="1084579">
                <a:moveTo>
                  <a:pt x="6425018" y="9525"/>
                </a:moveTo>
                <a:lnTo>
                  <a:pt x="6386918" y="9525"/>
                </a:lnTo>
                <a:lnTo>
                  <a:pt x="6386918" y="0"/>
                </a:lnTo>
                <a:lnTo>
                  <a:pt x="6425018" y="0"/>
                </a:lnTo>
                <a:lnTo>
                  <a:pt x="6425018" y="9525"/>
                </a:lnTo>
                <a:close/>
              </a:path>
              <a:path w="10757535" h="1084579">
                <a:moveTo>
                  <a:pt x="6491693" y="9525"/>
                </a:moveTo>
                <a:lnTo>
                  <a:pt x="6453593" y="9525"/>
                </a:lnTo>
                <a:lnTo>
                  <a:pt x="6453593" y="0"/>
                </a:lnTo>
                <a:lnTo>
                  <a:pt x="6491693" y="0"/>
                </a:lnTo>
                <a:lnTo>
                  <a:pt x="6491693" y="9525"/>
                </a:lnTo>
                <a:close/>
              </a:path>
              <a:path w="10757535" h="1084579">
                <a:moveTo>
                  <a:pt x="6558368" y="9525"/>
                </a:moveTo>
                <a:lnTo>
                  <a:pt x="6520268" y="9525"/>
                </a:lnTo>
                <a:lnTo>
                  <a:pt x="6520268" y="0"/>
                </a:lnTo>
                <a:lnTo>
                  <a:pt x="6558368" y="0"/>
                </a:lnTo>
                <a:lnTo>
                  <a:pt x="6558368" y="9525"/>
                </a:lnTo>
                <a:close/>
              </a:path>
              <a:path w="10757535" h="1084579">
                <a:moveTo>
                  <a:pt x="6625043" y="9525"/>
                </a:moveTo>
                <a:lnTo>
                  <a:pt x="6586943" y="9525"/>
                </a:lnTo>
                <a:lnTo>
                  <a:pt x="6586943" y="0"/>
                </a:lnTo>
                <a:lnTo>
                  <a:pt x="6625043" y="0"/>
                </a:lnTo>
                <a:lnTo>
                  <a:pt x="6625043" y="9525"/>
                </a:lnTo>
                <a:close/>
              </a:path>
              <a:path w="10757535" h="1084579">
                <a:moveTo>
                  <a:pt x="6691718" y="9525"/>
                </a:moveTo>
                <a:lnTo>
                  <a:pt x="6653618" y="9525"/>
                </a:lnTo>
                <a:lnTo>
                  <a:pt x="6653618" y="0"/>
                </a:lnTo>
                <a:lnTo>
                  <a:pt x="6691718" y="0"/>
                </a:lnTo>
                <a:lnTo>
                  <a:pt x="6691718" y="9525"/>
                </a:lnTo>
                <a:close/>
              </a:path>
              <a:path w="10757535" h="1084579">
                <a:moveTo>
                  <a:pt x="6758393" y="9525"/>
                </a:moveTo>
                <a:lnTo>
                  <a:pt x="6720293" y="9525"/>
                </a:lnTo>
                <a:lnTo>
                  <a:pt x="6720293" y="0"/>
                </a:lnTo>
                <a:lnTo>
                  <a:pt x="6758393" y="0"/>
                </a:lnTo>
                <a:lnTo>
                  <a:pt x="6758393" y="9525"/>
                </a:lnTo>
                <a:close/>
              </a:path>
              <a:path w="10757535" h="1084579">
                <a:moveTo>
                  <a:pt x="6825068" y="9525"/>
                </a:moveTo>
                <a:lnTo>
                  <a:pt x="6786968" y="9525"/>
                </a:lnTo>
                <a:lnTo>
                  <a:pt x="6786968" y="0"/>
                </a:lnTo>
                <a:lnTo>
                  <a:pt x="6825068" y="0"/>
                </a:lnTo>
                <a:lnTo>
                  <a:pt x="6825068" y="9525"/>
                </a:lnTo>
                <a:close/>
              </a:path>
              <a:path w="10757535" h="1084579">
                <a:moveTo>
                  <a:pt x="6891743" y="9525"/>
                </a:moveTo>
                <a:lnTo>
                  <a:pt x="6853643" y="9525"/>
                </a:lnTo>
                <a:lnTo>
                  <a:pt x="6853643" y="0"/>
                </a:lnTo>
                <a:lnTo>
                  <a:pt x="6891743" y="0"/>
                </a:lnTo>
                <a:lnTo>
                  <a:pt x="6891743" y="9525"/>
                </a:lnTo>
                <a:close/>
              </a:path>
              <a:path w="10757535" h="1084579">
                <a:moveTo>
                  <a:pt x="6958418" y="9525"/>
                </a:moveTo>
                <a:lnTo>
                  <a:pt x="6920318" y="9525"/>
                </a:lnTo>
                <a:lnTo>
                  <a:pt x="6920318" y="0"/>
                </a:lnTo>
                <a:lnTo>
                  <a:pt x="6958418" y="0"/>
                </a:lnTo>
                <a:lnTo>
                  <a:pt x="6958418" y="9525"/>
                </a:lnTo>
                <a:close/>
              </a:path>
              <a:path w="10757535" h="1084579">
                <a:moveTo>
                  <a:pt x="7025093" y="9525"/>
                </a:moveTo>
                <a:lnTo>
                  <a:pt x="6986993" y="9525"/>
                </a:lnTo>
                <a:lnTo>
                  <a:pt x="6986993" y="0"/>
                </a:lnTo>
                <a:lnTo>
                  <a:pt x="7025093" y="0"/>
                </a:lnTo>
                <a:lnTo>
                  <a:pt x="7025093" y="9525"/>
                </a:lnTo>
                <a:close/>
              </a:path>
              <a:path w="10757535" h="1084579">
                <a:moveTo>
                  <a:pt x="7091768" y="9525"/>
                </a:moveTo>
                <a:lnTo>
                  <a:pt x="7053668" y="9525"/>
                </a:lnTo>
                <a:lnTo>
                  <a:pt x="7053668" y="0"/>
                </a:lnTo>
                <a:lnTo>
                  <a:pt x="7091768" y="0"/>
                </a:lnTo>
                <a:lnTo>
                  <a:pt x="7091768" y="9525"/>
                </a:lnTo>
                <a:close/>
              </a:path>
              <a:path w="10757535" h="1084579">
                <a:moveTo>
                  <a:pt x="7158443" y="9525"/>
                </a:moveTo>
                <a:lnTo>
                  <a:pt x="7120343" y="9525"/>
                </a:lnTo>
                <a:lnTo>
                  <a:pt x="7120343" y="0"/>
                </a:lnTo>
                <a:lnTo>
                  <a:pt x="7158443" y="0"/>
                </a:lnTo>
                <a:lnTo>
                  <a:pt x="7158443" y="9525"/>
                </a:lnTo>
                <a:close/>
              </a:path>
              <a:path w="10757535" h="1084579">
                <a:moveTo>
                  <a:pt x="7225118" y="9525"/>
                </a:moveTo>
                <a:lnTo>
                  <a:pt x="7187018" y="9525"/>
                </a:lnTo>
                <a:lnTo>
                  <a:pt x="7187018" y="0"/>
                </a:lnTo>
                <a:lnTo>
                  <a:pt x="7225118" y="0"/>
                </a:lnTo>
                <a:lnTo>
                  <a:pt x="7225118" y="9525"/>
                </a:lnTo>
                <a:close/>
              </a:path>
              <a:path w="10757535" h="1084579">
                <a:moveTo>
                  <a:pt x="7291793" y="9525"/>
                </a:moveTo>
                <a:lnTo>
                  <a:pt x="7253693" y="9525"/>
                </a:lnTo>
                <a:lnTo>
                  <a:pt x="7253693" y="0"/>
                </a:lnTo>
                <a:lnTo>
                  <a:pt x="7291793" y="0"/>
                </a:lnTo>
                <a:lnTo>
                  <a:pt x="7291793" y="9525"/>
                </a:lnTo>
                <a:close/>
              </a:path>
              <a:path w="10757535" h="1084579">
                <a:moveTo>
                  <a:pt x="7358468" y="9525"/>
                </a:moveTo>
                <a:lnTo>
                  <a:pt x="7320368" y="9525"/>
                </a:lnTo>
                <a:lnTo>
                  <a:pt x="7320368" y="0"/>
                </a:lnTo>
                <a:lnTo>
                  <a:pt x="7358468" y="0"/>
                </a:lnTo>
                <a:lnTo>
                  <a:pt x="7358468" y="9525"/>
                </a:lnTo>
                <a:close/>
              </a:path>
              <a:path w="10757535" h="1084579">
                <a:moveTo>
                  <a:pt x="7425143" y="9525"/>
                </a:moveTo>
                <a:lnTo>
                  <a:pt x="7387043" y="9525"/>
                </a:lnTo>
                <a:lnTo>
                  <a:pt x="7387043" y="0"/>
                </a:lnTo>
                <a:lnTo>
                  <a:pt x="7425143" y="0"/>
                </a:lnTo>
                <a:lnTo>
                  <a:pt x="7425143" y="9525"/>
                </a:lnTo>
                <a:close/>
              </a:path>
              <a:path w="10757535" h="1084579">
                <a:moveTo>
                  <a:pt x="7491818" y="9525"/>
                </a:moveTo>
                <a:lnTo>
                  <a:pt x="7453718" y="9525"/>
                </a:lnTo>
                <a:lnTo>
                  <a:pt x="7453718" y="0"/>
                </a:lnTo>
                <a:lnTo>
                  <a:pt x="7491818" y="0"/>
                </a:lnTo>
                <a:lnTo>
                  <a:pt x="7491818" y="9525"/>
                </a:lnTo>
                <a:close/>
              </a:path>
              <a:path w="10757535" h="1084579">
                <a:moveTo>
                  <a:pt x="7558493" y="9525"/>
                </a:moveTo>
                <a:lnTo>
                  <a:pt x="7520393" y="9525"/>
                </a:lnTo>
                <a:lnTo>
                  <a:pt x="7520393" y="0"/>
                </a:lnTo>
                <a:lnTo>
                  <a:pt x="7558493" y="0"/>
                </a:lnTo>
                <a:lnTo>
                  <a:pt x="7558493" y="9525"/>
                </a:lnTo>
                <a:close/>
              </a:path>
              <a:path w="10757535" h="1084579">
                <a:moveTo>
                  <a:pt x="7625168" y="9525"/>
                </a:moveTo>
                <a:lnTo>
                  <a:pt x="7587068" y="9525"/>
                </a:lnTo>
                <a:lnTo>
                  <a:pt x="7587068" y="0"/>
                </a:lnTo>
                <a:lnTo>
                  <a:pt x="7625168" y="0"/>
                </a:lnTo>
                <a:lnTo>
                  <a:pt x="7625168" y="9525"/>
                </a:lnTo>
                <a:close/>
              </a:path>
              <a:path w="10757535" h="1084579">
                <a:moveTo>
                  <a:pt x="7691843" y="9525"/>
                </a:moveTo>
                <a:lnTo>
                  <a:pt x="7653743" y="9525"/>
                </a:lnTo>
                <a:lnTo>
                  <a:pt x="7653743" y="0"/>
                </a:lnTo>
                <a:lnTo>
                  <a:pt x="7691843" y="0"/>
                </a:lnTo>
                <a:lnTo>
                  <a:pt x="7691843" y="9525"/>
                </a:lnTo>
                <a:close/>
              </a:path>
              <a:path w="10757535" h="1084579">
                <a:moveTo>
                  <a:pt x="7758518" y="9525"/>
                </a:moveTo>
                <a:lnTo>
                  <a:pt x="7720418" y="9525"/>
                </a:lnTo>
                <a:lnTo>
                  <a:pt x="7720418" y="0"/>
                </a:lnTo>
                <a:lnTo>
                  <a:pt x="7758518" y="0"/>
                </a:lnTo>
                <a:lnTo>
                  <a:pt x="7758518" y="9525"/>
                </a:lnTo>
                <a:close/>
              </a:path>
              <a:path w="10757535" h="1084579">
                <a:moveTo>
                  <a:pt x="7825193" y="9525"/>
                </a:moveTo>
                <a:lnTo>
                  <a:pt x="7787093" y="9525"/>
                </a:lnTo>
                <a:lnTo>
                  <a:pt x="7787093" y="0"/>
                </a:lnTo>
                <a:lnTo>
                  <a:pt x="7825193" y="0"/>
                </a:lnTo>
                <a:lnTo>
                  <a:pt x="7825193" y="9525"/>
                </a:lnTo>
                <a:close/>
              </a:path>
              <a:path w="10757535" h="1084579">
                <a:moveTo>
                  <a:pt x="7891868" y="9525"/>
                </a:moveTo>
                <a:lnTo>
                  <a:pt x="7853768" y="9525"/>
                </a:lnTo>
                <a:lnTo>
                  <a:pt x="7853768" y="0"/>
                </a:lnTo>
                <a:lnTo>
                  <a:pt x="7891868" y="0"/>
                </a:lnTo>
                <a:lnTo>
                  <a:pt x="7891868" y="9525"/>
                </a:lnTo>
                <a:close/>
              </a:path>
              <a:path w="10757535" h="1084579">
                <a:moveTo>
                  <a:pt x="7958543" y="9525"/>
                </a:moveTo>
                <a:lnTo>
                  <a:pt x="7920443" y="9525"/>
                </a:lnTo>
                <a:lnTo>
                  <a:pt x="7920443" y="0"/>
                </a:lnTo>
                <a:lnTo>
                  <a:pt x="7958543" y="0"/>
                </a:lnTo>
                <a:lnTo>
                  <a:pt x="7958543" y="9525"/>
                </a:lnTo>
                <a:close/>
              </a:path>
              <a:path w="10757535" h="1084579">
                <a:moveTo>
                  <a:pt x="8025218" y="9525"/>
                </a:moveTo>
                <a:lnTo>
                  <a:pt x="7987118" y="9525"/>
                </a:lnTo>
                <a:lnTo>
                  <a:pt x="7987118" y="0"/>
                </a:lnTo>
                <a:lnTo>
                  <a:pt x="8025218" y="0"/>
                </a:lnTo>
                <a:lnTo>
                  <a:pt x="8025218" y="9525"/>
                </a:lnTo>
                <a:close/>
              </a:path>
              <a:path w="10757535" h="1084579">
                <a:moveTo>
                  <a:pt x="8091893" y="9525"/>
                </a:moveTo>
                <a:lnTo>
                  <a:pt x="8053793" y="9525"/>
                </a:lnTo>
                <a:lnTo>
                  <a:pt x="8053793" y="0"/>
                </a:lnTo>
                <a:lnTo>
                  <a:pt x="8091893" y="0"/>
                </a:lnTo>
                <a:lnTo>
                  <a:pt x="8091893" y="9525"/>
                </a:lnTo>
                <a:close/>
              </a:path>
              <a:path w="10757535" h="1084579">
                <a:moveTo>
                  <a:pt x="8158568" y="9525"/>
                </a:moveTo>
                <a:lnTo>
                  <a:pt x="8120468" y="9525"/>
                </a:lnTo>
                <a:lnTo>
                  <a:pt x="8120468" y="0"/>
                </a:lnTo>
                <a:lnTo>
                  <a:pt x="8158568" y="0"/>
                </a:lnTo>
                <a:lnTo>
                  <a:pt x="8158568" y="9525"/>
                </a:lnTo>
                <a:close/>
              </a:path>
              <a:path w="10757535" h="1084579">
                <a:moveTo>
                  <a:pt x="8225243" y="9525"/>
                </a:moveTo>
                <a:lnTo>
                  <a:pt x="8187143" y="9525"/>
                </a:lnTo>
                <a:lnTo>
                  <a:pt x="8187143" y="0"/>
                </a:lnTo>
                <a:lnTo>
                  <a:pt x="8225243" y="0"/>
                </a:lnTo>
                <a:lnTo>
                  <a:pt x="8225243" y="9525"/>
                </a:lnTo>
                <a:close/>
              </a:path>
              <a:path w="10757535" h="1084579">
                <a:moveTo>
                  <a:pt x="8291918" y="9525"/>
                </a:moveTo>
                <a:lnTo>
                  <a:pt x="8253818" y="9525"/>
                </a:lnTo>
                <a:lnTo>
                  <a:pt x="8253818" y="0"/>
                </a:lnTo>
                <a:lnTo>
                  <a:pt x="8291918" y="0"/>
                </a:lnTo>
                <a:lnTo>
                  <a:pt x="8291918" y="9525"/>
                </a:lnTo>
                <a:close/>
              </a:path>
              <a:path w="10757535" h="1084579">
                <a:moveTo>
                  <a:pt x="8358593" y="9525"/>
                </a:moveTo>
                <a:lnTo>
                  <a:pt x="8320493" y="9525"/>
                </a:lnTo>
                <a:lnTo>
                  <a:pt x="8320493" y="0"/>
                </a:lnTo>
                <a:lnTo>
                  <a:pt x="8358593" y="0"/>
                </a:lnTo>
                <a:lnTo>
                  <a:pt x="8358593" y="9525"/>
                </a:lnTo>
                <a:close/>
              </a:path>
              <a:path w="10757535" h="1084579">
                <a:moveTo>
                  <a:pt x="8425268" y="9525"/>
                </a:moveTo>
                <a:lnTo>
                  <a:pt x="8387168" y="9525"/>
                </a:lnTo>
                <a:lnTo>
                  <a:pt x="8387168" y="0"/>
                </a:lnTo>
                <a:lnTo>
                  <a:pt x="8425268" y="0"/>
                </a:lnTo>
                <a:lnTo>
                  <a:pt x="8425268" y="9525"/>
                </a:lnTo>
                <a:close/>
              </a:path>
              <a:path w="10757535" h="1084579">
                <a:moveTo>
                  <a:pt x="8491943" y="9525"/>
                </a:moveTo>
                <a:lnTo>
                  <a:pt x="8453843" y="9525"/>
                </a:lnTo>
                <a:lnTo>
                  <a:pt x="8453843" y="0"/>
                </a:lnTo>
                <a:lnTo>
                  <a:pt x="8491943" y="0"/>
                </a:lnTo>
                <a:lnTo>
                  <a:pt x="8491943" y="9525"/>
                </a:lnTo>
                <a:close/>
              </a:path>
              <a:path w="10757535" h="1084579">
                <a:moveTo>
                  <a:pt x="8558618" y="9525"/>
                </a:moveTo>
                <a:lnTo>
                  <a:pt x="8520518" y="9525"/>
                </a:lnTo>
                <a:lnTo>
                  <a:pt x="8520518" y="0"/>
                </a:lnTo>
                <a:lnTo>
                  <a:pt x="8558618" y="0"/>
                </a:lnTo>
                <a:lnTo>
                  <a:pt x="8558618" y="9525"/>
                </a:lnTo>
                <a:close/>
              </a:path>
              <a:path w="10757535" h="1084579">
                <a:moveTo>
                  <a:pt x="8625293" y="9525"/>
                </a:moveTo>
                <a:lnTo>
                  <a:pt x="8587193" y="9525"/>
                </a:lnTo>
                <a:lnTo>
                  <a:pt x="8587193" y="0"/>
                </a:lnTo>
                <a:lnTo>
                  <a:pt x="8625293" y="0"/>
                </a:lnTo>
                <a:lnTo>
                  <a:pt x="8625293" y="9525"/>
                </a:lnTo>
                <a:close/>
              </a:path>
              <a:path w="10757535" h="1084579">
                <a:moveTo>
                  <a:pt x="8691968" y="9525"/>
                </a:moveTo>
                <a:lnTo>
                  <a:pt x="8653868" y="9525"/>
                </a:lnTo>
                <a:lnTo>
                  <a:pt x="8653868" y="0"/>
                </a:lnTo>
                <a:lnTo>
                  <a:pt x="8691968" y="0"/>
                </a:lnTo>
                <a:lnTo>
                  <a:pt x="8691968" y="9525"/>
                </a:lnTo>
                <a:close/>
              </a:path>
              <a:path w="10757535" h="1084579">
                <a:moveTo>
                  <a:pt x="8758643" y="9525"/>
                </a:moveTo>
                <a:lnTo>
                  <a:pt x="8720543" y="9525"/>
                </a:lnTo>
                <a:lnTo>
                  <a:pt x="8720543" y="0"/>
                </a:lnTo>
                <a:lnTo>
                  <a:pt x="8758643" y="0"/>
                </a:lnTo>
                <a:lnTo>
                  <a:pt x="8758643" y="9525"/>
                </a:lnTo>
                <a:close/>
              </a:path>
              <a:path w="10757535" h="1084579">
                <a:moveTo>
                  <a:pt x="8825318" y="9525"/>
                </a:moveTo>
                <a:lnTo>
                  <a:pt x="8787218" y="9525"/>
                </a:lnTo>
                <a:lnTo>
                  <a:pt x="8787218" y="0"/>
                </a:lnTo>
                <a:lnTo>
                  <a:pt x="8825318" y="0"/>
                </a:lnTo>
                <a:lnTo>
                  <a:pt x="8825318" y="9525"/>
                </a:lnTo>
                <a:close/>
              </a:path>
              <a:path w="10757535" h="1084579">
                <a:moveTo>
                  <a:pt x="8891993" y="9525"/>
                </a:moveTo>
                <a:lnTo>
                  <a:pt x="8853893" y="9525"/>
                </a:lnTo>
                <a:lnTo>
                  <a:pt x="8853893" y="0"/>
                </a:lnTo>
                <a:lnTo>
                  <a:pt x="8891993" y="0"/>
                </a:lnTo>
                <a:lnTo>
                  <a:pt x="8891993" y="9525"/>
                </a:lnTo>
                <a:close/>
              </a:path>
              <a:path w="10757535" h="1084579">
                <a:moveTo>
                  <a:pt x="8958668" y="9525"/>
                </a:moveTo>
                <a:lnTo>
                  <a:pt x="8920568" y="9525"/>
                </a:lnTo>
                <a:lnTo>
                  <a:pt x="8920568" y="0"/>
                </a:lnTo>
                <a:lnTo>
                  <a:pt x="8958668" y="0"/>
                </a:lnTo>
                <a:lnTo>
                  <a:pt x="8958668" y="9525"/>
                </a:lnTo>
                <a:close/>
              </a:path>
              <a:path w="10757535" h="1084579">
                <a:moveTo>
                  <a:pt x="9025343" y="9525"/>
                </a:moveTo>
                <a:lnTo>
                  <a:pt x="8987243" y="9525"/>
                </a:lnTo>
                <a:lnTo>
                  <a:pt x="8987243" y="0"/>
                </a:lnTo>
                <a:lnTo>
                  <a:pt x="9025343" y="0"/>
                </a:lnTo>
                <a:lnTo>
                  <a:pt x="9025343" y="9525"/>
                </a:lnTo>
                <a:close/>
              </a:path>
              <a:path w="10757535" h="1084579">
                <a:moveTo>
                  <a:pt x="9092018" y="9525"/>
                </a:moveTo>
                <a:lnTo>
                  <a:pt x="9053918" y="9525"/>
                </a:lnTo>
                <a:lnTo>
                  <a:pt x="9053918" y="0"/>
                </a:lnTo>
                <a:lnTo>
                  <a:pt x="9092018" y="0"/>
                </a:lnTo>
                <a:lnTo>
                  <a:pt x="9092018" y="9525"/>
                </a:lnTo>
                <a:close/>
              </a:path>
              <a:path w="10757535" h="1084579">
                <a:moveTo>
                  <a:pt x="9158693" y="9525"/>
                </a:moveTo>
                <a:lnTo>
                  <a:pt x="9120593" y="9525"/>
                </a:lnTo>
                <a:lnTo>
                  <a:pt x="9120593" y="0"/>
                </a:lnTo>
                <a:lnTo>
                  <a:pt x="9158693" y="0"/>
                </a:lnTo>
                <a:lnTo>
                  <a:pt x="9158693" y="9525"/>
                </a:lnTo>
                <a:close/>
              </a:path>
              <a:path w="10757535" h="1084579">
                <a:moveTo>
                  <a:pt x="9225368" y="9525"/>
                </a:moveTo>
                <a:lnTo>
                  <a:pt x="9187268" y="9525"/>
                </a:lnTo>
                <a:lnTo>
                  <a:pt x="9187268" y="0"/>
                </a:lnTo>
                <a:lnTo>
                  <a:pt x="9225368" y="0"/>
                </a:lnTo>
                <a:lnTo>
                  <a:pt x="9225368" y="9525"/>
                </a:lnTo>
                <a:close/>
              </a:path>
              <a:path w="10757535" h="1084579">
                <a:moveTo>
                  <a:pt x="9292043" y="9525"/>
                </a:moveTo>
                <a:lnTo>
                  <a:pt x="9253943" y="9525"/>
                </a:lnTo>
                <a:lnTo>
                  <a:pt x="9253943" y="0"/>
                </a:lnTo>
                <a:lnTo>
                  <a:pt x="9292043" y="0"/>
                </a:lnTo>
                <a:lnTo>
                  <a:pt x="9292043" y="9525"/>
                </a:lnTo>
                <a:close/>
              </a:path>
              <a:path w="10757535" h="1084579">
                <a:moveTo>
                  <a:pt x="9358718" y="9525"/>
                </a:moveTo>
                <a:lnTo>
                  <a:pt x="9320618" y="9525"/>
                </a:lnTo>
                <a:lnTo>
                  <a:pt x="9320618" y="0"/>
                </a:lnTo>
                <a:lnTo>
                  <a:pt x="9358718" y="0"/>
                </a:lnTo>
                <a:lnTo>
                  <a:pt x="9358718" y="9525"/>
                </a:lnTo>
                <a:close/>
              </a:path>
              <a:path w="10757535" h="1084579">
                <a:moveTo>
                  <a:pt x="9425393" y="9525"/>
                </a:moveTo>
                <a:lnTo>
                  <a:pt x="9387293" y="9525"/>
                </a:lnTo>
                <a:lnTo>
                  <a:pt x="9387293" y="0"/>
                </a:lnTo>
                <a:lnTo>
                  <a:pt x="9425393" y="0"/>
                </a:lnTo>
                <a:lnTo>
                  <a:pt x="9425393" y="9525"/>
                </a:lnTo>
                <a:close/>
              </a:path>
              <a:path w="10757535" h="1084579">
                <a:moveTo>
                  <a:pt x="9492068" y="9525"/>
                </a:moveTo>
                <a:lnTo>
                  <a:pt x="9453968" y="9525"/>
                </a:lnTo>
                <a:lnTo>
                  <a:pt x="9453968" y="0"/>
                </a:lnTo>
                <a:lnTo>
                  <a:pt x="9492068" y="0"/>
                </a:lnTo>
                <a:lnTo>
                  <a:pt x="9492068" y="9525"/>
                </a:lnTo>
                <a:close/>
              </a:path>
              <a:path w="10757535" h="1084579">
                <a:moveTo>
                  <a:pt x="9558743" y="9525"/>
                </a:moveTo>
                <a:lnTo>
                  <a:pt x="9520643" y="9525"/>
                </a:lnTo>
                <a:lnTo>
                  <a:pt x="9520643" y="0"/>
                </a:lnTo>
                <a:lnTo>
                  <a:pt x="9558743" y="0"/>
                </a:lnTo>
                <a:lnTo>
                  <a:pt x="9558743" y="9525"/>
                </a:lnTo>
                <a:close/>
              </a:path>
              <a:path w="10757535" h="1084579">
                <a:moveTo>
                  <a:pt x="9625418" y="9525"/>
                </a:moveTo>
                <a:lnTo>
                  <a:pt x="9587318" y="9525"/>
                </a:lnTo>
                <a:lnTo>
                  <a:pt x="9587318" y="0"/>
                </a:lnTo>
                <a:lnTo>
                  <a:pt x="9625418" y="0"/>
                </a:lnTo>
                <a:lnTo>
                  <a:pt x="9625418" y="9525"/>
                </a:lnTo>
                <a:close/>
              </a:path>
              <a:path w="10757535" h="1084579">
                <a:moveTo>
                  <a:pt x="9692093" y="9525"/>
                </a:moveTo>
                <a:lnTo>
                  <a:pt x="9653993" y="9525"/>
                </a:lnTo>
                <a:lnTo>
                  <a:pt x="9653993" y="0"/>
                </a:lnTo>
                <a:lnTo>
                  <a:pt x="9692093" y="0"/>
                </a:lnTo>
                <a:lnTo>
                  <a:pt x="9692093" y="9525"/>
                </a:lnTo>
                <a:close/>
              </a:path>
              <a:path w="10757535" h="1084579">
                <a:moveTo>
                  <a:pt x="9758768" y="9525"/>
                </a:moveTo>
                <a:lnTo>
                  <a:pt x="9720668" y="9525"/>
                </a:lnTo>
                <a:lnTo>
                  <a:pt x="9720668" y="0"/>
                </a:lnTo>
                <a:lnTo>
                  <a:pt x="9758768" y="0"/>
                </a:lnTo>
                <a:lnTo>
                  <a:pt x="9758768" y="9525"/>
                </a:lnTo>
                <a:close/>
              </a:path>
              <a:path w="10757535" h="1084579">
                <a:moveTo>
                  <a:pt x="9825443" y="9525"/>
                </a:moveTo>
                <a:lnTo>
                  <a:pt x="9787343" y="9525"/>
                </a:lnTo>
                <a:lnTo>
                  <a:pt x="9787343" y="0"/>
                </a:lnTo>
                <a:lnTo>
                  <a:pt x="9825443" y="0"/>
                </a:lnTo>
                <a:lnTo>
                  <a:pt x="9825443" y="9525"/>
                </a:lnTo>
                <a:close/>
              </a:path>
              <a:path w="10757535" h="1084579">
                <a:moveTo>
                  <a:pt x="9892118" y="9525"/>
                </a:moveTo>
                <a:lnTo>
                  <a:pt x="9854018" y="9525"/>
                </a:lnTo>
                <a:lnTo>
                  <a:pt x="9854018" y="0"/>
                </a:lnTo>
                <a:lnTo>
                  <a:pt x="9892118" y="0"/>
                </a:lnTo>
                <a:lnTo>
                  <a:pt x="9892118" y="9525"/>
                </a:lnTo>
                <a:close/>
              </a:path>
              <a:path w="10757535" h="1084579">
                <a:moveTo>
                  <a:pt x="9958793" y="9525"/>
                </a:moveTo>
                <a:lnTo>
                  <a:pt x="9920693" y="9525"/>
                </a:lnTo>
                <a:lnTo>
                  <a:pt x="9920693" y="0"/>
                </a:lnTo>
                <a:lnTo>
                  <a:pt x="9958793" y="0"/>
                </a:lnTo>
                <a:lnTo>
                  <a:pt x="9958793" y="9525"/>
                </a:lnTo>
                <a:close/>
              </a:path>
              <a:path w="10757535" h="1084579">
                <a:moveTo>
                  <a:pt x="10025468" y="9525"/>
                </a:moveTo>
                <a:lnTo>
                  <a:pt x="9987368" y="9525"/>
                </a:lnTo>
                <a:lnTo>
                  <a:pt x="9987368" y="0"/>
                </a:lnTo>
                <a:lnTo>
                  <a:pt x="10025468" y="0"/>
                </a:lnTo>
                <a:lnTo>
                  <a:pt x="10025468" y="9525"/>
                </a:lnTo>
                <a:close/>
              </a:path>
              <a:path w="10757535" h="1084579">
                <a:moveTo>
                  <a:pt x="10092143" y="9525"/>
                </a:moveTo>
                <a:lnTo>
                  <a:pt x="10054043" y="9525"/>
                </a:lnTo>
                <a:lnTo>
                  <a:pt x="10054043" y="0"/>
                </a:lnTo>
                <a:lnTo>
                  <a:pt x="10092143" y="0"/>
                </a:lnTo>
                <a:lnTo>
                  <a:pt x="10092143" y="9525"/>
                </a:lnTo>
                <a:close/>
              </a:path>
              <a:path w="10757535" h="1084579">
                <a:moveTo>
                  <a:pt x="10158818" y="9525"/>
                </a:moveTo>
                <a:lnTo>
                  <a:pt x="10120718" y="9525"/>
                </a:lnTo>
                <a:lnTo>
                  <a:pt x="10120718" y="0"/>
                </a:lnTo>
                <a:lnTo>
                  <a:pt x="10158818" y="0"/>
                </a:lnTo>
                <a:lnTo>
                  <a:pt x="10158818" y="9525"/>
                </a:lnTo>
                <a:close/>
              </a:path>
              <a:path w="10757535" h="1084579">
                <a:moveTo>
                  <a:pt x="10225493" y="9525"/>
                </a:moveTo>
                <a:lnTo>
                  <a:pt x="10187393" y="9525"/>
                </a:lnTo>
                <a:lnTo>
                  <a:pt x="10187393" y="0"/>
                </a:lnTo>
                <a:lnTo>
                  <a:pt x="10225493" y="0"/>
                </a:lnTo>
                <a:lnTo>
                  <a:pt x="10225493" y="9525"/>
                </a:lnTo>
                <a:close/>
              </a:path>
              <a:path w="10757535" h="1084579">
                <a:moveTo>
                  <a:pt x="10292168" y="9525"/>
                </a:moveTo>
                <a:lnTo>
                  <a:pt x="10254068" y="9525"/>
                </a:lnTo>
                <a:lnTo>
                  <a:pt x="10254068" y="0"/>
                </a:lnTo>
                <a:lnTo>
                  <a:pt x="10292168" y="0"/>
                </a:lnTo>
                <a:lnTo>
                  <a:pt x="10292168" y="9525"/>
                </a:lnTo>
                <a:close/>
              </a:path>
              <a:path w="10757535" h="1084579">
                <a:moveTo>
                  <a:pt x="10358843" y="9525"/>
                </a:moveTo>
                <a:lnTo>
                  <a:pt x="10320743" y="9525"/>
                </a:lnTo>
                <a:lnTo>
                  <a:pt x="10320743" y="0"/>
                </a:lnTo>
                <a:lnTo>
                  <a:pt x="10358843" y="0"/>
                </a:lnTo>
                <a:lnTo>
                  <a:pt x="10358843" y="9525"/>
                </a:lnTo>
                <a:close/>
              </a:path>
              <a:path w="10757535" h="1084579">
                <a:moveTo>
                  <a:pt x="10425518" y="9525"/>
                </a:moveTo>
                <a:lnTo>
                  <a:pt x="10387418" y="9525"/>
                </a:lnTo>
                <a:lnTo>
                  <a:pt x="10387418" y="0"/>
                </a:lnTo>
                <a:lnTo>
                  <a:pt x="10425518" y="0"/>
                </a:lnTo>
                <a:lnTo>
                  <a:pt x="10425518" y="9525"/>
                </a:lnTo>
                <a:close/>
              </a:path>
              <a:path w="10757535" h="1084579">
                <a:moveTo>
                  <a:pt x="10492193" y="9525"/>
                </a:moveTo>
                <a:lnTo>
                  <a:pt x="10454093" y="9525"/>
                </a:lnTo>
                <a:lnTo>
                  <a:pt x="10454093" y="0"/>
                </a:lnTo>
                <a:lnTo>
                  <a:pt x="10492193" y="0"/>
                </a:lnTo>
                <a:lnTo>
                  <a:pt x="10492193" y="9525"/>
                </a:lnTo>
                <a:close/>
              </a:path>
              <a:path w="10757535" h="1084579">
                <a:moveTo>
                  <a:pt x="10558868" y="9525"/>
                </a:moveTo>
                <a:lnTo>
                  <a:pt x="10520768" y="9525"/>
                </a:lnTo>
                <a:lnTo>
                  <a:pt x="10520768" y="0"/>
                </a:lnTo>
                <a:lnTo>
                  <a:pt x="10558868" y="0"/>
                </a:lnTo>
                <a:lnTo>
                  <a:pt x="10558868" y="9525"/>
                </a:lnTo>
                <a:close/>
              </a:path>
              <a:path w="10757535" h="1084579">
                <a:moveTo>
                  <a:pt x="10625350" y="10439"/>
                </a:moveTo>
                <a:lnTo>
                  <a:pt x="10591126" y="10431"/>
                </a:lnTo>
                <a:lnTo>
                  <a:pt x="10587062" y="10121"/>
                </a:lnTo>
                <a:lnTo>
                  <a:pt x="10587786" y="622"/>
                </a:lnTo>
                <a:lnTo>
                  <a:pt x="10626115" y="7747"/>
                </a:lnTo>
                <a:lnTo>
                  <a:pt x="10625350" y="10439"/>
                </a:lnTo>
                <a:close/>
              </a:path>
              <a:path w="10757535" h="1084579">
                <a:moveTo>
                  <a:pt x="10625033" y="11557"/>
                </a:moveTo>
                <a:lnTo>
                  <a:pt x="10599886" y="11550"/>
                </a:lnTo>
                <a:lnTo>
                  <a:pt x="10591097" y="10431"/>
                </a:lnTo>
                <a:lnTo>
                  <a:pt x="10625350" y="10439"/>
                </a:lnTo>
                <a:lnTo>
                  <a:pt x="10625033" y="11557"/>
                </a:lnTo>
                <a:close/>
              </a:path>
              <a:path w="10757535" h="1084579">
                <a:moveTo>
                  <a:pt x="10624597" y="13093"/>
                </a:moveTo>
                <a:lnTo>
                  <a:pt x="10608484" y="13087"/>
                </a:lnTo>
                <a:lnTo>
                  <a:pt x="10599874" y="11550"/>
                </a:lnTo>
                <a:lnTo>
                  <a:pt x="10625033" y="11557"/>
                </a:lnTo>
                <a:lnTo>
                  <a:pt x="10624597" y="13093"/>
                </a:lnTo>
                <a:close/>
              </a:path>
              <a:path w="10757535" h="1084579">
                <a:moveTo>
                  <a:pt x="10624045" y="15036"/>
                </a:moveTo>
                <a:lnTo>
                  <a:pt x="10616946" y="15036"/>
                </a:lnTo>
                <a:lnTo>
                  <a:pt x="10608477" y="13087"/>
                </a:lnTo>
                <a:lnTo>
                  <a:pt x="10624597" y="13093"/>
                </a:lnTo>
                <a:lnTo>
                  <a:pt x="10624045" y="15036"/>
                </a:lnTo>
                <a:close/>
              </a:path>
              <a:path w="10757535" h="1084579">
                <a:moveTo>
                  <a:pt x="10623511" y="16916"/>
                </a:moveTo>
                <a:lnTo>
                  <a:pt x="10616717" y="14986"/>
                </a:lnTo>
                <a:lnTo>
                  <a:pt x="10616946" y="15036"/>
                </a:lnTo>
                <a:lnTo>
                  <a:pt x="10624045" y="15036"/>
                </a:lnTo>
                <a:lnTo>
                  <a:pt x="10623511" y="16916"/>
                </a:lnTo>
                <a:close/>
              </a:path>
              <a:path w="10757535" h="1084579">
                <a:moveTo>
                  <a:pt x="10674841" y="30619"/>
                </a:moveTo>
                <a:lnTo>
                  <a:pt x="10656468" y="30619"/>
                </a:lnTo>
                <a:lnTo>
                  <a:pt x="10649242" y="26924"/>
                </a:lnTo>
                <a:lnTo>
                  <a:pt x="10653585" y="18440"/>
                </a:lnTo>
                <a:lnTo>
                  <a:pt x="10661015" y="22250"/>
                </a:lnTo>
                <a:lnTo>
                  <a:pt x="10668711" y="26682"/>
                </a:lnTo>
                <a:lnTo>
                  <a:pt x="10674841" y="30619"/>
                </a:lnTo>
                <a:close/>
              </a:path>
              <a:path w="10757535" h="1084579">
                <a:moveTo>
                  <a:pt x="10680871" y="34823"/>
                </a:moveTo>
                <a:lnTo>
                  <a:pt x="10663758" y="34823"/>
                </a:lnTo>
                <a:lnTo>
                  <a:pt x="10656425" y="30597"/>
                </a:lnTo>
                <a:lnTo>
                  <a:pt x="10674841" y="30619"/>
                </a:lnTo>
                <a:lnTo>
                  <a:pt x="10676166" y="31470"/>
                </a:lnTo>
                <a:lnTo>
                  <a:pt x="10680871" y="34823"/>
                </a:lnTo>
                <a:close/>
              </a:path>
              <a:path w="10757535" h="1084579">
                <a:moveTo>
                  <a:pt x="10680687" y="46609"/>
                </a:moveTo>
                <a:lnTo>
                  <a:pt x="10677486" y="44094"/>
                </a:lnTo>
                <a:lnTo>
                  <a:pt x="10670641" y="39230"/>
                </a:lnTo>
                <a:lnTo>
                  <a:pt x="10663636" y="34753"/>
                </a:lnTo>
                <a:lnTo>
                  <a:pt x="10680871" y="34823"/>
                </a:lnTo>
                <a:lnTo>
                  <a:pt x="10683367" y="36601"/>
                </a:lnTo>
                <a:lnTo>
                  <a:pt x="10686580" y="39128"/>
                </a:lnTo>
                <a:lnTo>
                  <a:pt x="10680687" y="46609"/>
                </a:lnTo>
                <a:close/>
              </a:path>
              <a:path w="10757535" h="1084579">
                <a:moveTo>
                  <a:pt x="10670832" y="39370"/>
                </a:moveTo>
                <a:lnTo>
                  <a:pt x="10670614" y="39230"/>
                </a:lnTo>
                <a:lnTo>
                  <a:pt x="10670832" y="39370"/>
                </a:lnTo>
                <a:close/>
              </a:path>
              <a:path w="10757535" h="1084579">
                <a:moveTo>
                  <a:pt x="10719980" y="73063"/>
                </a:moveTo>
                <a:lnTo>
                  <a:pt x="10707878" y="73063"/>
                </a:lnTo>
                <a:lnTo>
                  <a:pt x="10702251" y="66560"/>
                </a:lnTo>
                <a:lnTo>
                  <a:pt x="10701197" y="65468"/>
                </a:lnTo>
                <a:lnTo>
                  <a:pt x="10708093" y="58902"/>
                </a:lnTo>
                <a:lnTo>
                  <a:pt x="10709440" y="60325"/>
                </a:lnTo>
                <a:lnTo>
                  <a:pt x="10715218" y="67005"/>
                </a:lnTo>
                <a:lnTo>
                  <a:pt x="10719980" y="73063"/>
                </a:lnTo>
                <a:close/>
              </a:path>
              <a:path w="10757535" h="1084579">
                <a:moveTo>
                  <a:pt x="10724725" y="79654"/>
                </a:moveTo>
                <a:lnTo>
                  <a:pt x="10713046" y="79654"/>
                </a:lnTo>
                <a:lnTo>
                  <a:pt x="10707739" y="72903"/>
                </a:lnTo>
                <a:lnTo>
                  <a:pt x="10707878" y="73063"/>
                </a:lnTo>
                <a:lnTo>
                  <a:pt x="10719980" y="73063"/>
                </a:lnTo>
                <a:lnTo>
                  <a:pt x="10720679" y="73952"/>
                </a:lnTo>
                <a:lnTo>
                  <a:pt x="10724725" y="79654"/>
                </a:lnTo>
                <a:close/>
              </a:path>
              <a:path w="10757535" h="1084579">
                <a:moveTo>
                  <a:pt x="10729220" y="86499"/>
                </a:moveTo>
                <a:lnTo>
                  <a:pt x="10717911" y="86499"/>
                </a:lnTo>
                <a:lnTo>
                  <a:pt x="10712907" y="79477"/>
                </a:lnTo>
                <a:lnTo>
                  <a:pt x="10713046" y="79654"/>
                </a:lnTo>
                <a:lnTo>
                  <a:pt x="10724725" y="79654"/>
                </a:lnTo>
                <a:lnTo>
                  <a:pt x="10725797" y="81165"/>
                </a:lnTo>
                <a:lnTo>
                  <a:pt x="10729220" y="86499"/>
                </a:lnTo>
                <a:close/>
              </a:path>
              <a:path w="10757535" h="1084579">
                <a:moveTo>
                  <a:pt x="10725808" y="93573"/>
                </a:moveTo>
                <a:lnTo>
                  <a:pt x="10722432" y="93573"/>
                </a:lnTo>
                <a:lnTo>
                  <a:pt x="10717860" y="86429"/>
                </a:lnTo>
                <a:lnTo>
                  <a:pt x="10729220" y="86499"/>
                </a:lnTo>
                <a:lnTo>
                  <a:pt x="10730458" y="88430"/>
                </a:lnTo>
                <a:lnTo>
                  <a:pt x="10731525" y="90284"/>
                </a:lnTo>
                <a:lnTo>
                  <a:pt x="10725808" y="93573"/>
                </a:lnTo>
                <a:close/>
              </a:path>
              <a:path w="10757535" h="1084579">
                <a:moveTo>
                  <a:pt x="10723270" y="95034"/>
                </a:moveTo>
                <a:lnTo>
                  <a:pt x="10722387" y="93503"/>
                </a:lnTo>
                <a:lnTo>
                  <a:pt x="10725808" y="93573"/>
                </a:lnTo>
                <a:lnTo>
                  <a:pt x="10723270" y="95034"/>
                </a:lnTo>
                <a:close/>
              </a:path>
              <a:path w="10757535" h="1084579">
                <a:moveTo>
                  <a:pt x="10747121" y="124040"/>
                </a:moveTo>
                <a:lnTo>
                  <a:pt x="10737075" y="124040"/>
                </a:lnTo>
                <a:lnTo>
                  <a:pt x="10735500" y="120040"/>
                </a:lnTo>
                <a:lnTo>
                  <a:pt x="10744365" y="116547"/>
                </a:lnTo>
                <a:lnTo>
                  <a:pt x="10746016" y="120776"/>
                </a:lnTo>
                <a:lnTo>
                  <a:pt x="10747121" y="124040"/>
                </a:lnTo>
                <a:close/>
              </a:path>
              <a:path w="10757535" h="1084579">
                <a:moveTo>
                  <a:pt x="10749712" y="132143"/>
                </a:moveTo>
                <a:lnTo>
                  <a:pt x="10739818" y="132143"/>
                </a:lnTo>
                <a:lnTo>
                  <a:pt x="10737053" y="123985"/>
                </a:lnTo>
                <a:lnTo>
                  <a:pt x="10747121" y="124040"/>
                </a:lnTo>
                <a:lnTo>
                  <a:pt x="10748911" y="129324"/>
                </a:lnTo>
                <a:lnTo>
                  <a:pt x="10749712" y="132143"/>
                </a:lnTo>
                <a:close/>
              </a:path>
              <a:path w="10757535" h="1084579">
                <a:moveTo>
                  <a:pt x="10753770" y="148856"/>
                </a:moveTo>
                <a:lnTo>
                  <a:pt x="10744098" y="148856"/>
                </a:lnTo>
                <a:lnTo>
                  <a:pt x="10742104" y="140195"/>
                </a:lnTo>
                <a:lnTo>
                  <a:pt x="10739742" y="131927"/>
                </a:lnTo>
                <a:lnTo>
                  <a:pt x="10739818" y="132143"/>
                </a:lnTo>
                <a:lnTo>
                  <a:pt x="10749712" y="132143"/>
                </a:lnTo>
                <a:lnTo>
                  <a:pt x="10751324" y="137820"/>
                </a:lnTo>
                <a:lnTo>
                  <a:pt x="10753432" y="146951"/>
                </a:lnTo>
                <a:lnTo>
                  <a:pt x="10753770" y="148856"/>
                </a:lnTo>
                <a:close/>
              </a:path>
              <a:path w="10757535" h="1084579">
                <a:moveTo>
                  <a:pt x="10742155" y="140423"/>
                </a:moveTo>
                <a:lnTo>
                  <a:pt x="10742090" y="140195"/>
                </a:lnTo>
                <a:lnTo>
                  <a:pt x="10742155" y="140423"/>
                </a:lnTo>
                <a:close/>
              </a:path>
              <a:path w="10757535" h="1084579">
                <a:moveTo>
                  <a:pt x="10745330" y="155790"/>
                </a:moveTo>
                <a:lnTo>
                  <a:pt x="10744053" y="148663"/>
                </a:lnTo>
                <a:lnTo>
                  <a:pt x="10744098" y="148856"/>
                </a:lnTo>
                <a:lnTo>
                  <a:pt x="10753770" y="148856"/>
                </a:lnTo>
                <a:lnTo>
                  <a:pt x="10754702" y="154114"/>
                </a:lnTo>
                <a:lnTo>
                  <a:pt x="10745330" y="155790"/>
                </a:lnTo>
                <a:close/>
              </a:path>
              <a:path w="10757535" h="1084579">
                <a:moveTo>
                  <a:pt x="10757141" y="221500"/>
                </a:moveTo>
                <a:lnTo>
                  <a:pt x="10747616" y="221500"/>
                </a:lnTo>
                <a:lnTo>
                  <a:pt x="10747603" y="183514"/>
                </a:lnTo>
                <a:lnTo>
                  <a:pt x="10757128" y="183286"/>
                </a:lnTo>
                <a:lnTo>
                  <a:pt x="10757141" y="221500"/>
                </a:lnTo>
                <a:close/>
              </a:path>
              <a:path w="10757535" h="1084579">
                <a:moveTo>
                  <a:pt x="10747616" y="184010"/>
                </a:moveTo>
                <a:close/>
              </a:path>
              <a:path w="10757535" h="1084579">
                <a:moveTo>
                  <a:pt x="10757141" y="288175"/>
                </a:moveTo>
                <a:lnTo>
                  <a:pt x="10747616" y="288175"/>
                </a:lnTo>
                <a:lnTo>
                  <a:pt x="10747616" y="250075"/>
                </a:lnTo>
                <a:lnTo>
                  <a:pt x="10757141" y="250075"/>
                </a:lnTo>
                <a:lnTo>
                  <a:pt x="10757141" y="288175"/>
                </a:lnTo>
                <a:close/>
              </a:path>
              <a:path w="10757535" h="1084579">
                <a:moveTo>
                  <a:pt x="10757141" y="354850"/>
                </a:moveTo>
                <a:lnTo>
                  <a:pt x="10747616" y="354850"/>
                </a:lnTo>
                <a:lnTo>
                  <a:pt x="10747616" y="316750"/>
                </a:lnTo>
                <a:lnTo>
                  <a:pt x="10757141" y="316750"/>
                </a:lnTo>
                <a:lnTo>
                  <a:pt x="10757141" y="354850"/>
                </a:lnTo>
                <a:close/>
              </a:path>
              <a:path w="10757535" h="1084579">
                <a:moveTo>
                  <a:pt x="10757141" y="421525"/>
                </a:moveTo>
                <a:lnTo>
                  <a:pt x="10747616" y="421525"/>
                </a:lnTo>
                <a:lnTo>
                  <a:pt x="10747616" y="383425"/>
                </a:lnTo>
                <a:lnTo>
                  <a:pt x="10757141" y="383425"/>
                </a:lnTo>
                <a:lnTo>
                  <a:pt x="10757141" y="421525"/>
                </a:lnTo>
                <a:close/>
              </a:path>
              <a:path w="10757535" h="1084579">
                <a:moveTo>
                  <a:pt x="10757141" y="488200"/>
                </a:moveTo>
                <a:lnTo>
                  <a:pt x="10747616" y="488200"/>
                </a:lnTo>
                <a:lnTo>
                  <a:pt x="10747616" y="450100"/>
                </a:lnTo>
                <a:lnTo>
                  <a:pt x="10757141" y="450100"/>
                </a:lnTo>
                <a:lnTo>
                  <a:pt x="10757141" y="488200"/>
                </a:lnTo>
                <a:close/>
              </a:path>
              <a:path w="10757535" h="1084579">
                <a:moveTo>
                  <a:pt x="10757141" y="554875"/>
                </a:moveTo>
                <a:lnTo>
                  <a:pt x="10747616" y="554875"/>
                </a:lnTo>
                <a:lnTo>
                  <a:pt x="10747616" y="516775"/>
                </a:lnTo>
                <a:lnTo>
                  <a:pt x="10757141" y="516775"/>
                </a:lnTo>
                <a:lnTo>
                  <a:pt x="10757141" y="554875"/>
                </a:lnTo>
                <a:close/>
              </a:path>
              <a:path w="10757535" h="1084579">
                <a:moveTo>
                  <a:pt x="10757141" y="621550"/>
                </a:moveTo>
                <a:lnTo>
                  <a:pt x="10747616" y="621550"/>
                </a:lnTo>
                <a:lnTo>
                  <a:pt x="10747616" y="583450"/>
                </a:lnTo>
                <a:lnTo>
                  <a:pt x="10757141" y="583450"/>
                </a:lnTo>
                <a:lnTo>
                  <a:pt x="10757141" y="621550"/>
                </a:lnTo>
                <a:close/>
              </a:path>
              <a:path w="10757535" h="1084579">
                <a:moveTo>
                  <a:pt x="10757141" y="688225"/>
                </a:moveTo>
                <a:lnTo>
                  <a:pt x="10747616" y="688225"/>
                </a:lnTo>
                <a:lnTo>
                  <a:pt x="10747616" y="650125"/>
                </a:lnTo>
                <a:lnTo>
                  <a:pt x="10757141" y="650125"/>
                </a:lnTo>
                <a:lnTo>
                  <a:pt x="10757141" y="688225"/>
                </a:lnTo>
                <a:close/>
              </a:path>
              <a:path w="10757535" h="1084579">
                <a:moveTo>
                  <a:pt x="10757141" y="754900"/>
                </a:moveTo>
                <a:lnTo>
                  <a:pt x="10747616" y="754900"/>
                </a:lnTo>
                <a:lnTo>
                  <a:pt x="10747616" y="716800"/>
                </a:lnTo>
                <a:lnTo>
                  <a:pt x="10757141" y="716800"/>
                </a:lnTo>
                <a:lnTo>
                  <a:pt x="10757141" y="754900"/>
                </a:lnTo>
                <a:close/>
              </a:path>
              <a:path w="10757535" h="1084579">
                <a:moveTo>
                  <a:pt x="10757141" y="821575"/>
                </a:moveTo>
                <a:lnTo>
                  <a:pt x="10747616" y="821575"/>
                </a:lnTo>
                <a:lnTo>
                  <a:pt x="10747616" y="783475"/>
                </a:lnTo>
                <a:lnTo>
                  <a:pt x="10757141" y="783475"/>
                </a:lnTo>
                <a:lnTo>
                  <a:pt x="10757141" y="821575"/>
                </a:lnTo>
                <a:close/>
              </a:path>
              <a:path w="10757535" h="1084579">
                <a:moveTo>
                  <a:pt x="10757141" y="888250"/>
                </a:moveTo>
                <a:lnTo>
                  <a:pt x="10747616" y="888250"/>
                </a:lnTo>
                <a:lnTo>
                  <a:pt x="10747616" y="850150"/>
                </a:lnTo>
                <a:lnTo>
                  <a:pt x="10757141" y="850150"/>
                </a:lnTo>
                <a:lnTo>
                  <a:pt x="10757141" y="888250"/>
                </a:lnTo>
                <a:close/>
              </a:path>
              <a:path w="10757535" h="1084579">
                <a:moveTo>
                  <a:pt x="10756251" y="918324"/>
                </a:moveTo>
                <a:lnTo>
                  <a:pt x="10746701" y="918324"/>
                </a:lnTo>
                <a:lnTo>
                  <a:pt x="10746854" y="916444"/>
                </a:lnTo>
                <a:lnTo>
                  <a:pt x="10756341" y="917168"/>
                </a:lnTo>
                <a:lnTo>
                  <a:pt x="10756251" y="918324"/>
                </a:lnTo>
                <a:close/>
              </a:path>
              <a:path w="10757535" h="1084579">
                <a:moveTo>
                  <a:pt x="10746711" y="918208"/>
                </a:moveTo>
                <a:close/>
              </a:path>
              <a:path w="10757535" h="1084579">
                <a:moveTo>
                  <a:pt x="10755190" y="927049"/>
                </a:moveTo>
                <a:lnTo>
                  <a:pt x="10745584" y="927049"/>
                </a:lnTo>
                <a:lnTo>
                  <a:pt x="10745622" y="926820"/>
                </a:lnTo>
                <a:lnTo>
                  <a:pt x="10746711" y="918208"/>
                </a:lnTo>
                <a:lnTo>
                  <a:pt x="10756251" y="918324"/>
                </a:lnTo>
                <a:lnTo>
                  <a:pt x="10756176" y="919289"/>
                </a:lnTo>
                <a:lnTo>
                  <a:pt x="10755190" y="927049"/>
                </a:lnTo>
                <a:close/>
              </a:path>
              <a:path w="10757535" h="1084579">
                <a:moveTo>
                  <a:pt x="10745591" y="926995"/>
                </a:moveTo>
                <a:lnTo>
                  <a:pt x="10745613" y="926820"/>
                </a:lnTo>
                <a:lnTo>
                  <a:pt x="10745591" y="926995"/>
                </a:lnTo>
                <a:close/>
              </a:path>
              <a:path w="10757535" h="1084579">
                <a:moveTo>
                  <a:pt x="10753724" y="935634"/>
                </a:moveTo>
                <a:lnTo>
                  <a:pt x="10744047" y="935634"/>
                </a:lnTo>
                <a:lnTo>
                  <a:pt x="10744098" y="935405"/>
                </a:lnTo>
                <a:lnTo>
                  <a:pt x="10745591" y="926995"/>
                </a:lnTo>
                <a:lnTo>
                  <a:pt x="10755190" y="927049"/>
                </a:lnTo>
                <a:lnTo>
                  <a:pt x="10755007" y="928484"/>
                </a:lnTo>
                <a:lnTo>
                  <a:pt x="10753724" y="935634"/>
                </a:lnTo>
                <a:close/>
              </a:path>
              <a:path w="10757535" h="1084579">
                <a:moveTo>
                  <a:pt x="10744053" y="935598"/>
                </a:moveTo>
                <a:lnTo>
                  <a:pt x="10744088" y="935405"/>
                </a:lnTo>
                <a:lnTo>
                  <a:pt x="10744053" y="935598"/>
                </a:lnTo>
                <a:close/>
              </a:path>
              <a:path w="10757535" h="1084579">
                <a:moveTo>
                  <a:pt x="10751873" y="944067"/>
                </a:moveTo>
                <a:lnTo>
                  <a:pt x="10742104" y="944067"/>
                </a:lnTo>
                <a:lnTo>
                  <a:pt x="10744053" y="935598"/>
                </a:lnTo>
                <a:lnTo>
                  <a:pt x="10753724" y="935634"/>
                </a:lnTo>
                <a:lnTo>
                  <a:pt x="10753382" y="937539"/>
                </a:lnTo>
                <a:lnTo>
                  <a:pt x="10751873" y="944067"/>
                </a:lnTo>
                <a:close/>
              </a:path>
              <a:path w="10757535" h="1084579">
                <a:moveTo>
                  <a:pt x="10748683" y="955624"/>
                </a:moveTo>
                <a:lnTo>
                  <a:pt x="10739666" y="952563"/>
                </a:lnTo>
                <a:lnTo>
                  <a:pt x="10739818" y="952119"/>
                </a:lnTo>
                <a:lnTo>
                  <a:pt x="10742155" y="943838"/>
                </a:lnTo>
                <a:lnTo>
                  <a:pt x="10742104" y="944067"/>
                </a:lnTo>
                <a:lnTo>
                  <a:pt x="10751873" y="944067"/>
                </a:lnTo>
                <a:lnTo>
                  <a:pt x="10751324" y="946442"/>
                </a:lnTo>
                <a:lnTo>
                  <a:pt x="10748835" y="955167"/>
                </a:lnTo>
                <a:lnTo>
                  <a:pt x="10748683" y="955624"/>
                </a:lnTo>
                <a:close/>
              </a:path>
              <a:path w="10757535" h="1084579">
                <a:moveTo>
                  <a:pt x="10739742" y="952334"/>
                </a:moveTo>
                <a:lnTo>
                  <a:pt x="10739803" y="952119"/>
                </a:lnTo>
                <a:lnTo>
                  <a:pt x="10739742" y="952334"/>
                </a:lnTo>
                <a:close/>
              </a:path>
              <a:path w="10757535" h="1084579">
                <a:moveTo>
                  <a:pt x="10737221" y="983589"/>
                </a:moveTo>
                <a:lnTo>
                  <a:pt x="10726521" y="983589"/>
                </a:lnTo>
                <a:lnTo>
                  <a:pt x="10726635" y="983386"/>
                </a:lnTo>
                <a:lnTo>
                  <a:pt x="10729188" y="978369"/>
                </a:lnTo>
                <a:lnTo>
                  <a:pt x="10737672" y="982713"/>
                </a:lnTo>
                <a:lnTo>
                  <a:pt x="10737221" y="983589"/>
                </a:lnTo>
                <a:close/>
              </a:path>
              <a:path w="10757535" h="1084579">
                <a:moveTo>
                  <a:pt x="10726543" y="983546"/>
                </a:moveTo>
                <a:lnTo>
                  <a:pt x="10726625" y="983386"/>
                </a:lnTo>
                <a:lnTo>
                  <a:pt x="10726543" y="983546"/>
                </a:lnTo>
                <a:close/>
              </a:path>
              <a:path w="10757535" h="1084579">
                <a:moveTo>
                  <a:pt x="10733306" y="990879"/>
                </a:moveTo>
                <a:lnTo>
                  <a:pt x="10722317" y="990879"/>
                </a:lnTo>
                <a:lnTo>
                  <a:pt x="10722432" y="990688"/>
                </a:lnTo>
                <a:lnTo>
                  <a:pt x="10726543" y="983546"/>
                </a:lnTo>
                <a:lnTo>
                  <a:pt x="10737221" y="983589"/>
                </a:lnTo>
                <a:lnTo>
                  <a:pt x="10734890" y="988123"/>
                </a:lnTo>
                <a:lnTo>
                  <a:pt x="10733306" y="990879"/>
                </a:lnTo>
                <a:close/>
              </a:path>
              <a:path w="10757535" h="1084579">
                <a:moveTo>
                  <a:pt x="10722386" y="990759"/>
                </a:moveTo>
                <a:close/>
              </a:path>
              <a:path w="10757535" h="1084579">
                <a:moveTo>
                  <a:pt x="10729096" y="997953"/>
                </a:moveTo>
                <a:lnTo>
                  <a:pt x="10717784" y="997953"/>
                </a:lnTo>
                <a:lnTo>
                  <a:pt x="10717911" y="997762"/>
                </a:lnTo>
                <a:lnTo>
                  <a:pt x="10722386" y="990759"/>
                </a:lnTo>
                <a:lnTo>
                  <a:pt x="10733306" y="990879"/>
                </a:lnTo>
                <a:lnTo>
                  <a:pt x="10730458" y="995832"/>
                </a:lnTo>
                <a:lnTo>
                  <a:pt x="10729096" y="997953"/>
                </a:lnTo>
                <a:close/>
              </a:path>
              <a:path w="10757535" h="1084579">
                <a:moveTo>
                  <a:pt x="10717860" y="997833"/>
                </a:moveTo>
                <a:close/>
              </a:path>
              <a:path w="10757535" h="1084579">
                <a:moveTo>
                  <a:pt x="10716615" y="1015466"/>
                </a:moveTo>
                <a:lnTo>
                  <a:pt x="10709135" y="1009586"/>
                </a:lnTo>
                <a:lnTo>
                  <a:pt x="10713046" y="1004608"/>
                </a:lnTo>
                <a:lnTo>
                  <a:pt x="10717860" y="997833"/>
                </a:lnTo>
                <a:lnTo>
                  <a:pt x="10729096" y="997953"/>
                </a:lnTo>
                <a:lnTo>
                  <a:pt x="10725670" y="1003287"/>
                </a:lnTo>
                <a:lnTo>
                  <a:pt x="10720539" y="1010488"/>
                </a:lnTo>
                <a:lnTo>
                  <a:pt x="10716615" y="1015466"/>
                </a:lnTo>
                <a:close/>
              </a:path>
              <a:path w="10757535" h="1084579">
                <a:moveTo>
                  <a:pt x="10712907" y="1004785"/>
                </a:moveTo>
                <a:lnTo>
                  <a:pt x="10713033" y="1004608"/>
                </a:lnTo>
                <a:lnTo>
                  <a:pt x="10712907" y="1004785"/>
                </a:lnTo>
                <a:close/>
              </a:path>
              <a:path w="10757535" h="1084579">
                <a:moveTo>
                  <a:pt x="10694772" y="1034999"/>
                </a:moveTo>
                <a:lnTo>
                  <a:pt x="10684078" y="1034999"/>
                </a:lnTo>
                <a:lnTo>
                  <a:pt x="10684256" y="1034846"/>
                </a:lnTo>
                <a:lnTo>
                  <a:pt x="10690186" y="1029703"/>
                </a:lnTo>
                <a:lnTo>
                  <a:pt x="10694772" y="1034999"/>
                </a:lnTo>
                <a:close/>
              </a:path>
              <a:path w="10757535" h="1084579">
                <a:moveTo>
                  <a:pt x="10684234" y="1034863"/>
                </a:moveTo>
                <a:close/>
              </a:path>
              <a:path w="10757535" h="1084579">
                <a:moveTo>
                  <a:pt x="10692647" y="1040168"/>
                </a:moveTo>
                <a:lnTo>
                  <a:pt x="10677486" y="1040168"/>
                </a:lnTo>
                <a:lnTo>
                  <a:pt x="10677664" y="1040028"/>
                </a:lnTo>
                <a:lnTo>
                  <a:pt x="10684234" y="1034863"/>
                </a:lnTo>
                <a:lnTo>
                  <a:pt x="10684078" y="1034999"/>
                </a:lnTo>
                <a:lnTo>
                  <a:pt x="10694772" y="1034999"/>
                </a:lnTo>
                <a:lnTo>
                  <a:pt x="10696422" y="1036904"/>
                </a:lnTo>
                <a:lnTo>
                  <a:pt x="10692647" y="1040168"/>
                </a:lnTo>
                <a:close/>
              </a:path>
              <a:path w="10757535" h="1084579">
                <a:moveTo>
                  <a:pt x="10677663" y="1040029"/>
                </a:moveTo>
                <a:close/>
              </a:path>
              <a:path w="10757535" h="1084579">
                <a:moveTo>
                  <a:pt x="10686711" y="1045032"/>
                </a:moveTo>
                <a:lnTo>
                  <a:pt x="10670641" y="1045032"/>
                </a:lnTo>
                <a:lnTo>
                  <a:pt x="10677663" y="1040029"/>
                </a:lnTo>
                <a:lnTo>
                  <a:pt x="10677486" y="1040168"/>
                </a:lnTo>
                <a:lnTo>
                  <a:pt x="10692647" y="1040168"/>
                </a:lnTo>
                <a:lnTo>
                  <a:pt x="10690136" y="1042339"/>
                </a:lnTo>
                <a:lnTo>
                  <a:pt x="10686711" y="1045032"/>
                </a:lnTo>
                <a:close/>
              </a:path>
              <a:path w="10757535" h="1084579">
                <a:moveTo>
                  <a:pt x="10680719" y="1049553"/>
                </a:moveTo>
                <a:lnTo>
                  <a:pt x="10663567" y="1049553"/>
                </a:lnTo>
                <a:lnTo>
                  <a:pt x="10663758" y="1049439"/>
                </a:lnTo>
                <a:lnTo>
                  <a:pt x="10670832" y="1044892"/>
                </a:lnTo>
                <a:lnTo>
                  <a:pt x="10670641" y="1045032"/>
                </a:lnTo>
                <a:lnTo>
                  <a:pt x="10686711" y="1045032"/>
                </a:lnTo>
                <a:lnTo>
                  <a:pt x="10683189" y="1047800"/>
                </a:lnTo>
                <a:lnTo>
                  <a:pt x="10680719" y="1049553"/>
                </a:lnTo>
                <a:close/>
              </a:path>
              <a:path w="10757535" h="1084579">
                <a:moveTo>
                  <a:pt x="10663641" y="1049506"/>
                </a:moveTo>
                <a:close/>
              </a:path>
              <a:path w="10757535" h="1084579">
                <a:moveTo>
                  <a:pt x="10664901" y="1059764"/>
                </a:moveTo>
                <a:lnTo>
                  <a:pt x="10660151" y="1051509"/>
                </a:lnTo>
                <a:lnTo>
                  <a:pt x="10663641" y="1049506"/>
                </a:lnTo>
                <a:lnTo>
                  <a:pt x="10680719" y="1049553"/>
                </a:lnTo>
                <a:lnTo>
                  <a:pt x="10675975" y="1052918"/>
                </a:lnTo>
                <a:lnTo>
                  <a:pt x="10668711" y="1057579"/>
                </a:lnTo>
                <a:lnTo>
                  <a:pt x="10664901" y="1059764"/>
                </a:lnTo>
                <a:close/>
              </a:path>
              <a:path w="10757535" h="1084579">
                <a:moveTo>
                  <a:pt x="10635300" y="1064196"/>
                </a:moveTo>
                <a:lnTo>
                  <a:pt x="10633100" y="1064196"/>
                </a:lnTo>
                <a:lnTo>
                  <a:pt x="10633316" y="1064120"/>
                </a:lnTo>
                <a:lnTo>
                  <a:pt x="10635005" y="1063447"/>
                </a:lnTo>
                <a:lnTo>
                  <a:pt x="10635300" y="1064196"/>
                </a:lnTo>
                <a:close/>
              </a:path>
              <a:path w="10757535" h="1084579">
                <a:moveTo>
                  <a:pt x="10633155" y="1064174"/>
                </a:moveTo>
                <a:lnTo>
                  <a:pt x="10633294" y="1064120"/>
                </a:lnTo>
                <a:lnTo>
                  <a:pt x="10633155" y="1064174"/>
                </a:lnTo>
                <a:close/>
              </a:path>
              <a:path w="10757535" h="1084579">
                <a:moveTo>
                  <a:pt x="10636381" y="1066939"/>
                </a:moveTo>
                <a:lnTo>
                  <a:pt x="10624997" y="1066939"/>
                </a:lnTo>
                <a:lnTo>
                  <a:pt x="10633155" y="1064174"/>
                </a:lnTo>
                <a:lnTo>
                  <a:pt x="10635300" y="1064196"/>
                </a:lnTo>
                <a:lnTo>
                  <a:pt x="10636381" y="1066939"/>
                </a:lnTo>
                <a:close/>
              </a:path>
              <a:path w="10757535" h="1084579">
                <a:moveTo>
                  <a:pt x="10638067" y="1071219"/>
                </a:moveTo>
                <a:lnTo>
                  <a:pt x="10608284" y="1071219"/>
                </a:lnTo>
                <a:lnTo>
                  <a:pt x="10608513" y="1071168"/>
                </a:lnTo>
                <a:lnTo>
                  <a:pt x="10616946" y="1069225"/>
                </a:lnTo>
                <a:lnTo>
                  <a:pt x="10625213" y="1066863"/>
                </a:lnTo>
                <a:lnTo>
                  <a:pt x="10624997" y="1066939"/>
                </a:lnTo>
                <a:lnTo>
                  <a:pt x="10636381" y="1066939"/>
                </a:lnTo>
                <a:lnTo>
                  <a:pt x="10638067" y="1071219"/>
                </a:lnTo>
                <a:close/>
              </a:path>
              <a:path w="10757535" h="1084579">
                <a:moveTo>
                  <a:pt x="10616717" y="1069276"/>
                </a:moveTo>
                <a:lnTo>
                  <a:pt x="10616896" y="1069225"/>
                </a:lnTo>
                <a:lnTo>
                  <a:pt x="10616717" y="1069276"/>
                </a:lnTo>
                <a:close/>
              </a:path>
              <a:path w="10757535" h="1084579">
                <a:moveTo>
                  <a:pt x="10608477" y="1071175"/>
                </a:moveTo>
                <a:close/>
              </a:path>
              <a:path w="10757535" h="1084579">
                <a:moveTo>
                  <a:pt x="10637381" y="1072743"/>
                </a:moveTo>
                <a:lnTo>
                  <a:pt x="10599699" y="1072743"/>
                </a:lnTo>
                <a:lnTo>
                  <a:pt x="10599928" y="1072705"/>
                </a:lnTo>
                <a:lnTo>
                  <a:pt x="10608477" y="1071175"/>
                </a:lnTo>
                <a:lnTo>
                  <a:pt x="10608284" y="1071219"/>
                </a:lnTo>
                <a:lnTo>
                  <a:pt x="10638067" y="1071219"/>
                </a:lnTo>
                <a:lnTo>
                  <a:pt x="10638497" y="1072311"/>
                </a:lnTo>
                <a:lnTo>
                  <a:pt x="10637381" y="1072743"/>
                </a:lnTo>
                <a:close/>
              </a:path>
              <a:path w="10757535" h="1084579">
                <a:moveTo>
                  <a:pt x="10599867" y="1072713"/>
                </a:moveTo>
                <a:close/>
              </a:path>
              <a:path w="10757535" h="1084579">
                <a:moveTo>
                  <a:pt x="10600563" y="1082230"/>
                </a:moveTo>
                <a:lnTo>
                  <a:pt x="10599356" y="1072781"/>
                </a:lnTo>
                <a:lnTo>
                  <a:pt x="10599867" y="1072713"/>
                </a:lnTo>
                <a:lnTo>
                  <a:pt x="10599699" y="1072743"/>
                </a:lnTo>
                <a:lnTo>
                  <a:pt x="10637381" y="1072743"/>
                </a:lnTo>
                <a:lnTo>
                  <a:pt x="10601375" y="1082128"/>
                </a:lnTo>
                <a:lnTo>
                  <a:pt x="10600563" y="1082230"/>
                </a:lnTo>
                <a:close/>
              </a:path>
              <a:path w="10757535" h="1084579">
                <a:moveTo>
                  <a:pt x="10571480" y="1084262"/>
                </a:moveTo>
                <a:lnTo>
                  <a:pt x="10533380" y="1084262"/>
                </a:lnTo>
                <a:lnTo>
                  <a:pt x="10533380" y="1074737"/>
                </a:lnTo>
                <a:lnTo>
                  <a:pt x="10571480" y="1074737"/>
                </a:lnTo>
                <a:lnTo>
                  <a:pt x="10571480" y="1084262"/>
                </a:lnTo>
                <a:close/>
              </a:path>
              <a:path w="10757535" h="1084579">
                <a:moveTo>
                  <a:pt x="10504805" y="1084262"/>
                </a:moveTo>
                <a:lnTo>
                  <a:pt x="10466705" y="1084262"/>
                </a:lnTo>
                <a:lnTo>
                  <a:pt x="10466705" y="1074737"/>
                </a:lnTo>
                <a:lnTo>
                  <a:pt x="10504805" y="1074737"/>
                </a:lnTo>
                <a:lnTo>
                  <a:pt x="10504805" y="1084262"/>
                </a:lnTo>
                <a:close/>
              </a:path>
              <a:path w="10757535" h="1084579">
                <a:moveTo>
                  <a:pt x="10438130" y="1084262"/>
                </a:moveTo>
                <a:lnTo>
                  <a:pt x="10400030" y="1084262"/>
                </a:lnTo>
                <a:lnTo>
                  <a:pt x="10400030" y="1074737"/>
                </a:lnTo>
                <a:lnTo>
                  <a:pt x="10438130" y="1074737"/>
                </a:lnTo>
                <a:lnTo>
                  <a:pt x="10438130" y="1084262"/>
                </a:lnTo>
                <a:close/>
              </a:path>
              <a:path w="10757535" h="1084579">
                <a:moveTo>
                  <a:pt x="10371455" y="1084262"/>
                </a:moveTo>
                <a:lnTo>
                  <a:pt x="10333355" y="1084262"/>
                </a:lnTo>
                <a:lnTo>
                  <a:pt x="10333355" y="1074737"/>
                </a:lnTo>
                <a:lnTo>
                  <a:pt x="10371455" y="1074737"/>
                </a:lnTo>
                <a:lnTo>
                  <a:pt x="10371455" y="1084262"/>
                </a:lnTo>
                <a:close/>
              </a:path>
              <a:path w="10757535" h="1084579">
                <a:moveTo>
                  <a:pt x="10304780" y="1084262"/>
                </a:moveTo>
                <a:lnTo>
                  <a:pt x="10266680" y="1084262"/>
                </a:lnTo>
                <a:lnTo>
                  <a:pt x="10266680" y="1074737"/>
                </a:lnTo>
                <a:lnTo>
                  <a:pt x="10304780" y="1074737"/>
                </a:lnTo>
                <a:lnTo>
                  <a:pt x="10304780" y="1084262"/>
                </a:lnTo>
                <a:close/>
              </a:path>
              <a:path w="10757535" h="1084579">
                <a:moveTo>
                  <a:pt x="10238105" y="1084262"/>
                </a:moveTo>
                <a:lnTo>
                  <a:pt x="10200005" y="1084262"/>
                </a:lnTo>
                <a:lnTo>
                  <a:pt x="10200005" y="1074737"/>
                </a:lnTo>
                <a:lnTo>
                  <a:pt x="10238105" y="1074737"/>
                </a:lnTo>
                <a:lnTo>
                  <a:pt x="10238105" y="1084262"/>
                </a:lnTo>
                <a:close/>
              </a:path>
              <a:path w="10757535" h="1084579">
                <a:moveTo>
                  <a:pt x="10171430" y="1084262"/>
                </a:moveTo>
                <a:lnTo>
                  <a:pt x="10133330" y="1084262"/>
                </a:lnTo>
                <a:lnTo>
                  <a:pt x="10133330" y="1074737"/>
                </a:lnTo>
                <a:lnTo>
                  <a:pt x="10171430" y="1074737"/>
                </a:lnTo>
                <a:lnTo>
                  <a:pt x="10171430" y="1084262"/>
                </a:lnTo>
                <a:close/>
              </a:path>
              <a:path w="10757535" h="1084579">
                <a:moveTo>
                  <a:pt x="10104755" y="1084262"/>
                </a:moveTo>
                <a:lnTo>
                  <a:pt x="10066655" y="1084262"/>
                </a:lnTo>
                <a:lnTo>
                  <a:pt x="10066655" y="1074737"/>
                </a:lnTo>
                <a:lnTo>
                  <a:pt x="10104755" y="1074737"/>
                </a:lnTo>
                <a:lnTo>
                  <a:pt x="10104755" y="1084262"/>
                </a:lnTo>
                <a:close/>
              </a:path>
              <a:path w="10757535" h="1084579">
                <a:moveTo>
                  <a:pt x="10038080" y="1084262"/>
                </a:moveTo>
                <a:lnTo>
                  <a:pt x="9999980" y="1084262"/>
                </a:lnTo>
                <a:lnTo>
                  <a:pt x="9999980" y="1074737"/>
                </a:lnTo>
                <a:lnTo>
                  <a:pt x="10038080" y="1074737"/>
                </a:lnTo>
                <a:lnTo>
                  <a:pt x="10038080" y="1084262"/>
                </a:lnTo>
                <a:close/>
              </a:path>
              <a:path w="10757535" h="1084579">
                <a:moveTo>
                  <a:pt x="9971405" y="1084262"/>
                </a:moveTo>
                <a:lnTo>
                  <a:pt x="9933305" y="1084262"/>
                </a:lnTo>
                <a:lnTo>
                  <a:pt x="9933305" y="1074737"/>
                </a:lnTo>
                <a:lnTo>
                  <a:pt x="9971405" y="1074737"/>
                </a:lnTo>
                <a:lnTo>
                  <a:pt x="9971405" y="1084262"/>
                </a:lnTo>
                <a:close/>
              </a:path>
              <a:path w="10757535" h="1084579">
                <a:moveTo>
                  <a:pt x="9904730" y="1084262"/>
                </a:moveTo>
                <a:lnTo>
                  <a:pt x="9866630" y="1084262"/>
                </a:lnTo>
                <a:lnTo>
                  <a:pt x="9866630" y="1074737"/>
                </a:lnTo>
                <a:lnTo>
                  <a:pt x="9904730" y="1074737"/>
                </a:lnTo>
                <a:lnTo>
                  <a:pt x="9904730" y="1084262"/>
                </a:lnTo>
                <a:close/>
              </a:path>
              <a:path w="10757535" h="1084579">
                <a:moveTo>
                  <a:pt x="9838055" y="1084262"/>
                </a:moveTo>
                <a:lnTo>
                  <a:pt x="9799955" y="1084262"/>
                </a:lnTo>
                <a:lnTo>
                  <a:pt x="9799955" y="1074737"/>
                </a:lnTo>
                <a:lnTo>
                  <a:pt x="9838055" y="1074737"/>
                </a:lnTo>
                <a:lnTo>
                  <a:pt x="9838055" y="1084262"/>
                </a:lnTo>
                <a:close/>
              </a:path>
              <a:path w="10757535" h="1084579">
                <a:moveTo>
                  <a:pt x="9771380" y="1084262"/>
                </a:moveTo>
                <a:lnTo>
                  <a:pt x="9733280" y="1084262"/>
                </a:lnTo>
                <a:lnTo>
                  <a:pt x="9733280" y="1074737"/>
                </a:lnTo>
                <a:lnTo>
                  <a:pt x="9771380" y="1074737"/>
                </a:lnTo>
                <a:lnTo>
                  <a:pt x="9771380" y="1084262"/>
                </a:lnTo>
                <a:close/>
              </a:path>
              <a:path w="10757535" h="1084579">
                <a:moveTo>
                  <a:pt x="9704705" y="1084262"/>
                </a:moveTo>
                <a:lnTo>
                  <a:pt x="9666605" y="1084262"/>
                </a:lnTo>
                <a:lnTo>
                  <a:pt x="9666605" y="1074737"/>
                </a:lnTo>
                <a:lnTo>
                  <a:pt x="9704705" y="1074737"/>
                </a:lnTo>
                <a:lnTo>
                  <a:pt x="9704705" y="1084262"/>
                </a:lnTo>
                <a:close/>
              </a:path>
              <a:path w="10757535" h="1084579">
                <a:moveTo>
                  <a:pt x="9638030" y="1084262"/>
                </a:moveTo>
                <a:lnTo>
                  <a:pt x="9599930" y="1084262"/>
                </a:lnTo>
                <a:lnTo>
                  <a:pt x="9599930" y="1074737"/>
                </a:lnTo>
                <a:lnTo>
                  <a:pt x="9638030" y="1074737"/>
                </a:lnTo>
                <a:lnTo>
                  <a:pt x="9638030" y="1084262"/>
                </a:lnTo>
                <a:close/>
              </a:path>
              <a:path w="10757535" h="1084579">
                <a:moveTo>
                  <a:pt x="9571355" y="1084262"/>
                </a:moveTo>
                <a:lnTo>
                  <a:pt x="9533255" y="1084262"/>
                </a:lnTo>
                <a:lnTo>
                  <a:pt x="9533255" y="1074737"/>
                </a:lnTo>
                <a:lnTo>
                  <a:pt x="9571355" y="1074737"/>
                </a:lnTo>
                <a:lnTo>
                  <a:pt x="9571355" y="1084262"/>
                </a:lnTo>
                <a:close/>
              </a:path>
              <a:path w="10757535" h="1084579">
                <a:moveTo>
                  <a:pt x="9504680" y="1084262"/>
                </a:moveTo>
                <a:lnTo>
                  <a:pt x="9466580" y="1084262"/>
                </a:lnTo>
                <a:lnTo>
                  <a:pt x="9466580" y="1074737"/>
                </a:lnTo>
                <a:lnTo>
                  <a:pt x="9504680" y="1074737"/>
                </a:lnTo>
                <a:lnTo>
                  <a:pt x="9504680" y="1084262"/>
                </a:lnTo>
                <a:close/>
              </a:path>
              <a:path w="10757535" h="1084579">
                <a:moveTo>
                  <a:pt x="9438005" y="1084262"/>
                </a:moveTo>
                <a:lnTo>
                  <a:pt x="9399905" y="1084262"/>
                </a:lnTo>
                <a:lnTo>
                  <a:pt x="9399905" y="1074737"/>
                </a:lnTo>
                <a:lnTo>
                  <a:pt x="9438005" y="1074737"/>
                </a:lnTo>
                <a:lnTo>
                  <a:pt x="9438005" y="1084262"/>
                </a:lnTo>
                <a:close/>
              </a:path>
              <a:path w="10757535" h="1084579">
                <a:moveTo>
                  <a:pt x="9371330" y="1084262"/>
                </a:moveTo>
                <a:lnTo>
                  <a:pt x="9333230" y="1084262"/>
                </a:lnTo>
                <a:lnTo>
                  <a:pt x="9333230" y="1074737"/>
                </a:lnTo>
                <a:lnTo>
                  <a:pt x="9371330" y="1074737"/>
                </a:lnTo>
                <a:lnTo>
                  <a:pt x="9371330" y="1084262"/>
                </a:lnTo>
                <a:close/>
              </a:path>
              <a:path w="10757535" h="1084579">
                <a:moveTo>
                  <a:pt x="9304655" y="1084262"/>
                </a:moveTo>
                <a:lnTo>
                  <a:pt x="9266555" y="1084262"/>
                </a:lnTo>
                <a:lnTo>
                  <a:pt x="9266555" y="1074737"/>
                </a:lnTo>
                <a:lnTo>
                  <a:pt x="9304655" y="1074737"/>
                </a:lnTo>
                <a:lnTo>
                  <a:pt x="9304655" y="1084262"/>
                </a:lnTo>
                <a:close/>
              </a:path>
              <a:path w="10757535" h="1084579">
                <a:moveTo>
                  <a:pt x="9237980" y="1084262"/>
                </a:moveTo>
                <a:lnTo>
                  <a:pt x="9199880" y="1084262"/>
                </a:lnTo>
                <a:lnTo>
                  <a:pt x="9199880" y="1074737"/>
                </a:lnTo>
                <a:lnTo>
                  <a:pt x="9237980" y="1074737"/>
                </a:lnTo>
                <a:lnTo>
                  <a:pt x="9237980" y="1084262"/>
                </a:lnTo>
                <a:close/>
              </a:path>
              <a:path w="10757535" h="1084579">
                <a:moveTo>
                  <a:pt x="9171305" y="1084262"/>
                </a:moveTo>
                <a:lnTo>
                  <a:pt x="9133205" y="1084262"/>
                </a:lnTo>
                <a:lnTo>
                  <a:pt x="9133205" y="1074737"/>
                </a:lnTo>
                <a:lnTo>
                  <a:pt x="9171305" y="1074737"/>
                </a:lnTo>
                <a:lnTo>
                  <a:pt x="9171305" y="1084262"/>
                </a:lnTo>
                <a:close/>
              </a:path>
              <a:path w="10757535" h="1084579">
                <a:moveTo>
                  <a:pt x="9104630" y="1084262"/>
                </a:moveTo>
                <a:lnTo>
                  <a:pt x="9066530" y="1084262"/>
                </a:lnTo>
                <a:lnTo>
                  <a:pt x="9066530" y="1074737"/>
                </a:lnTo>
                <a:lnTo>
                  <a:pt x="9104630" y="1074737"/>
                </a:lnTo>
                <a:lnTo>
                  <a:pt x="9104630" y="1084262"/>
                </a:lnTo>
                <a:close/>
              </a:path>
              <a:path w="10757535" h="1084579">
                <a:moveTo>
                  <a:pt x="9037955" y="1084262"/>
                </a:moveTo>
                <a:lnTo>
                  <a:pt x="8999855" y="1084262"/>
                </a:lnTo>
                <a:lnTo>
                  <a:pt x="8999855" y="1074737"/>
                </a:lnTo>
                <a:lnTo>
                  <a:pt x="9037955" y="1074737"/>
                </a:lnTo>
                <a:lnTo>
                  <a:pt x="9037955" y="1084262"/>
                </a:lnTo>
                <a:close/>
              </a:path>
              <a:path w="10757535" h="1084579">
                <a:moveTo>
                  <a:pt x="8971280" y="1084262"/>
                </a:moveTo>
                <a:lnTo>
                  <a:pt x="8933180" y="1084262"/>
                </a:lnTo>
                <a:lnTo>
                  <a:pt x="8933180" y="1074737"/>
                </a:lnTo>
                <a:lnTo>
                  <a:pt x="8971280" y="1074737"/>
                </a:lnTo>
                <a:lnTo>
                  <a:pt x="8971280" y="1084262"/>
                </a:lnTo>
                <a:close/>
              </a:path>
              <a:path w="10757535" h="1084579">
                <a:moveTo>
                  <a:pt x="8904605" y="1084262"/>
                </a:moveTo>
                <a:lnTo>
                  <a:pt x="8866505" y="1084262"/>
                </a:lnTo>
                <a:lnTo>
                  <a:pt x="8866505" y="1074737"/>
                </a:lnTo>
                <a:lnTo>
                  <a:pt x="8904605" y="1074737"/>
                </a:lnTo>
                <a:lnTo>
                  <a:pt x="8904605" y="1084262"/>
                </a:lnTo>
                <a:close/>
              </a:path>
              <a:path w="10757535" h="1084579">
                <a:moveTo>
                  <a:pt x="8837930" y="1084262"/>
                </a:moveTo>
                <a:lnTo>
                  <a:pt x="8799830" y="1084262"/>
                </a:lnTo>
                <a:lnTo>
                  <a:pt x="8799830" y="1074737"/>
                </a:lnTo>
                <a:lnTo>
                  <a:pt x="8837930" y="1074737"/>
                </a:lnTo>
                <a:lnTo>
                  <a:pt x="8837930" y="1084262"/>
                </a:lnTo>
                <a:close/>
              </a:path>
              <a:path w="10757535" h="1084579">
                <a:moveTo>
                  <a:pt x="8771255" y="1084262"/>
                </a:moveTo>
                <a:lnTo>
                  <a:pt x="8733155" y="1084262"/>
                </a:lnTo>
                <a:lnTo>
                  <a:pt x="8733155" y="1074737"/>
                </a:lnTo>
                <a:lnTo>
                  <a:pt x="8771255" y="1074737"/>
                </a:lnTo>
                <a:lnTo>
                  <a:pt x="8771255" y="1084262"/>
                </a:lnTo>
                <a:close/>
              </a:path>
              <a:path w="10757535" h="1084579">
                <a:moveTo>
                  <a:pt x="8704580" y="1084262"/>
                </a:moveTo>
                <a:lnTo>
                  <a:pt x="8666480" y="1084262"/>
                </a:lnTo>
                <a:lnTo>
                  <a:pt x="8666480" y="1074737"/>
                </a:lnTo>
                <a:lnTo>
                  <a:pt x="8704580" y="1074737"/>
                </a:lnTo>
                <a:lnTo>
                  <a:pt x="8704580" y="1084262"/>
                </a:lnTo>
                <a:close/>
              </a:path>
              <a:path w="10757535" h="1084579">
                <a:moveTo>
                  <a:pt x="8637905" y="1084262"/>
                </a:moveTo>
                <a:lnTo>
                  <a:pt x="8599805" y="1084262"/>
                </a:lnTo>
                <a:lnTo>
                  <a:pt x="8599805" y="1074737"/>
                </a:lnTo>
                <a:lnTo>
                  <a:pt x="8637905" y="1074737"/>
                </a:lnTo>
                <a:lnTo>
                  <a:pt x="8637905" y="1084262"/>
                </a:lnTo>
                <a:close/>
              </a:path>
              <a:path w="10757535" h="1084579">
                <a:moveTo>
                  <a:pt x="8571230" y="1084262"/>
                </a:moveTo>
                <a:lnTo>
                  <a:pt x="8533130" y="1084262"/>
                </a:lnTo>
                <a:lnTo>
                  <a:pt x="8533130" y="1074737"/>
                </a:lnTo>
                <a:lnTo>
                  <a:pt x="8571230" y="1074737"/>
                </a:lnTo>
                <a:lnTo>
                  <a:pt x="8571230" y="1084262"/>
                </a:lnTo>
                <a:close/>
              </a:path>
              <a:path w="10757535" h="1084579">
                <a:moveTo>
                  <a:pt x="8504555" y="1084262"/>
                </a:moveTo>
                <a:lnTo>
                  <a:pt x="8466455" y="1084262"/>
                </a:lnTo>
                <a:lnTo>
                  <a:pt x="8466455" y="1074737"/>
                </a:lnTo>
                <a:lnTo>
                  <a:pt x="8504555" y="1074737"/>
                </a:lnTo>
                <a:lnTo>
                  <a:pt x="8504555" y="1084262"/>
                </a:lnTo>
                <a:close/>
              </a:path>
              <a:path w="10757535" h="1084579">
                <a:moveTo>
                  <a:pt x="8437880" y="1084262"/>
                </a:moveTo>
                <a:lnTo>
                  <a:pt x="8399780" y="1084262"/>
                </a:lnTo>
                <a:lnTo>
                  <a:pt x="8399780" y="1074737"/>
                </a:lnTo>
                <a:lnTo>
                  <a:pt x="8437880" y="1074737"/>
                </a:lnTo>
                <a:lnTo>
                  <a:pt x="8437880" y="1084262"/>
                </a:lnTo>
                <a:close/>
              </a:path>
              <a:path w="10757535" h="1084579">
                <a:moveTo>
                  <a:pt x="8371205" y="1084262"/>
                </a:moveTo>
                <a:lnTo>
                  <a:pt x="8333105" y="1084262"/>
                </a:lnTo>
                <a:lnTo>
                  <a:pt x="8333105" y="1074737"/>
                </a:lnTo>
                <a:lnTo>
                  <a:pt x="8371205" y="1074737"/>
                </a:lnTo>
                <a:lnTo>
                  <a:pt x="8371205" y="1084262"/>
                </a:lnTo>
                <a:close/>
              </a:path>
              <a:path w="10757535" h="1084579">
                <a:moveTo>
                  <a:pt x="8304530" y="1084262"/>
                </a:moveTo>
                <a:lnTo>
                  <a:pt x="8266430" y="1084262"/>
                </a:lnTo>
                <a:lnTo>
                  <a:pt x="8266430" y="1074737"/>
                </a:lnTo>
                <a:lnTo>
                  <a:pt x="8304530" y="1074737"/>
                </a:lnTo>
                <a:lnTo>
                  <a:pt x="8304530" y="1084262"/>
                </a:lnTo>
                <a:close/>
              </a:path>
              <a:path w="10757535" h="1084579">
                <a:moveTo>
                  <a:pt x="8237855" y="1084262"/>
                </a:moveTo>
                <a:lnTo>
                  <a:pt x="8199755" y="1084262"/>
                </a:lnTo>
                <a:lnTo>
                  <a:pt x="8199755" y="1074737"/>
                </a:lnTo>
                <a:lnTo>
                  <a:pt x="8237855" y="1074737"/>
                </a:lnTo>
                <a:lnTo>
                  <a:pt x="8237855" y="1084262"/>
                </a:lnTo>
                <a:close/>
              </a:path>
              <a:path w="10757535" h="1084579">
                <a:moveTo>
                  <a:pt x="8171180" y="1084262"/>
                </a:moveTo>
                <a:lnTo>
                  <a:pt x="8133080" y="1084262"/>
                </a:lnTo>
                <a:lnTo>
                  <a:pt x="8133080" y="1074737"/>
                </a:lnTo>
                <a:lnTo>
                  <a:pt x="8171180" y="1074737"/>
                </a:lnTo>
                <a:lnTo>
                  <a:pt x="8171180" y="1084262"/>
                </a:lnTo>
                <a:close/>
              </a:path>
              <a:path w="10757535" h="1084579">
                <a:moveTo>
                  <a:pt x="8104505" y="1084262"/>
                </a:moveTo>
                <a:lnTo>
                  <a:pt x="8066405" y="1084262"/>
                </a:lnTo>
                <a:lnTo>
                  <a:pt x="8066405" y="1074737"/>
                </a:lnTo>
                <a:lnTo>
                  <a:pt x="8104505" y="1074737"/>
                </a:lnTo>
                <a:lnTo>
                  <a:pt x="8104505" y="1084262"/>
                </a:lnTo>
                <a:close/>
              </a:path>
              <a:path w="10757535" h="1084579">
                <a:moveTo>
                  <a:pt x="8037830" y="1084262"/>
                </a:moveTo>
                <a:lnTo>
                  <a:pt x="7999730" y="1084262"/>
                </a:lnTo>
                <a:lnTo>
                  <a:pt x="7999730" y="1074737"/>
                </a:lnTo>
                <a:lnTo>
                  <a:pt x="8037830" y="1074737"/>
                </a:lnTo>
                <a:lnTo>
                  <a:pt x="8037830" y="1084262"/>
                </a:lnTo>
                <a:close/>
              </a:path>
              <a:path w="10757535" h="1084579">
                <a:moveTo>
                  <a:pt x="7971155" y="1084262"/>
                </a:moveTo>
                <a:lnTo>
                  <a:pt x="7933055" y="1084262"/>
                </a:lnTo>
                <a:lnTo>
                  <a:pt x="7933055" y="1074737"/>
                </a:lnTo>
                <a:lnTo>
                  <a:pt x="7971155" y="1074737"/>
                </a:lnTo>
                <a:lnTo>
                  <a:pt x="7971155" y="1084262"/>
                </a:lnTo>
                <a:close/>
              </a:path>
              <a:path w="10757535" h="1084579">
                <a:moveTo>
                  <a:pt x="7904480" y="1084262"/>
                </a:moveTo>
                <a:lnTo>
                  <a:pt x="7866380" y="1084262"/>
                </a:lnTo>
                <a:lnTo>
                  <a:pt x="7866380" y="1074737"/>
                </a:lnTo>
                <a:lnTo>
                  <a:pt x="7904480" y="1074737"/>
                </a:lnTo>
                <a:lnTo>
                  <a:pt x="7904480" y="1084262"/>
                </a:lnTo>
                <a:close/>
              </a:path>
              <a:path w="10757535" h="1084579">
                <a:moveTo>
                  <a:pt x="7837805" y="1084262"/>
                </a:moveTo>
                <a:lnTo>
                  <a:pt x="7799705" y="1084262"/>
                </a:lnTo>
                <a:lnTo>
                  <a:pt x="7799705" y="1074737"/>
                </a:lnTo>
                <a:lnTo>
                  <a:pt x="7837805" y="1074737"/>
                </a:lnTo>
                <a:lnTo>
                  <a:pt x="7837805" y="1084262"/>
                </a:lnTo>
                <a:close/>
              </a:path>
              <a:path w="10757535" h="1084579">
                <a:moveTo>
                  <a:pt x="7771130" y="1084262"/>
                </a:moveTo>
                <a:lnTo>
                  <a:pt x="7733030" y="1084262"/>
                </a:lnTo>
                <a:lnTo>
                  <a:pt x="7733030" y="1074737"/>
                </a:lnTo>
                <a:lnTo>
                  <a:pt x="7771130" y="1074737"/>
                </a:lnTo>
                <a:lnTo>
                  <a:pt x="7771130" y="1084262"/>
                </a:lnTo>
                <a:close/>
              </a:path>
              <a:path w="10757535" h="1084579">
                <a:moveTo>
                  <a:pt x="7704455" y="1084262"/>
                </a:moveTo>
                <a:lnTo>
                  <a:pt x="7666355" y="1084262"/>
                </a:lnTo>
                <a:lnTo>
                  <a:pt x="7666355" y="1074737"/>
                </a:lnTo>
                <a:lnTo>
                  <a:pt x="7704455" y="1074737"/>
                </a:lnTo>
                <a:lnTo>
                  <a:pt x="7704455" y="1084262"/>
                </a:lnTo>
                <a:close/>
              </a:path>
              <a:path w="10757535" h="1084579">
                <a:moveTo>
                  <a:pt x="7637780" y="1084262"/>
                </a:moveTo>
                <a:lnTo>
                  <a:pt x="7599680" y="1084262"/>
                </a:lnTo>
                <a:lnTo>
                  <a:pt x="7599680" y="1074737"/>
                </a:lnTo>
                <a:lnTo>
                  <a:pt x="7637780" y="1074737"/>
                </a:lnTo>
                <a:lnTo>
                  <a:pt x="7637780" y="1084262"/>
                </a:lnTo>
                <a:close/>
              </a:path>
              <a:path w="10757535" h="1084579">
                <a:moveTo>
                  <a:pt x="7571105" y="1084262"/>
                </a:moveTo>
                <a:lnTo>
                  <a:pt x="7533005" y="1084262"/>
                </a:lnTo>
                <a:lnTo>
                  <a:pt x="7533005" y="1074737"/>
                </a:lnTo>
                <a:lnTo>
                  <a:pt x="7571105" y="1074737"/>
                </a:lnTo>
                <a:lnTo>
                  <a:pt x="7571105" y="1084262"/>
                </a:lnTo>
                <a:close/>
              </a:path>
              <a:path w="10757535" h="1084579">
                <a:moveTo>
                  <a:pt x="7504430" y="1084262"/>
                </a:moveTo>
                <a:lnTo>
                  <a:pt x="7466330" y="1084262"/>
                </a:lnTo>
                <a:lnTo>
                  <a:pt x="7466330" y="1074737"/>
                </a:lnTo>
                <a:lnTo>
                  <a:pt x="7504430" y="1074737"/>
                </a:lnTo>
                <a:lnTo>
                  <a:pt x="7504430" y="1084262"/>
                </a:lnTo>
                <a:close/>
              </a:path>
              <a:path w="10757535" h="1084579">
                <a:moveTo>
                  <a:pt x="7437755" y="1084262"/>
                </a:moveTo>
                <a:lnTo>
                  <a:pt x="7399655" y="1084262"/>
                </a:lnTo>
                <a:lnTo>
                  <a:pt x="7399655" y="1074737"/>
                </a:lnTo>
                <a:lnTo>
                  <a:pt x="7437755" y="1074737"/>
                </a:lnTo>
                <a:lnTo>
                  <a:pt x="7437755" y="1084262"/>
                </a:lnTo>
                <a:close/>
              </a:path>
              <a:path w="10757535" h="1084579">
                <a:moveTo>
                  <a:pt x="7371080" y="1084262"/>
                </a:moveTo>
                <a:lnTo>
                  <a:pt x="7332980" y="1084262"/>
                </a:lnTo>
                <a:lnTo>
                  <a:pt x="7332980" y="1074737"/>
                </a:lnTo>
                <a:lnTo>
                  <a:pt x="7371080" y="1074737"/>
                </a:lnTo>
                <a:lnTo>
                  <a:pt x="7371080" y="1084262"/>
                </a:lnTo>
                <a:close/>
              </a:path>
              <a:path w="10757535" h="1084579">
                <a:moveTo>
                  <a:pt x="7304405" y="1084262"/>
                </a:moveTo>
                <a:lnTo>
                  <a:pt x="7266305" y="1084262"/>
                </a:lnTo>
                <a:lnTo>
                  <a:pt x="7266305" y="1074737"/>
                </a:lnTo>
                <a:lnTo>
                  <a:pt x="7304405" y="1074737"/>
                </a:lnTo>
                <a:lnTo>
                  <a:pt x="7304405" y="1084262"/>
                </a:lnTo>
                <a:close/>
              </a:path>
              <a:path w="10757535" h="1084579">
                <a:moveTo>
                  <a:pt x="7237730" y="1084262"/>
                </a:moveTo>
                <a:lnTo>
                  <a:pt x="7199630" y="1084262"/>
                </a:lnTo>
                <a:lnTo>
                  <a:pt x="7199630" y="1074737"/>
                </a:lnTo>
                <a:lnTo>
                  <a:pt x="7237730" y="1074737"/>
                </a:lnTo>
                <a:lnTo>
                  <a:pt x="7237730" y="1084262"/>
                </a:lnTo>
                <a:close/>
              </a:path>
              <a:path w="10757535" h="1084579">
                <a:moveTo>
                  <a:pt x="7171055" y="1084262"/>
                </a:moveTo>
                <a:lnTo>
                  <a:pt x="7132955" y="1084262"/>
                </a:lnTo>
                <a:lnTo>
                  <a:pt x="7132955" y="1074737"/>
                </a:lnTo>
                <a:lnTo>
                  <a:pt x="7171055" y="1074737"/>
                </a:lnTo>
                <a:lnTo>
                  <a:pt x="7171055" y="1084262"/>
                </a:lnTo>
                <a:close/>
              </a:path>
              <a:path w="10757535" h="1084579">
                <a:moveTo>
                  <a:pt x="7104380" y="1084262"/>
                </a:moveTo>
                <a:lnTo>
                  <a:pt x="7066280" y="1084262"/>
                </a:lnTo>
                <a:lnTo>
                  <a:pt x="7066280" y="1074737"/>
                </a:lnTo>
                <a:lnTo>
                  <a:pt x="7104380" y="1074737"/>
                </a:lnTo>
                <a:lnTo>
                  <a:pt x="7104380" y="1084262"/>
                </a:lnTo>
                <a:close/>
              </a:path>
              <a:path w="10757535" h="1084579">
                <a:moveTo>
                  <a:pt x="7037705" y="1084262"/>
                </a:moveTo>
                <a:lnTo>
                  <a:pt x="6999605" y="1084262"/>
                </a:lnTo>
                <a:lnTo>
                  <a:pt x="6999605" y="1074737"/>
                </a:lnTo>
                <a:lnTo>
                  <a:pt x="7037705" y="1074737"/>
                </a:lnTo>
                <a:lnTo>
                  <a:pt x="7037705" y="1084262"/>
                </a:lnTo>
                <a:close/>
              </a:path>
              <a:path w="10757535" h="1084579">
                <a:moveTo>
                  <a:pt x="6971030" y="1084262"/>
                </a:moveTo>
                <a:lnTo>
                  <a:pt x="6932930" y="1084262"/>
                </a:lnTo>
                <a:lnTo>
                  <a:pt x="6932930" y="1074737"/>
                </a:lnTo>
                <a:lnTo>
                  <a:pt x="6971030" y="1074737"/>
                </a:lnTo>
                <a:lnTo>
                  <a:pt x="6971030" y="1084262"/>
                </a:lnTo>
                <a:close/>
              </a:path>
              <a:path w="10757535" h="1084579">
                <a:moveTo>
                  <a:pt x="6904355" y="1084262"/>
                </a:moveTo>
                <a:lnTo>
                  <a:pt x="6866255" y="1084262"/>
                </a:lnTo>
                <a:lnTo>
                  <a:pt x="6866255" y="1074737"/>
                </a:lnTo>
                <a:lnTo>
                  <a:pt x="6904355" y="1074737"/>
                </a:lnTo>
                <a:lnTo>
                  <a:pt x="6904355" y="1084262"/>
                </a:lnTo>
                <a:close/>
              </a:path>
              <a:path w="10757535" h="1084579">
                <a:moveTo>
                  <a:pt x="6837680" y="1084262"/>
                </a:moveTo>
                <a:lnTo>
                  <a:pt x="6799580" y="1084262"/>
                </a:lnTo>
                <a:lnTo>
                  <a:pt x="6799580" y="1074737"/>
                </a:lnTo>
                <a:lnTo>
                  <a:pt x="6837680" y="1074737"/>
                </a:lnTo>
                <a:lnTo>
                  <a:pt x="6837680" y="1084262"/>
                </a:lnTo>
                <a:close/>
              </a:path>
              <a:path w="10757535" h="1084579">
                <a:moveTo>
                  <a:pt x="6771005" y="1084262"/>
                </a:moveTo>
                <a:lnTo>
                  <a:pt x="6732905" y="1084262"/>
                </a:lnTo>
                <a:lnTo>
                  <a:pt x="6732905" y="1074737"/>
                </a:lnTo>
                <a:lnTo>
                  <a:pt x="6771005" y="1074737"/>
                </a:lnTo>
                <a:lnTo>
                  <a:pt x="6771005" y="1084262"/>
                </a:lnTo>
                <a:close/>
              </a:path>
              <a:path w="10757535" h="1084579">
                <a:moveTo>
                  <a:pt x="6704330" y="1084262"/>
                </a:moveTo>
                <a:lnTo>
                  <a:pt x="6666230" y="1084262"/>
                </a:lnTo>
                <a:lnTo>
                  <a:pt x="6666230" y="1074737"/>
                </a:lnTo>
                <a:lnTo>
                  <a:pt x="6704330" y="1074737"/>
                </a:lnTo>
                <a:lnTo>
                  <a:pt x="6704330" y="1084262"/>
                </a:lnTo>
                <a:close/>
              </a:path>
              <a:path w="10757535" h="1084579">
                <a:moveTo>
                  <a:pt x="6637655" y="1084262"/>
                </a:moveTo>
                <a:lnTo>
                  <a:pt x="6599555" y="1084262"/>
                </a:lnTo>
                <a:lnTo>
                  <a:pt x="6599555" y="1074737"/>
                </a:lnTo>
                <a:lnTo>
                  <a:pt x="6637655" y="1074737"/>
                </a:lnTo>
                <a:lnTo>
                  <a:pt x="6637655" y="1084262"/>
                </a:lnTo>
                <a:close/>
              </a:path>
              <a:path w="10757535" h="1084579">
                <a:moveTo>
                  <a:pt x="6570980" y="1084262"/>
                </a:moveTo>
                <a:lnTo>
                  <a:pt x="6532880" y="1084262"/>
                </a:lnTo>
                <a:lnTo>
                  <a:pt x="6532880" y="1074737"/>
                </a:lnTo>
                <a:lnTo>
                  <a:pt x="6570980" y="1074737"/>
                </a:lnTo>
                <a:lnTo>
                  <a:pt x="6570980" y="1084262"/>
                </a:lnTo>
                <a:close/>
              </a:path>
              <a:path w="10757535" h="1084579">
                <a:moveTo>
                  <a:pt x="6504305" y="1084262"/>
                </a:moveTo>
                <a:lnTo>
                  <a:pt x="6466205" y="1084262"/>
                </a:lnTo>
                <a:lnTo>
                  <a:pt x="6466205" y="1074737"/>
                </a:lnTo>
                <a:lnTo>
                  <a:pt x="6504305" y="1074737"/>
                </a:lnTo>
                <a:lnTo>
                  <a:pt x="6504305" y="1084262"/>
                </a:lnTo>
                <a:close/>
              </a:path>
              <a:path w="10757535" h="1084579">
                <a:moveTo>
                  <a:pt x="6437630" y="1084262"/>
                </a:moveTo>
                <a:lnTo>
                  <a:pt x="6399530" y="1084262"/>
                </a:lnTo>
                <a:lnTo>
                  <a:pt x="6399530" y="1074737"/>
                </a:lnTo>
                <a:lnTo>
                  <a:pt x="6437630" y="1074737"/>
                </a:lnTo>
                <a:lnTo>
                  <a:pt x="6437630" y="1084262"/>
                </a:lnTo>
                <a:close/>
              </a:path>
              <a:path w="10757535" h="1084579">
                <a:moveTo>
                  <a:pt x="6370955" y="1084262"/>
                </a:moveTo>
                <a:lnTo>
                  <a:pt x="6332855" y="1084262"/>
                </a:lnTo>
                <a:lnTo>
                  <a:pt x="6332855" y="1074737"/>
                </a:lnTo>
                <a:lnTo>
                  <a:pt x="6370955" y="1074737"/>
                </a:lnTo>
                <a:lnTo>
                  <a:pt x="6370955" y="1084262"/>
                </a:lnTo>
                <a:close/>
              </a:path>
              <a:path w="10757535" h="1084579">
                <a:moveTo>
                  <a:pt x="6304280" y="1084262"/>
                </a:moveTo>
                <a:lnTo>
                  <a:pt x="6266180" y="1084262"/>
                </a:lnTo>
                <a:lnTo>
                  <a:pt x="6266180" y="1074737"/>
                </a:lnTo>
                <a:lnTo>
                  <a:pt x="6304280" y="1074737"/>
                </a:lnTo>
                <a:lnTo>
                  <a:pt x="6304280" y="1084262"/>
                </a:lnTo>
                <a:close/>
              </a:path>
              <a:path w="10757535" h="1084579">
                <a:moveTo>
                  <a:pt x="6237605" y="1084262"/>
                </a:moveTo>
                <a:lnTo>
                  <a:pt x="6199505" y="1084262"/>
                </a:lnTo>
                <a:lnTo>
                  <a:pt x="6199505" y="1074737"/>
                </a:lnTo>
                <a:lnTo>
                  <a:pt x="6237605" y="1074737"/>
                </a:lnTo>
                <a:lnTo>
                  <a:pt x="6237605" y="1084262"/>
                </a:lnTo>
                <a:close/>
              </a:path>
              <a:path w="10757535" h="1084579">
                <a:moveTo>
                  <a:pt x="6170930" y="1084262"/>
                </a:moveTo>
                <a:lnTo>
                  <a:pt x="6132830" y="1084262"/>
                </a:lnTo>
                <a:lnTo>
                  <a:pt x="6132830" y="1074737"/>
                </a:lnTo>
                <a:lnTo>
                  <a:pt x="6170930" y="1074737"/>
                </a:lnTo>
                <a:lnTo>
                  <a:pt x="6170930" y="1084262"/>
                </a:lnTo>
                <a:close/>
              </a:path>
              <a:path w="10757535" h="1084579">
                <a:moveTo>
                  <a:pt x="6104255" y="1084262"/>
                </a:moveTo>
                <a:lnTo>
                  <a:pt x="6066155" y="1084262"/>
                </a:lnTo>
                <a:lnTo>
                  <a:pt x="6066155" y="1074737"/>
                </a:lnTo>
                <a:lnTo>
                  <a:pt x="6104255" y="1074737"/>
                </a:lnTo>
                <a:lnTo>
                  <a:pt x="6104255" y="1084262"/>
                </a:lnTo>
                <a:close/>
              </a:path>
              <a:path w="10757535" h="1084579">
                <a:moveTo>
                  <a:pt x="6037580" y="1084262"/>
                </a:moveTo>
                <a:lnTo>
                  <a:pt x="5999480" y="1084262"/>
                </a:lnTo>
                <a:lnTo>
                  <a:pt x="5999480" y="1074737"/>
                </a:lnTo>
                <a:lnTo>
                  <a:pt x="6037580" y="1074737"/>
                </a:lnTo>
                <a:lnTo>
                  <a:pt x="6037580" y="1084262"/>
                </a:lnTo>
                <a:close/>
              </a:path>
              <a:path w="10757535" h="1084579">
                <a:moveTo>
                  <a:pt x="5970905" y="1084262"/>
                </a:moveTo>
                <a:lnTo>
                  <a:pt x="5932805" y="1084262"/>
                </a:lnTo>
                <a:lnTo>
                  <a:pt x="5932805" y="1074737"/>
                </a:lnTo>
                <a:lnTo>
                  <a:pt x="5970905" y="1074737"/>
                </a:lnTo>
                <a:lnTo>
                  <a:pt x="5970905" y="1084262"/>
                </a:lnTo>
                <a:close/>
              </a:path>
              <a:path w="10757535" h="1084579">
                <a:moveTo>
                  <a:pt x="5904230" y="1084262"/>
                </a:moveTo>
                <a:lnTo>
                  <a:pt x="5866130" y="1084262"/>
                </a:lnTo>
                <a:lnTo>
                  <a:pt x="5866130" y="1074737"/>
                </a:lnTo>
                <a:lnTo>
                  <a:pt x="5904230" y="1074737"/>
                </a:lnTo>
                <a:lnTo>
                  <a:pt x="5904230" y="1084262"/>
                </a:lnTo>
                <a:close/>
              </a:path>
              <a:path w="10757535" h="1084579">
                <a:moveTo>
                  <a:pt x="5837555" y="1084262"/>
                </a:moveTo>
                <a:lnTo>
                  <a:pt x="5799455" y="1084262"/>
                </a:lnTo>
                <a:lnTo>
                  <a:pt x="5799455" y="1074737"/>
                </a:lnTo>
                <a:lnTo>
                  <a:pt x="5837555" y="1074737"/>
                </a:lnTo>
                <a:lnTo>
                  <a:pt x="5837555" y="1084262"/>
                </a:lnTo>
                <a:close/>
              </a:path>
              <a:path w="10757535" h="1084579">
                <a:moveTo>
                  <a:pt x="5770880" y="1084262"/>
                </a:moveTo>
                <a:lnTo>
                  <a:pt x="5732780" y="1084262"/>
                </a:lnTo>
                <a:lnTo>
                  <a:pt x="5732780" y="1074737"/>
                </a:lnTo>
                <a:lnTo>
                  <a:pt x="5770880" y="1074737"/>
                </a:lnTo>
                <a:lnTo>
                  <a:pt x="5770880" y="1084262"/>
                </a:lnTo>
                <a:close/>
              </a:path>
              <a:path w="10757535" h="1084579">
                <a:moveTo>
                  <a:pt x="5704205" y="1084262"/>
                </a:moveTo>
                <a:lnTo>
                  <a:pt x="5666105" y="1084262"/>
                </a:lnTo>
                <a:lnTo>
                  <a:pt x="5666105" y="1074737"/>
                </a:lnTo>
                <a:lnTo>
                  <a:pt x="5704205" y="1074737"/>
                </a:lnTo>
                <a:lnTo>
                  <a:pt x="5704205" y="1084262"/>
                </a:lnTo>
                <a:close/>
              </a:path>
              <a:path w="10757535" h="1084579">
                <a:moveTo>
                  <a:pt x="5637530" y="1084262"/>
                </a:moveTo>
                <a:lnTo>
                  <a:pt x="5599430" y="1084262"/>
                </a:lnTo>
                <a:lnTo>
                  <a:pt x="5599430" y="1074737"/>
                </a:lnTo>
                <a:lnTo>
                  <a:pt x="5637530" y="1074737"/>
                </a:lnTo>
                <a:lnTo>
                  <a:pt x="5637530" y="1084262"/>
                </a:lnTo>
                <a:close/>
              </a:path>
              <a:path w="10757535" h="1084579">
                <a:moveTo>
                  <a:pt x="5570855" y="1084262"/>
                </a:moveTo>
                <a:lnTo>
                  <a:pt x="5532755" y="1084262"/>
                </a:lnTo>
                <a:lnTo>
                  <a:pt x="5532755" y="1074737"/>
                </a:lnTo>
                <a:lnTo>
                  <a:pt x="5570855" y="1074737"/>
                </a:lnTo>
                <a:lnTo>
                  <a:pt x="5570855" y="1084262"/>
                </a:lnTo>
                <a:close/>
              </a:path>
              <a:path w="10757535" h="1084579">
                <a:moveTo>
                  <a:pt x="5504180" y="1084262"/>
                </a:moveTo>
                <a:lnTo>
                  <a:pt x="5466080" y="1084262"/>
                </a:lnTo>
                <a:lnTo>
                  <a:pt x="5466080" y="1074737"/>
                </a:lnTo>
                <a:lnTo>
                  <a:pt x="5504180" y="1074737"/>
                </a:lnTo>
                <a:lnTo>
                  <a:pt x="5504180" y="1084262"/>
                </a:lnTo>
                <a:close/>
              </a:path>
              <a:path w="10757535" h="1084579">
                <a:moveTo>
                  <a:pt x="5437505" y="1084262"/>
                </a:moveTo>
                <a:lnTo>
                  <a:pt x="5399405" y="1084262"/>
                </a:lnTo>
                <a:lnTo>
                  <a:pt x="5399405" y="1074737"/>
                </a:lnTo>
                <a:lnTo>
                  <a:pt x="5437505" y="1074737"/>
                </a:lnTo>
                <a:lnTo>
                  <a:pt x="5437505" y="1084262"/>
                </a:lnTo>
                <a:close/>
              </a:path>
              <a:path w="10757535" h="1084579">
                <a:moveTo>
                  <a:pt x="5370830" y="1084262"/>
                </a:moveTo>
                <a:lnTo>
                  <a:pt x="5332730" y="1084262"/>
                </a:lnTo>
                <a:lnTo>
                  <a:pt x="5332730" y="1074737"/>
                </a:lnTo>
                <a:lnTo>
                  <a:pt x="5370830" y="1074737"/>
                </a:lnTo>
                <a:lnTo>
                  <a:pt x="5370830" y="1084262"/>
                </a:lnTo>
                <a:close/>
              </a:path>
              <a:path w="10757535" h="1084579">
                <a:moveTo>
                  <a:pt x="5304155" y="1084262"/>
                </a:moveTo>
                <a:lnTo>
                  <a:pt x="5266055" y="1084262"/>
                </a:lnTo>
                <a:lnTo>
                  <a:pt x="5266055" y="1074737"/>
                </a:lnTo>
                <a:lnTo>
                  <a:pt x="5304155" y="1074737"/>
                </a:lnTo>
                <a:lnTo>
                  <a:pt x="5304155" y="1084262"/>
                </a:lnTo>
                <a:close/>
              </a:path>
              <a:path w="10757535" h="1084579">
                <a:moveTo>
                  <a:pt x="5237480" y="1084262"/>
                </a:moveTo>
                <a:lnTo>
                  <a:pt x="5199380" y="1084262"/>
                </a:lnTo>
                <a:lnTo>
                  <a:pt x="5199380" y="1074737"/>
                </a:lnTo>
                <a:lnTo>
                  <a:pt x="5237480" y="1074737"/>
                </a:lnTo>
                <a:lnTo>
                  <a:pt x="5237480" y="1084262"/>
                </a:lnTo>
                <a:close/>
              </a:path>
              <a:path w="10757535" h="1084579">
                <a:moveTo>
                  <a:pt x="5170805" y="1084262"/>
                </a:moveTo>
                <a:lnTo>
                  <a:pt x="5132705" y="1084262"/>
                </a:lnTo>
                <a:lnTo>
                  <a:pt x="5132705" y="1074737"/>
                </a:lnTo>
                <a:lnTo>
                  <a:pt x="5170805" y="1074737"/>
                </a:lnTo>
                <a:lnTo>
                  <a:pt x="5170805" y="1084262"/>
                </a:lnTo>
                <a:close/>
              </a:path>
              <a:path w="10757535" h="1084579">
                <a:moveTo>
                  <a:pt x="5104130" y="1084262"/>
                </a:moveTo>
                <a:lnTo>
                  <a:pt x="5066030" y="1084262"/>
                </a:lnTo>
                <a:lnTo>
                  <a:pt x="5066030" y="1074737"/>
                </a:lnTo>
                <a:lnTo>
                  <a:pt x="5104130" y="1074737"/>
                </a:lnTo>
                <a:lnTo>
                  <a:pt x="5104130" y="1084262"/>
                </a:lnTo>
                <a:close/>
              </a:path>
              <a:path w="10757535" h="1084579">
                <a:moveTo>
                  <a:pt x="5037455" y="1084262"/>
                </a:moveTo>
                <a:lnTo>
                  <a:pt x="4999355" y="1084262"/>
                </a:lnTo>
                <a:lnTo>
                  <a:pt x="4999355" y="1074737"/>
                </a:lnTo>
                <a:lnTo>
                  <a:pt x="5037455" y="1074737"/>
                </a:lnTo>
                <a:lnTo>
                  <a:pt x="5037455" y="1084262"/>
                </a:lnTo>
                <a:close/>
              </a:path>
              <a:path w="10757535" h="1084579">
                <a:moveTo>
                  <a:pt x="4970780" y="1084262"/>
                </a:moveTo>
                <a:lnTo>
                  <a:pt x="4932680" y="1084262"/>
                </a:lnTo>
                <a:lnTo>
                  <a:pt x="4932680" y="1074737"/>
                </a:lnTo>
                <a:lnTo>
                  <a:pt x="4970780" y="1074737"/>
                </a:lnTo>
                <a:lnTo>
                  <a:pt x="4970780" y="1084262"/>
                </a:lnTo>
                <a:close/>
              </a:path>
              <a:path w="10757535" h="1084579">
                <a:moveTo>
                  <a:pt x="4904105" y="1084262"/>
                </a:moveTo>
                <a:lnTo>
                  <a:pt x="4866005" y="1084262"/>
                </a:lnTo>
                <a:lnTo>
                  <a:pt x="4866005" y="1074737"/>
                </a:lnTo>
                <a:lnTo>
                  <a:pt x="4904105" y="1074737"/>
                </a:lnTo>
                <a:lnTo>
                  <a:pt x="4904105" y="1084262"/>
                </a:lnTo>
                <a:close/>
              </a:path>
              <a:path w="10757535" h="1084579">
                <a:moveTo>
                  <a:pt x="4837430" y="1084262"/>
                </a:moveTo>
                <a:lnTo>
                  <a:pt x="4799330" y="1084262"/>
                </a:lnTo>
                <a:lnTo>
                  <a:pt x="4799330" y="1074737"/>
                </a:lnTo>
                <a:lnTo>
                  <a:pt x="4837430" y="1074737"/>
                </a:lnTo>
                <a:lnTo>
                  <a:pt x="4837430" y="1084262"/>
                </a:lnTo>
                <a:close/>
              </a:path>
              <a:path w="10757535" h="1084579">
                <a:moveTo>
                  <a:pt x="4770755" y="1084262"/>
                </a:moveTo>
                <a:lnTo>
                  <a:pt x="4732655" y="1084262"/>
                </a:lnTo>
                <a:lnTo>
                  <a:pt x="4732655" y="1074737"/>
                </a:lnTo>
                <a:lnTo>
                  <a:pt x="4770755" y="1074737"/>
                </a:lnTo>
                <a:lnTo>
                  <a:pt x="4770755" y="1084262"/>
                </a:lnTo>
                <a:close/>
              </a:path>
              <a:path w="10757535" h="1084579">
                <a:moveTo>
                  <a:pt x="4704080" y="1084262"/>
                </a:moveTo>
                <a:lnTo>
                  <a:pt x="4665980" y="1084262"/>
                </a:lnTo>
                <a:lnTo>
                  <a:pt x="4665980" y="1074737"/>
                </a:lnTo>
                <a:lnTo>
                  <a:pt x="4704080" y="1074737"/>
                </a:lnTo>
                <a:lnTo>
                  <a:pt x="4704080" y="1084262"/>
                </a:lnTo>
                <a:close/>
              </a:path>
              <a:path w="10757535" h="1084579">
                <a:moveTo>
                  <a:pt x="4637405" y="1084262"/>
                </a:moveTo>
                <a:lnTo>
                  <a:pt x="4599305" y="1084262"/>
                </a:lnTo>
                <a:lnTo>
                  <a:pt x="4599305" y="1074737"/>
                </a:lnTo>
                <a:lnTo>
                  <a:pt x="4637405" y="1074737"/>
                </a:lnTo>
                <a:lnTo>
                  <a:pt x="4637405" y="1084262"/>
                </a:lnTo>
                <a:close/>
              </a:path>
              <a:path w="10757535" h="1084579">
                <a:moveTo>
                  <a:pt x="4570730" y="1084262"/>
                </a:moveTo>
                <a:lnTo>
                  <a:pt x="4532630" y="1084262"/>
                </a:lnTo>
                <a:lnTo>
                  <a:pt x="4532630" y="1074737"/>
                </a:lnTo>
                <a:lnTo>
                  <a:pt x="4570730" y="1074737"/>
                </a:lnTo>
                <a:lnTo>
                  <a:pt x="4570730" y="1084262"/>
                </a:lnTo>
                <a:close/>
              </a:path>
              <a:path w="10757535" h="1084579">
                <a:moveTo>
                  <a:pt x="4504055" y="1084262"/>
                </a:moveTo>
                <a:lnTo>
                  <a:pt x="4465955" y="1084262"/>
                </a:lnTo>
                <a:lnTo>
                  <a:pt x="4465955" y="1074737"/>
                </a:lnTo>
                <a:lnTo>
                  <a:pt x="4504055" y="1074737"/>
                </a:lnTo>
                <a:lnTo>
                  <a:pt x="4504055" y="1084262"/>
                </a:lnTo>
                <a:close/>
              </a:path>
              <a:path w="10757535" h="1084579">
                <a:moveTo>
                  <a:pt x="4437380" y="1084262"/>
                </a:moveTo>
                <a:lnTo>
                  <a:pt x="4399280" y="1084262"/>
                </a:lnTo>
                <a:lnTo>
                  <a:pt x="4399280" y="1074737"/>
                </a:lnTo>
                <a:lnTo>
                  <a:pt x="4437380" y="1074737"/>
                </a:lnTo>
                <a:lnTo>
                  <a:pt x="4437380" y="1084262"/>
                </a:lnTo>
                <a:close/>
              </a:path>
              <a:path w="10757535" h="1084579">
                <a:moveTo>
                  <a:pt x="4370705" y="1084262"/>
                </a:moveTo>
                <a:lnTo>
                  <a:pt x="4332605" y="1084262"/>
                </a:lnTo>
                <a:lnTo>
                  <a:pt x="4332605" y="1074737"/>
                </a:lnTo>
                <a:lnTo>
                  <a:pt x="4370705" y="1074737"/>
                </a:lnTo>
                <a:lnTo>
                  <a:pt x="4370705" y="1084262"/>
                </a:lnTo>
                <a:close/>
              </a:path>
              <a:path w="10757535" h="1084579">
                <a:moveTo>
                  <a:pt x="4304030" y="1084262"/>
                </a:moveTo>
                <a:lnTo>
                  <a:pt x="4265930" y="1084262"/>
                </a:lnTo>
                <a:lnTo>
                  <a:pt x="4265930" y="1074737"/>
                </a:lnTo>
                <a:lnTo>
                  <a:pt x="4304030" y="1074737"/>
                </a:lnTo>
                <a:lnTo>
                  <a:pt x="4304030" y="1084262"/>
                </a:lnTo>
                <a:close/>
              </a:path>
              <a:path w="10757535" h="1084579">
                <a:moveTo>
                  <a:pt x="4237355" y="1084262"/>
                </a:moveTo>
                <a:lnTo>
                  <a:pt x="4199255" y="1084262"/>
                </a:lnTo>
                <a:lnTo>
                  <a:pt x="4199255" y="1074737"/>
                </a:lnTo>
                <a:lnTo>
                  <a:pt x="4237355" y="1074737"/>
                </a:lnTo>
                <a:lnTo>
                  <a:pt x="4237355" y="1084262"/>
                </a:lnTo>
                <a:close/>
              </a:path>
              <a:path w="10757535" h="1084579">
                <a:moveTo>
                  <a:pt x="4170679" y="1084262"/>
                </a:moveTo>
                <a:lnTo>
                  <a:pt x="4132579" y="1084262"/>
                </a:lnTo>
                <a:lnTo>
                  <a:pt x="4132579" y="1074737"/>
                </a:lnTo>
                <a:lnTo>
                  <a:pt x="4170679" y="1074737"/>
                </a:lnTo>
                <a:lnTo>
                  <a:pt x="4170679" y="1084262"/>
                </a:lnTo>
                <a:close/>
              </a:path>
              <a:path w="10757535" h="1084579">
                <a:moveTo>
                  <a:pt x="4104004" y="1084262"/>
                </a:moveTo>
                <a:lnTo>
                  <a:pt x="4065904" y="1084262"/>
                </a:lnTo>
                <a:lnTo>
                  <a:pt x="4065904" y="1074737"/>
                </a:lnTo>
                <a:lnTo>
                  <a:pt x="4104004" y="1074737"/>
                </a:lnTo>
                <a:lnTo>
                  <a:pt x="4104004" y="1084262"/>
                </a:lnTo>
                <a:close/>
              </a:path>
              <a:path w="10757535" h="1084579">
                <a:moveTo>
                  <a:pt x="4037329" y="1084262"/>
                </a:moveTo>
                <a:lnTo>
                  <a:pt x="3999229" y="1084262"/>
                </a:lnTo>
                <a:lnTo>
                  <a:pt x="3999229" y="1074737"/>
                </a:lnTo>
                <a:lnTo>
                  <a:pt x="4037329" y="1074737"/>
                </a:lnTo>
                <a:lnTo>
                  <a:pt x="4037329" y="1084262"/>
                </a:lnTo>
                <a:close/>
              </a:path>
              <a:path w="10757535" h="1084579">
                <a:moveTo>
                  <a:pt x="3970654" y="1084262"/>
                </a:moveTo>
                <a:lnTo>
                  <a:pt x="3932554" y="1084262"/>
                </a:lnTo>
                <a:lnTo>
                  <a:pt x="3932554" y="1074737"/>
                </a:lnTo>
                <a:lnTo>
                  <a:pt x="3970654" y="1074737"/>
                </a:lnTo>
                <a:lnTo>
                  <a:pt x="3970654" y="1084262"/>
                </a:lnTo>
                <a:close/>
              </a:path>
              <a:path w="10757535" h="1084579">
                <a:moveTo>
                  <a:pt x="3903979" y="1084262"/>
                </a:moveTo>
                <a:lnTo>
                  <a:pt x="3865879" y="1084262"/>
                </a:lnTo>
                <a:lnTo>
                  <a:pt x="3865879" y="1074737"/>
                </a:lnTo>
                <a:lnTo>
                  <a:pt x="3903979" y="1074737"/>
                </a:lnTo>
                <a:lnTo>
                  <a:pt x="3903979" y="1084262"/>
                </a:lnTo>
                <a:close/>
              </a:path>
              <a:path w="10757535" h="1084579">
                <a:moveTo>
                  <a:pt x="3837304" y="1084262"/>
                </a:moveTo>
                <a:lnTo>
                  <a:pt x="3799204" y="1084262"/>
                </a:lnTo>
                <a:lnTo>
                  <a:pt x="3799204" y="1074737"/>
                </a:lnTo>
                <a:lnTo>
                  <a:pt x="3837304" y="1074737"/>
                </a:lnTo>
                <a:lnTo>
                  <a:pt x="3837304" y="1084262"/>
                </a:lnTo>
                <a:close/>
              </a:path>
              <a:path w="10757535" h="1084579">
                <a:moveTo>
                  <a:pt x="3770629" y="1084262"/>
                </a:moveTo>
                <a:lnTo>
                  <a:pt x="3732529" y="1084262"/>
                </a:lnTo>
                <a:lnTo>
                  <a:pt x="3732529" y="1074737"/>
                </a:lnTo>
                <a:lnTo>
                  <a:pt x="3770629" y="1074737"/>
                </a:lnTo>
                <a:lnTo>
                  <a:pt x="3770629" y="1084262"/>
                </a:lnTo>
                <a:close/>
              </a:path>
              <a:path w="10757535" h="1084579">
                <a:moveTo>
                  <a:pt x="3703954" y="1084262"/>
                </a:moveTo>
                <a:lnTo>
                  <a:pt x="3665854" y="1084262"/>
                </a:lnTo>
                <a:lnTo>
                  <a:pt x="3665854" y="1074737"/>
                </a:lnTo>
                <a:lnTo>
                  <a:pt x="3703954" y="1074737"/>
                </a:lnTo>
                <a:lnTo>
                  <a:pt x="3703954" y="1084262"/>
                </a:lnTo>
                <a:close/>
              </a:path>
              <a:path w="10757535" h="1084579">
                <a:moveTo>
                  <a:pt x="3637279" y="1084262"/>
                </a:moveTo>
                <a:lnTo>
                  <a:pt x="3599179" y="1084262"/>
                </a:lnTo>
                <a:lnTo>
                  <a:pt x="3599179" y="1074737"/>
                </a:lnTo>
                <a:lnTo>
                  <a:pt x="3637279" y="1074737"/>
                </a:lnTo>
                <a:lnTo>
                  <a:pt x="3637279" y="1084262"/>
                </a:lnTo>
                <a:close/>
              </a:path>
              <a:path w="10757535" h="1084579">
                <a:moveTo>
                  <a:pt x="3570604" y="1084262"/>
                </a:moveTo>
                <a:lnTo>
                  <a:pt x="3532504" y="1084262"/>
                </a:lnTo>
                <a:lnTo>
                  <a:pt x="3532504" y="1074737"/>
                </a:lnTo>
                <a:lnTo>
                  <a:pt x="3570604" y="1074737"/>
                </a:lnTo>
                <a:lnTo>
                  <a:pt x="3570604" y="1084262"/>
                </a:lnTo>
                <a:close/>
              </a:path>
              <a:path w="10757535" h="1084579">
                <a:moveTo>
                  <a:pt x="3503929" y="1084262"/>
                </a:moveTo>
                <a:lnTo>
                  <a:pt x="3465829" y="1084262"/>
                </a:lnTo>
                <a:lnTo>
                  <a:pt x="3465829" y="1074737"/>
                </a:lnTo>
                <a:lnTo>
                  <a:pt x="3503929" y="1074737"/>
                </a:lnTo>
                <a:lnTo>
                  <a:pt x="3503929" y="1084262"/>
                </a:lnTo>
                <a:close/>
              </a:path>
              <a:path w="10757535" h="1084579">
                <a:moveTo>
                  <a:pt x="3437254" y="1084262"/>
                </a:moveTo>
                <a:lnTo>
                  <a:pt x="3399154" y="1084262"/>
                </a:lnTo>
                <a:lnTo>
                  <a:pt x="3399154" y="1074737"/>
                </a:lnTo>
                <a:lnTo>
                  <a:pt x="3437254" y="1074737"/>
                </a:lnTo>
                <a:lnTo>
                  <a:pt x="3437254" y="1084262"/>
                </a:lnTo>
                <a:close/>
              </a:path>
              <a:path w="10757535" h="1084579">
                <a:moveTo>
                  <a:pt x="3370579" y="1084262"/>
                </a:moveTo>
                <a:lnTo>
                  <a:pt x="3332479" y="1084262"/>
                </a:lnTo>
                <a:lnTo>
                  <a:pt x="3332479" y="1074737"/>
                </a:lnTo>
                <a:lnTo>
                  <a:pt x="3370579" y="1074737"/>
                </a:lnTo>
                <a:lnTo>
                  <a:pt x="3370579" y="1084262"/>
                </a:lnTo>
                <a:close/>
              </a:path>
              <a:path w="10757535" h="1084579">
                <a:moveTo>
                  <a:pt x="3303904" y="1084262"/>
                </a:moveTo>
                <a:lnTo>
                  <a:pt x="3265804" y="1084262"/>
                </a:lnTo>
                <a:lnTo>
                  <a:pt x="3265804" y="1074737"/>
                </a:lnTo>
                <a:lnTo>
                  <a:pt x="3303904" y="1074737"/>
                </a:lnTo>
                <a:lnTo>
                  <a:pt x="3303904" y="1084262"/>
                </a:lnTo>
                <a:close/>
              </a:path>
              <a:path w="10757535" h="1084579">
                <a:moveTo>
                  <a:pt x="3237229" y="1084262"/>
                </a:moveTo>
                <a:lnTo>
                  <a:pt x="3199129" y="1084262"/>
                </a:lnTo>
                <a:lnTo>
                  <a:pt x="3199129" y="1074737"/>
                </a:lnTo>
                <a:lnTo>
                  <a:pt x="3237229" y="1074737"/>
                </a:lnTo>
                <a:lnTo>
                  <a:pt x="3237229" y="1084262"/>
                </a:lnTo>
                <a:close/>
              </a:path>
              <a:path w="10757535" h="1084579">
                <a:moveTo>
                  <a:pt x="3170554" y="1084262"/>
                </a:moveTo>
                <a:lnTo>
                  <a:pt x="3132454" y="1084262"/>
                </a:lnTo>
                <a:lnTo>
                  <a:pt x="3132454" y="1074737"/>
                </a:lnTo>
                <a:lnTo>
                  <a:pt x="3170554" y="1074737"/>
                </a:lnTo>
                <a:lnTo>
                  <a:pt x="3170554" y="1084262"/>
                </a:lnTo>
                <a:close/>
              </a:path>
              <a:path w="10757535" h="1084579">
                <a:moveTo>
                  <a:pt x="3103879" y="1084262"/>
                </a:moveTo>
                <a:lnTo>
                  <a:pt x="3065779" y="1084262"/>
                </a:lnTo>
                <a:lnTo>
                  <a:pt x="3065779" y="1074737"/>
                </a:lnTo>
                <a:lnTo>
                  <a:pt x="3103879" y="1074737"/>
                </a:lnTo>
                <a:lnTo>
                  <a:pt x="3103879" y="1084262"/>
                </a:lnTo>
                <a:close/>
              </a:path>
              <a:path w="10757535" h="1084579">
                <a:moveTo>
                  <a:pt x="3037204" y="1084262"/>
                </a:moveTo>
                <a:lnTo>
                  <a:pt x="2999104" y="1084262"/>
                </a:lnTo>
                <a:lnTo>
                  <a:pt x="2999104" y="1074737"/>
                </a:lnTo>
                <a:lnTo>
                  <a:pt x="3037204" y="1074737"/>
                </a:lnTo>
                <a:lnTo>
                  <a:pt x="3037204" y="1084262"/>
                </a:lnTo>
                <a:close/>
              </a:path>
              <a:path w="10757535" h="1084579">
                <a:moveTo>
                  <a:pt x="2970529" y="1084262"/>
                </a:moveTo>
                <a:lnTo>
                  <a:pt x="2932429" y="1084262"/>
                </a:lnTo>
                <a:lnTo>
                  <a:pt x="2932429" y="1074737"/>
                </a:lnTo>
                <a:lnTo>
                  <a:pt x="2970529" y="1074737"/>
                </a:lnTo>
                <a:lnTo>
                  <a:pt x="2970529" y="1084262"/>
                </a:lnTo>
                <a:close/>
              </a:path>
              <a:path w="10757535" h="1084579">
                <a:moveTo>
                  <a:pt x="2903854" y="1084262"/>
                </a:moveTo>
                <a:lnTo>
                  <a:pt x="2865754" y="1084262"/>
                </a:lnTo>
                <a:lnTo>
                  <a:pt x="2865754" y="1074737"/>
                </a:lnTo>
                <a:lnTo>
                  <a:pt x="2903854" y="1074737"/>
                </a:lnTo>
                <a:lnTo>
                  <a:pt x="2903854" y="1084262"/>
                </a:lnTo>
                <a:close/>
              </a:path>
              <a:path w="10757535" h="1084579">
                <a:moveTo>
                  <a:pt x="2837179" y="1084262"/>
                </a:moveTo>
                <a:lnTo>
                  <a:pt x="2799079" y="1084262"/>
                </a:lnTo>
                <a:lnTo>
                  <a:pt x="2799079" y="1074737"/>
                </a:lnTo>
                <a:lnTo>
                  <a:pt x="2837179" y="1074737"/>
                </a:lnTo>
                <a:lnTo>
                  <a:pt x="2837179" y="1084262"/>
                </a:lnTo>
                <a:close/>
              </a:path>
              <a:path w="10757535" h="1084579">
                <a:moveTo>
                  <a:pt x="2770504" y="1084262"/>
                </a:moveTo>
                <a:lnTo>
                  <a:pt x="2732404" y="1084262"/>
                </a:lnTo>
                <a:lnTo>
                  <a:pt x="2732404" y="1074737"/>
                </a:lnTo>
                <a:lnTo>
                  <a:pt x="2770504" y="1074737"/>
                </a:lnTo>
                <a:lnTo>
                  <a:pt x="2770504" y="1084262"/>
                </a:lnTo>
                <a:close/>
              </a:path>
              <a:path w="10757535" h="1084579">
                <a:moveTo>
                  <a:pt x="2703829" y="1084262"/>
                </a:moveTo>
                <a:lnTo>
                  <a:pt x="2665729" y="1084262"/>
                </a:lnTo>
                <a:lnTo>
                  <a:pt x="2665729" y="1074737"/>
                </a:lnTo>
                <a:lnTo>
                  <a:pt x="2703829" y="1074737"/>
                </a:lnTo>
                <a:lnTo>
                  <a:pt x="2703829" y="1084262"/>
                </a:lnTo>
                <a:close/>
              </a:path>
              <a:path w="10757535" h="1084579">
                <a:moveTo>
                  <a:pt x="2637154" y="1084262"/>
                </a:moveTo>
                <a:lnTo>
                  <a:pt x="2599054" y="1084262"/>
                </a:lnTo>
                <a:lnTo>
                  <a:pt x="2599054" y="1074737"/>
                </a:lnTo>
                <a:lnTo>
                  <a:pt x="2637154" y="1074737"/>
                </a:lnTo>
                <a:lnTo>
                  <a:pt x="2637154" y="1084262"/>
                </a:lnTo>
                <a:close/>
              </a:path>
              <a:path w="10757535" h="1084579">
                <a:moveTo>
                  <a:pt x="2570479" y="1084262"/>
                </a:moveTo>
                <a:lnTo>
                  <a:pt x="2532379" y="1084262"/>
                </a:lnTo>
                <a:lnTo>
                  <a:pt x="2532379" y="1074737"/>
                </a:lnTo>
                <a:lnTo>
                  <a:pt x="2570479" y="1074737"/>
                </a:lnTo>
                <a:lnTo>
                  <a:pt x="2570479" y="1084262"/>
                </a:lnTo>
                <a:close/>
              </a:path>
              <a:path w="10757535" h="1084579">
                <a:moveTo>
                  <a:pt x="2503804" y="1084262"/>
                </a:moveTo>
                <a:lnTo>
                  <a:pt x="2465704" y="1084262"/>
                </a:lnTo>
                <a:lnTo>
                  <a:pt x="2465704" y="1074737"/>
                </a:lnTo>
                <a:lnTo>
                  <a:pt x="2503804" y="1074737"/>
                </a:lnTo>
                <a:lnTo>
                  <a:pt x="2503804" y="1084262"/>
                </a:lnTo>
                <a:close/>
              </a:path>
              <a:path w="10757535" h="1084579">
                <a:moveTo>
                  <a:pt x="2437129" y="1084262"/>
                </a:moveTo>
                <a:lnTo>
                  <a:pt x="2399029" y="1084262"/>
                </a:lnTo>
                <a:lnTo>
                  <a:pt x="2399029" y="1074737"/>
                </a:lnTo>
                <a:lnTo>
                  <a:pt x="2437129" y="1074737"/>
                </a:lnTo>
                <a:lnTo>
                  <a:pt x="2437129" y="1084262"/>
                </a:lnTo>
                <a:close/>
              </a:path>
              <a:path w="10757535" h="1084579">
                <a:moveTo>
                  <a:pt x="2370454" y="1084262"/>
                </a:moveTo>
                <a:lnTo>
                  <a:pt x="2332354" y="1084262"/>
                </a:lnTo>
                <a:lnTo>
                  <a:pt x="2332354" y="1074737"/>
                </a:lnTo>
                <a:lnTo>
                  <a:pt x="2370454" y="1074737"/>
                </a:lnTo>
                <a:lnTo>
                  <a:pt x="2370454" y="1084262"/>
                </a:lnTo>
                <a:close/>
              </a:path>
              <a:path w="10757535" h="1084579">
                <a:moveTo>
                  <a:pt x="2303779" y="1084262"/>
                </a:moveTo>
                <a:lnTo>
                  <a:pt x="2265679" y="1084262"/>
                </a:lnTo>
                <a:lnTo>
                  <a:pt x="2265679" y="1074737"/>
                </a:lnTo>
                <a:lnTo>
                  <a:pt x="2303779" y="1074737"/>
                </a:lnTo>
                <a:lnTo>
                  <a:pt x="2303779" y="1084262"/>
                </a:lnTo>
                <a:close/>
              </a:path>
              <a:path w="10757535" h="1084579">
                <a:moveTo>
                  <a:pt x="2237104" y="1084262"/>
                </a:moveTo>
                <a:lnTo>
                  <a:pt x="2199004" y="1084262"/>
                </a:lnTo>
                <a:lnTo>
                  <a:pt x="2199004" y="1074737"/>
                </a:lnTo>
                <a:lnTo>
                  <a:pt x="2237104" y="1074737"/>
                </a:lnTo>
                <a:lnTo>
                  <a:pt x="2237104" y="1084262"/>
                </a:lnTo>
                <a:close/>
              </a:path>
              <a:path w="10757535" h="1084579">
                <a:moveTo>
                  <a:pt x="2170429" y="1084262"/>
                </a:moveTo>
                <a:lnTo>
                  <a:pt x="2132329" y="1084262"/>
                </a:lnTo>
                <a:lnTo>
                  <a:pt x="2132329" y="1074737"/>
                </a:lnTo>
                <a:lnTo>
                  <a:pt x="2170429" y="1074737"/>
                </a:lnTo>
                <a:lnTo>
                  <a:pt x="2170429" y="1084262"/>
                </a:lnTo>
                <a:close/>
              </a:path>
              <a:path w="10757535" h="1084579">
                <a:moveTo>
                  <a:pt x="2103754" y="1084262"/>
                </a:moveTo>
                <a:lnTo>
                  <a:pt x="2065654" y="1084262"/>
                </a:lnTo>
                <a:lnTo>
                  <a:pt x="2065654" y="1074737"/>
                </a:lnTo>
                <a:lnTo>
                  <a:pt x="2103754" y="1074737"/>
                </a:lnTo>
                <a:lnTo>
                  <a:pt x="2103754" y="1084262"/>
                </a:lnTo>
                <a:close/>
              </a:path>
              <a:path w="10757535" h="1084579">
                <a:moveTo>
                  <a:pt x="2037079" y="1084262"/>
                </a:moveTo>
                <a:lnTo>
                  <a:pt x="1998979" y="1084262"/>
                </a:lnTo>
                <a:lnTo>
                  <a:pt x="1998979" y="1074737"/>
                </a:lnTo>
                <a:lnTo>
                  <a:pt x="2037079" y="1074737"/>
                </a:lnTo>
                <a:lnTo>
                  <a:pt x="2037079" y="1084262"/>
                </a:lnTo>
                <a:close/>
              </a:path>
              <a:path w="10757535" h="1084579">
                <a:moveTo>
                  <a:pt x="1970404" y="1084262"/>
                </a:moveTo>
                <a:lnTo>
                  <a:pt x="1932304" y="1084262"/>
                </a:lnTo>
                <a:lnTo>
                  <a:pt x="1932304" y="1074737"/>
                </a:lnTo>
                <a:lnTo>
                  <a:pt x="1970404" y="1074737"/>
                </a:lnTo>
                <a:lnTo>
                  <a:pt x="1970404" y="1084262"/>
                </a:lnTo>
                <a:close/>
              </a:path>
              <a:path w="10757535" h="1084579">
                <a:moveTo>
                  <a:pt x="1903729" y="1084262"/>
                </a:moveTo>
                <a:lnTo>
                  <a:pt x="1865629" y="1084262"/>
                </a:lnTo>
                <a:lnTo>
                  <a:pt x="1865629" y="1074737"/>
                </a:lnTo>
                <a:lnTo>
                  <a:pt x="1903729" y="1074737"/>
                </a:lnTo>
                <a:lnTo>
                  <a:pt x="1903729" y="1084262"/>
                </a:lnTo>
                <a:close/>
              </a:path>
              <a:path w="10757535" h="1084579">
                <a:moveTo>
                  <a:pt x="1837054" y="1084262"/>
                </a:moveTo>
                <a:lnTo>
                  <a:pt x="1798954" y="1084262"/>
                </a:lnTo>
                <a:lnTo>
                  <a:pt x="1798954" y="1074737"/>
                </a:lnTo>
                <a:lnTo>
                  <a:pt x="1837054" y="1074737"/>
                </a:lnTo>
                <a:lnTo>
                  <a:pt x="1837054" y="1084262"/>
                </a:lnTo>
                <a:close/>
              </a:path>
              <a:path w="10757535" h="1084579">
                <a:moveTo>
                  <a:pt x="1770379" y="1084262"/>
                </a:moveTo>
                <a:lnTo>
                  <a:pt x="1732279" y="1084262"/>
                </a:lnTo>
                <a:lnTo>
                  <a:pt x="1732279" y="1074737"/>
                </a:lnTo>
                <a:lnTo>
                  <a:pt x="1770379" y="1074737"/>
                </a:lnTo>
                <a:lnTo>
                  <a:pt x="1770379" y="1084262"/>
                </a:lnTo>
                <a:close/>
              </a:path>
              <a:path w="10757535" h="1084579">
                <a:moveTo>
                  <a:pt x="1703704" y="1084262"/>
                </a:moveTo>
                <a:lnTo>
                  <a:pt x="1665604" y="1084262"/>
                </a:lnTo>
                <a:lnTo>
                  <a:pt x="1665604" y="1074737"/>
                </a:lnTo>
                <a:lnTo>
                  <a:pt x="1703704" y="1074737"/>
                </a:lnTo>
                <a:lnTo>
                  <a:pt x="1703704" y="1084262"/>
                </a:lnTo>
                <a:close/>
              </a:path>
              <a:path w="10757535" h="1084579">
                <a:moveTo>
                  <a:pt x="1637029" y="1084262"/>
                </a:moveTo>
                <a:lnTo>
                  <a:pt x="1598929" y="1084262"/>
                </a:lnTo>
                <a:lnTo>
                  <a:pt x="1598929" y="1074737"/>
                </a:lnTo>
                <a:lnTo>
                  <a:pt x="1637029" y="1074737"/>
                </a:lnTo>
                <a:lnTo>
                  <a:pt x="1637029" y="1084262"/>
                </a:lnTo>
                <a:close/>
              </a:path>
              <a:path w="10757535" h="1084579">
                <a:moveTo>
                  <a:pt x="1570354" y="1084262"/>
                </a:moveTo>
                <a:lnTo>
                  <a:pt x="1532254" y="1084262"/>
                </a:lnTo>
                <a:lnTo>
                  <a:pt x="1532254" y="1074737"/>
                </a:lnTo>
                <a:lnTo>
                  <a:pt x="1570354" y="1074737"/>
                </a:lnTo>
                <a:lnTo>
                  <a:pt x="1570354" y="1084262"/>
                </a:lnTo>
                <a:close/>
              </a:path>
              <a:path w="10757535" h="1084579">
                <a:moveTo>
                  <a:pt x="1503679" y="1084262"/>
                </a:moveTo>
                <a:lnTo>
                  <a:pt x="1465579" y="1084262"/>
                </a:lnTo>
                <a:lnTo>
                  <a:pt x="1465579" y="1074737"/>
                </a:lnTo>
                <a:lnTo>
                  <a:pt x="1503679" y="1074737"/>
                </a:lnTo>
                <a:lnTo>
                  <a:pt x="1503679" y="1084262"/>
                </a:lnTo>
                <a:close/>
              </a:path>
              <a:path w="10757535" h="1084579">
                <a:moveTo>
                  <a:pt x="1437004" y="1084262"/>
                </a:moveTo>
                <a:lnTo>
                  <a:pt x="1398904" y="1084262"/>
                </a:lnTo>
                <a:lnTo>
                  <a:pt x="1398904" y="1074737"/>
                </a:lnTo>
                <a:lnTo>
                  <a:pt x="1437004" y="1074737"/>
                </a:lnTo>
                <a:lnTo>
                  <a:pt x="1437004" y="1084262"/>
                </a:lnTo>
                <a:close/>
              </a:path>
              <a:path w="10757535" h="1084579">
                <a:moveTo>
                  <a:pt x="1370329" y="1084262"/>
                </a:moveTo>
                <a:lnTo>
                  <a:pt x="1332229" y="1084262"/>
                </a:lnTo>
                <a:lnTo>
                  <a:pt x="1332229" y="1074737"/>
                </a:lnTo>
                <a:lnTo>
                  <a:pt x="1370329" y="1074737"/>
                </a:lnTo>
                <a:lnTo>
                  <a:pt x="1370329" y="1084262"/>
                </a:lnTo>
                <a:close/>
              </a:path>
              <a:path w="10757535" h="1084579">
                <a:moveTo>
                  <a:pt x="1303654" y="1084262"/>
                </a:moveTo>
                <a:lnTo>
                  <a:pt x="1265554" y="1084262"/>
                </a:lnTo>
                <a:lnTo>
                  <a:pt x="1265554" y="1074737"/>
                </a:lnTo>
                <a:lnTo>
                  <a:pt x="1303654" y="1074737"/>
                </a:lnTo>
                <a:lnTo>
                  <a:pt x="1303654" y="1084262"/>
                </a:lnTo>
                <a:close/>
              </a:path>
              <a:path w="10757535" h="1084579">
                <a:moveTo>
                  <a:pt x="1236979" y="1084262"/>
                </a:moveTo>
                <a:lnTo>
                  <a:pt x="1198879" y="1084262"/>
                </a:lnTo>
                <a:lnTo>
                  <a:pt x="1198879" y="1074737"/>
                </a:lnTo>
                <a:lnTo>
                  <a:pt x="1236979" y="1074737"/>
                </a:lnTo>
                <a:lnTo>
                  <a:pt x="1236979" y="1084262"/>
                </a:lnTo>
                <a:close/>
              </a:path>
              <a:path w="10757535" h="1084579">
                <a:moveTo>
                  <a:pt x="1170304" y="1084262"/>
                </a:moveTo>
                <a:lnTo>
                  <a:pt x="1132204" y="1084262"/>
                </a:lnTo>
                <a:lnTo>
                  <a:pt x="1132204" y="1074737"/>
                </a:lnTo>
                <a:lnTo>
                  <a:pt x="1170304" y="1074737"/>
                </a:lnTo>
                <a:lnTo>
                  <a:pt x="1170304" y="1084262"/>
                </a:lnTo>
                <a:close/>
              </a:path>
              <a:path w="10757535" h="1084579">
                <a:moveTo>
                  <a:pt x="1103629" y="1084262"/>
                </a:moveTo>
                <a:lnTo>
                  <a:pt x="1065529" y="1084262"/>
                </a:lnTo>
                <a:lnTo>
                  <a:pt x="1065529" y="1074737"/>
                </a:lnTo>
                <a:lnTo>
                  <a:pt x="1103629" y="1074737"/>
                </a:lnTo>
                <a:lnTo>
                  <a:pt x="1103629" y="1084262"/>
                </a:lnTo>
                <a:close/>
              </a:path>
              <a:path w="10757535" h="1084579">
                <a:moveTo>
                  <a:pt x="1036954" y="1084262"/>
                </a:moveTo>
                <a:lnTo>
                  <a:pt x="998854" y="1084262"/>
                </a:lnTo>
                <a:lnTo>
                  <a:pt x="998854" y="1074737"/>
                </a:lnTo>
                <a:lnTo>
                  <a:pt x="1036954" y="1074737"/>
                </a:lnTo>
                <a:lnTo>
                  <a:pt x="1036954" y="1084262"/>
                </a:lnTo>
                <a:close/>
              </a:path>
              <a:path w="10757535" h="1084579">
                <a:moveTo>
                  <a:pt x="970279" y="1084262"/>
                </a:moveTo>
                <a:lnTo>
                  <a:pt x="932179" y="1084262"/>
                </a:lnTo>
                <a:lnTo>
                  <a:pt x="932179" y="1074737"/>
                </a:lnTo>
                <a:lnTo>
                  <a:pt x="970279" y="1074737"/>
                </a:lnTo>
                <a:lnTo>
                  <a:pt x="970279" y="1084262"/>
                </a:lnTo>
                <a:close/>
              </a:path>
              <a:path w="10757535" h="1084579">
                <a:moveTo>
                  <a:pt x="903604" y="1084262"/>
                </a:moveTo>
                <a:lnTo>
                  <a:pt x="865504" y="1084262"/>
                </a:lnTo>
                <a:lnTo>
                  <a:pt x="865504" y="1074737"/>
                </a:lnTo>
                <a:lnTo>
                  <a:pt x="903604" y="1074737"/>
                </a:lnTo>
                <a:lnTo>
                  <a:pt x="903604" y="1084262"/>
                </a:lnTo>
                <a:close/>
              </a:path>
              <a:path w="10757535" h="1084579">
                <a:moveTo>
                  <a:pt x="836929" y="1084262"/>
                </a:moveTo>
                <a:lnTo>
                  <a:pt x="798829" y="1084262"/>
                </a:lnTo>
                <a:lnTo>
                  <a:pt x="798829" y="1074737"/>
                </a:lnTo>
                <a:lnTo>
                  <a:pt x="836929" y="1074737"/>
                </a:lnTo>
                <a:lnTo>
                  <a:pt x="836929" y="1084262"/>
                </a:lnTo>
                <a:close/>
              </a:path>
              <a:path w="10757535" h="1084579">
                <a:moveTo>
                  <a:pt x="770255" y="1084262"/>
                </a:moveTo>
                <a:lnTo>
                  <a:pt x="732155" y="1084262"/>
                </a:lnTo>
                <a:lnTo>
                  <a:pt x="732155" y="1074737"/>
                </a:lnTo>
                <a:lnTo>
                  <a:pt x="770255" y="1074737"/>
                </a:lnTo>
                <a:lnTo>
                  <a:pt x="770255" y="1084262"/>
                </a:lnTo>
                <a:close/>
              </a:path>
              <a:path w="10757535" h="1084579">
                <a:moveTo>
                  <a:pt x="703580" y="1084262"/>
                </a:moveTo>
                <a:lnTo>
                  <a:pt x="665480" y="1084262"/>
                </a:lnTo>
                <a:lnTo>
                  <a:pt x="665480" y="1074737"/>
                </a:lnTo>
                <a:lnTo>
                  <a:pt x="703580" y="1074737"/>
                </a:lnTo>
                <a:lnTo>
                  <a:pt x="703580" y="1084262"/>
                </a:lnTo>
                <a:close/>
              </a:path>
              <a:path w="10757535" h="1084579">
                <a:moveTo>
                  <a:pt x="636905" y="1084262"/>
                </a:moveTo>
                <a:lnTo>
                  <a:pt x="598805" y="1084262"/>
                </a:lnTo>
                <a:lnTo>
                  <a:pt x="598805" y="1074737"/>
                </a:lnTo>
                <a:lnTo>
                  <a:pt x="636905" y="1074737"/>
                </a:lnTo>
                <a:lnTo>
                  <a:pt x="636905" y="1084262"/>
                </a:lnTo>
                <a:close/>
              </a:path>
              <a:path w="10757535" h="1084579">
                <a:moveTo>
                  <a:pt x="570230" y="1084262"/>
                </a:moveTo>
                <a:lnTo>
                  <a:pt x="532130" y="1084262"/>
                </a:lnTo>
                <a:lnTo>
                  <a:pt x="532130" y="1074737"/>
                </a:lnTo>
                <a:lnTo>
                  <a:pt x="570230" y="1074737"/>
                </a:lnTo>
                <a:lnTo>
                  <a:pt x="570230" y="1084262"/>
                </a:lnTo>
                <a:close/>
              </a:path>
              <a:path w="10757535" h="1084579">
                <a:moveTo>
                  <a:pt x="503555" y="1084262"/>
                </a:moveTo>
                <a:lnTo>
                  <a:pt x="465455" y="1084262"/>
                </a:lnTo>
                <a:lnTo>
                  <a:pt x="465455" y="1074737"/>
                </a:lnTo>
                <a:lnTo>
                  <a:pt x="503555" y="1074737"/>
                </a:lnTo>
                <a:lnTo>
                  <a:pt x="503555" y="1084262"/>
                </a:lnTo>
                <a:close/>
              </a:path>
              <a:path w="10757535" h="1084579">
                <a:moveTo>
                  <a:pt x="436880" y="1084262"/>
                </a:moveTo>
                <a:lnTo>
                  <a:pt x="398780" y="1084262"/>
                </a:lnTo>
                <a:lnTo>
                  <a:pt x="398780" y="1074737"/>
                </a:lnTo>
                <a:lnTo>
                  <a:pt x="436880" y="1074737"/>
                </a:lnTo>
                <a:lnTo>
                  <a:pt x="436880" y="1084262"/>
                </a:lnTo>
                <a:close/>
              </a:path>
              <a:path w="10757535" h="1084579">
                <a:moveTo>
                  <a:pt x="370205" y="1084262"/>
                </a:moveTo>
                <a:lnTo>
                  <a:pt x="332105" y="1084262"/>
                </a:lnTo>
                <a:lnTo>
                  <a:pt x="332105" y="1074737"/>
                </a:lnTo>
                <a:lnTo>
                  <a:pt x="370205" y="1074737"/>
                </a:lnTo>
                <a:lnTo>
                  <a:pt x="370205" y="1084262"/>
                </a:lnTo>
                <a:close/>
              </a:path>
              <a:path w="10757535" h="1084579">
                <a:moveTo>
                  <a:pt x="303530" y="1084262"/>
                </a:moveTo>
                <a:lnTo>
                  <a:pt x="265430" y="1084262"/>
                </a:lnTo>
                <a:lnTo>
                  <a:pt x="265430" y="1074737"/>
                </a:lnTo>
                <a:lnTo>
                  <a:pt x="303530" y="1074737"/>
                </a:lnTo>
                <a:lnTo>
                  <a:pt x="303530" y="1084262"/>
                </a:lnTo>
                <a:close/>
              </a:path>
              <a:path w="10757535" h="1084579">
                <a:moveTo>
                  <a:pt x="236855" y="1084262"/>
                </a:moveTo>
                <a:lnTo>
                  <a:pt x="198755" y="1084262"/>
                </a:lnTo>
                <a:lnTo>
                  <a:pt x="198755" y="1074737"/>
                </a:lnTo>
                <a:lnTo>
                  <a:pt x="236855" y="1074737"/>
                </a:lnTo>
                <a:lnTo>
                  <a:pt x="236855" y="1084262"/>
                </a:lnTo>
                <a:close/>
              </a:path>
              <a:path w="10757535" h="1084579">
                <a:moveTo>
                  <a:pt x="169837" y="1083678"/>
                </a:moveTo>
                <a:lnTo>
                  <a:pt x="131495" y="1076642"/>
                </a:lnTo>
                <a:lnTo>
                  <a:pt x="134099" y="1067485"/>
                </a:lnTo>
                <a:lnTo>
                  <a:pt x="140244" y="1069225"/>
                </a:lnTo>
                <a:lnTo>
                  <a:pt x="148636" y="1071168"/>
                </a:lnTo>
                <a:lnTo>
                  <a:pt x="157228" y="1072705"/>
                </a:lnTo>
                <a:lnTo>
                  <a:pt x="165980" y="1073823"/>
                </a:lnTo>
                <a:lnTo>
                  <a:pt x="170561" y="1074178"/>
                </a:lnTo>
                <a:lnTo>
                  <a:pt x="169837" y="1083678"/>
                </a:lnTo>
                <a:close/>
              </a:path>
              <a:path w="10757535" h="1084579">
                <a:moveTo>
                  <a:pt x="104000" y="1066038"/>
                </a:moveTo>
                <a:lnTo>
                  <a:pt x="70954" y="1045438"/>
                </a:lnTo>
                <a:lnTo>
                  <a:pt x="76835" y="1037958"/>
                </a:lnTo>
                <a:lnTo>
                  <a:pt x="79654" y="1040168"/>
                </a:lnTo>
                <a:lnTo>
                  <a:pt x="86499" y="1045032"/>
                </a:lnTo>
                <a:lnTo>
                  <a:pt x="93395" y="1049439"/>
                </a:lnTo>
                <a:lnTo>
                  <a:pt x="100677" y="1053642"/>
                </a:lnTo>
                <a:lnTo>
                  <a:pt x="108343" y="1057567"/>
                </a:lnTo>
                <a:lnTo>
                  <a:pt x="104000" y="1066038"/>
                </a:lnTo>
                <a:close/>
              </a:path>
              <a:path w="10757535" h="1084579">
                <a:moveTo>
                  <a:pt x="86526" y="1045032"/>
                </a:moveTo>
                <a:lnTo>
                  <a:pt x="86309" y="1044892"/>
                </a:lnTo>
                <a:lnTo>
                  <a:pt x="86526" y="1045032"/>
                </a:lnTo>
                <a:close/>
              </a:path>
              <a:path w="10757535" h="1084579">
                <a:moveTo>
                  <a:pt x="49390" y="1025715"/>
                </a:moveTo>
                <a:lnTo>
                  <a:pt x="25857" y="994409"/>
                </a:lnTo>
                <a:lnTo>
                  <a:pt x="34124" y="989660"/>
                </a:lnTo>
                <a:lnTo>
                  <a:pt x="34714" y="990688"/>
                </a:lnTo>
                <a:lnTo>
                  <a:pt x="39247" y="997762"/>
                </a:lnTo>
                <a:lnTo>
                  <a:pt x="44107" y="1004608"/>
                </a:lnTo>
                <a:lnTo>
                  <a:pt x="49275" y="1011199"/>
                </a:lnTo>
                <a:lnTo>
                  <a:pt x="54747" y="1017524"/>
                </a:lnTo>
                <a:lnTo>
                  <a:pt x="56286" y="1019136"/>
                </a:lnTo>
                <a:lnTo>
                  <a:pt x="49390" y="1025715"/>
                </a:lnTo>
                <a:close/>
              </a:path>
              <a:path w="10757535" h="1084579">
                <a:moveTo>
                  <a:pt x="39369" y="997953"/>
                </a:moveTo>
                <a:lnTo>
                  <a:pt x="39230" y="997762"/>
                </a:lnTo>
                <a:lnTo>
                  <a:pt x="39369" y="997953"/>
                </a:lnTo>
                <a:close/>
              </a:path>
              <a:path w="10757535" h="1084579">
                <a:moveTo>
                  <a:pt x="12954" y="968171"/>
                </a:moveTo>
                <a:lnTo>
                  <a:pt x="2514" y="930630"/>
                </a:lnTo>
                <a:lnTo>
                  <a:pt x="11899" y="928954"/>
                </a:lnTo>
                <a:lnTo>
                  <a:pt x="13052" y="935405"/>
                </a:lnTo>
                <a:lnTo>
                  <a:pt x="14984" y="943838"/>
                </a:lnTo>
                <a:lnTo>
                  <a:pt x="17337" y="952119"/>
                </a:lnTo>
                <a:lnTo>
                  <a:pt x="20069" y="960221"/>
                </a:lnTo>
                <a:lnTo>
                  <a:pt x="21818" y="964679"/>
                </a:lnTo>
                <a:lnTo>
                  <a:pt x="12954" y="968171"/>
                </a:lnTo>
                <a:close/>
              </a:path>
              <a:path w="10757535" h="1084579">
                <a:moveTo>
                  <a:pt x="15050" y="944067"/>
                </a:moveTo>
                <a:lnTo>
                  <a:pt x="14986" y="943838"/>
                </a:lnTo>
                <a:lnTo>
                  <a:pt x="15050" y="944067"/>
                </a:lnTo>
                <a:close/>
              </a:path>
              <a:path w="10757535" h="1084579">
                <a:moveTo>
                  <a:pt x="17399" y="952334"/>
                </a:moveTo>
                <a:lnTo>
                  <a:pt x="17322" y="952119"/>
                </a:lnTo>
                <a:lnTo>
                  <a:pt x="17399" y="9523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 txBox="1"/>
          <p:nvPr/>
        </p:nvSpPr>
        <p:spPr>
          <a:xfrm>
            <a:off x="2023515" y="3750517"/>
            <a:ext cx="5761831" cy="29655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875" dirty="0" smtClean="0">
                <a:solidFill>
                  <a:srgbClr val="FFFFFF"/>
                </a:solidFill>
                <a:latin typeface="微软雅黑"/>
                <a:cs typeface="微软雅黑"/>
              </a:rPr>
              <a:t>One</a:t>
            </a:r>
            <a:r>
              <a:rPr lang="zh-CN" altLang="en-US" sz="1875" dirty="0" smtClean="0">
                <a:latin typeface="微软雅黑"/>
                <a:cs typeface="微软雅黑"/>
              </a:rPr>
              <a:t>实例</a:t>
            </a:r>
            <a:r>
              <a:rPr sz="1875" dirty="0" smtClean="0">
                <a:latin typeface="微软雅黑"/>
                <a:cs typeface="微软雅黑"/>
              </a:rPr>
              <a:t>+ </a:t>
            </a:r>
            <a:r>
              <a:rPr sz="1875" spc="-6" dirty="0">
                <a:latin typeface="微软雅黑"/>
                <a:cs typeface="微软雅黑"/>
              </a:rPr>
              <a:t>Different </a:t>
            </a:r>
            <a:r>
              <a:rPr sz="1875" spc="-71" dirty="0">
                <a:latin typeface="微软雅黑"/>
                <a:cs typeface="微软雅黑"/>
              </a:rPr>
              <a:t>Tag </a:t>
            </a:r>
            <a:r>
              <a:rPr sz="1875" dirty="0">
                <a:latin typeface="微软雅黑"/>
                <a:cs typeface="微软雅黑"/>
              </a:rPr>
              <a:t>= </a:t>
            </a:r>
            <a:r>
              <a:rPr sz="1875" spc="-6" dirty="0">
                <a:latin typeface="微软雅黑"/>
                <a:cs typeface="微软雅黑"/>
              </a:rPr>
              <a:t>Different </a:t>
            </a:r>
            <a:r>
              <a:rPr sz="1875" spc="-3" dirty="0">
                <a:latin typeface="微软雅黑"/>
                <a:cs typeface="微软雅黑"/>
              </a:rPr>
              <a:t>Flow </a:t>
            </a:r>
            <a:r>
              <a:rPr sz="1875" dirty="0">
                <a:latin typeface="微软雅黑"/>
                <a:cs typeface="微软雅黑"/>
              </a:rPr>
              <a:t>in</a:t>
            </a:r>
            <a:r>
              <a:rPr sz="1875" spc="88" dirty="0">
                <a:latin typeface="微软雅黑"/>
                <a:cs typeface="微软雅黑"/>
              </a:rPr>
              <a:t> </a:t>
            </a:r>
            <a:r>
              <a:rPr sz="1875" spc="-3" dirty="0">
                <a:latin typeface="微软雅黑"/>
                <a:cs typeface="微软雅黑"/>
              </a:rPr>
              <a:t>Env(s)</a:t>
            </a:r>
            <a:endParaRPr sz="1875" dirty="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4294967295"/>
          </p:nvPr>
        </p:nvSpPr>
        <p:spPr>
          <a:xfrm>
            <a:off x="749213" y="4564253"/>
            <a:ext cx="1374515" cy="320680"/>
          </a:xfrm>
          <a:prstGeom prst="rect">
            <a:avLst/>
          </a:prstGeom>
        </p:spPr>
        <p:txBody>
          <a:bodyPr vert="horz" wrap="square" lIns="0" tIns="43259" rIns="0" bIns="0" rtlCol="0">
            <a:spAutoFit/>
          </a:bodyPr>
          <a:lstStyle/>
          <a:p>
            <a:pPr marL="7938">
              <a:spcBef>
                <a:spcPts val="341"/>
              </a:spcBef>
            </a:pPr>
            <a:r>
              <a:rPr dirty="0"/>
              <a:t>S</a:t>
            </a:r>
            <a:r>
              <a:rPr spc="-275" dirty="0"/>
              <a:t> </a:t>
            </a:r>
            <a:r>
              <a:rPr dirty="0"/>
              <a:t>U</a:t>
            </a:r>
            <a:r>
              <a:rPr spc="-275" dirty="0"/>
              <a:t> </a:t>
            </a:r>
            <a:r>
              <a:rPr dirty="0"/>
              <a:t>M</a:t>
            </a:r>
            <a:r>
              <a:rPr spc="-275" dirty="0"/>
              <a:t> </a:t>
            </a:r>
            <a:r>
              <a:rPr dirty="0"/>
              <a:t>M</a:t>
            </a:r>
            <a:r>
              <a:rPr spc="-271" dirty="0"/>
              <a:t> </a:t>
            </a:r>
            <a:r>
              <a:rPr dirty="0"/>
              <a:t>I</a:t>
            </a:r>
            <a:r>
              <a:rPr spc="-278" dirty="0"/>
              <a:t> </a:t>
            </a:r>
            <a:r>
              <a:rPr dirty="0"/>
              <a:t>T</a:t>
            </a:r>
          </a:p>
        </p:txBody>
      </p:sp>
      <p:sp>
        <p:nvSpPr>
          <p:cNvPr id="34" name="object 7"/>
          <p:cNvSpPr txBox="1"/>
          <p:nvPr/>
        </p:nvSpPr>
        <p:spPr>
          <a:xfrm>
            <a:off x="7556434" y="1736249"/>
            <a:ext cx="463750" cy="200776"/>
          </a:xfrm>
          <a:prstGeom prst="rect">
            <a:avLst/>
          </a:prstGeom>
        </p:spPr>
        <p:txBody>
          <a:bodyPr vert="horz" wrap="square" lIns="0" tIns="8334" rIns="0" bIns="0" rtlCol="0">
            <a:spAutoFit/>
          </a:bodyPr>
          <a:lstStyle/>
          <a:p>
            <a:pPr marL="7938">
              <a:spcBef>
                <a:spcPts val="66"/>
              </a:spcBef>
            </a:pPr>
            <a:r>
              <a:rPr lang="en-US" altLang="zh-CN" sz="1250" spc="-3" dirty="0" smtClean="0">
                <a:latin typeface="微软雅黑"/>
                <a:cs typeface="微软雅黑"/>
              </a:rPr>
              <a:t>Prod</a:t>
            </a:r>
            <a:endParaRPr sz="125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4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1507466" y="2742477"/>
            <a:ext cx="57213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5" dirty="0">
                <a:solidFill>
                  <a:srgbClr val="464646"/>
                </a:solidFill>
                <a:latin typeface="Arial"/>
                <a:cs typeface="Arial"/>
              </a:rPr>
              <a:t>Operators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261341" y="1866176"/>
            <a:ext cx="854963" cy="85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1727684" y="2140496"/>
            <a:ext cx="598932" cy="595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6732501" y="2093252"/>
            <a:ext cx="563880" cy="54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4181325" y="2105445"/>
            <a:ext cx="559308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4263620" y="2431580"/>
            <a:ext cx="149351" cy="147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4181325" y="1399832"/>
            <a:ext cx="559308" cy="559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4263620" y="1725968"/>
            <a:ext cx="149351" cy="149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4181325" y="2771433"/>
            <a:ext cx="559308" cy="55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4263620" y="3097568"/>
            <a:ext cx="149351" cy="149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4841216" y="2105445"/>
            <a:ext cx="559308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4925037" y="2431580"/>
            <a:ext cx="149351" cy="147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4841216" y="1399832"/>
            <a:ext cx="559308" cy="559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4925037" y="1725968"/>
            <a:ext cx="149351" cy="149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4841216" y="2771433"/>
            <a:ext cx="559308" cy="55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4925037" y="3097568"/>
            <a:ext cx="149351" cy="149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4052546" y="1391451"/>
            <a:ext cx="1710055" cy="579120"/>
          </a:xfrm>
          <a:custGeom>
            <a:avLst/>
            <a:gdLst/>
            <a:ahLst/>
            <a:cxnLst/>
            <a:rect l="l" t="t" r="r" b="b"/>
            <a:pathLst>
              <a:path w="1710054" h="579119">
                <a:moveTo>
                  <a:pt x="0" y="165862"/>
                </a:moveTo>
                <a:lnTo>
                  <a:pt x="5918" y="121781"/>
                </a:lnTo>
                <a:lnTo>
                  <a:pt x="22624" y="82164"/>
                </a:lnTo>
                <a:lnTo>
                  <a:pt x="48545" y="48593"/>
                </a:lnTo>
                <a:lnTo>
                  <a:pt x="82107" y="22653"/>
                </a:lnTo>
                <a:lnTo>
                  <a:pt x="121737" y="5927"/>
                </a:lnTo>
                <a:lnTo>
                  <a:pt x="165862" y="0"/>
                </a:lnTo>
                <a:lnTo>
                  <a:pt x="1544066" y="0"/>
                </a:lnTo>
                <a:lnTo>
                  <a:pt x="1588146" y="5927"/>
                </a:lnTo>
                <a:lnTo>
                  <a:pt x="1627763" y="22653"/>
                </a:lnTo>
                <a:lnTo>
                  <a:pt x="1661334" y="48593"/>
                </a:lnTo>
                <a:lnTo>
                  <a:pt x="1687274" y="82164"/>
                </a:lnTo>
                <a:lnTo>
                  <a:pt x="1704000" y="121781"/>
                </a:lnTo>
                <a:lnTo>
                  <a:pt x="1709927" y="165862"/>
                </a:lnTo>
                <a:lnTo>
                  <a:pt x="1709927" y="413258"/>
                </a:lnTo>
                <a:lnTo>
                  <a:pt x="1704000" y="457338"/>
                </a:lnTo>
                <a:lnTo>
                  <a:pt x="1687274" y="496955"/>
                </a:lnTo>
                <a:lnTo>
                  <a:pt x="1661334" y="530526"/>
                </a:lnTo>
                <a:lnTo>
                  <a:pt x="1627763" y="556466"/>
                </a:lnTo>
                <a:lnTo>
                  <a:pt x="1588146" y="573192"/>
                </a:lnTo>
                <a:lnTo>
                  <a:pt x="1544066" y="579120"/>
                </a:lnTo>
                <a:lnTo>
                  <a:pt x="165862" y="579120"/>
                </a:lnTo>
                <a:lnTo>
                  <a:pt x="121737" y="573192"/>
                </a:lnTo>
                <a:lnTo>
                  <a:pt x="82107" y="556466"/>
                </a:lnTo>
                <a:lnTo>
                  <a:pt x="48545" y="530526"/>
                </a:lnTo>
                <a:lnTo>
                  <a:pt x="22624" y="496955"/>
                </a:lnTo>
                <a:lnTo>
                  <a:pt x="5918" y="457338"/>
                </a:lnTo>
                <a:lnTo>
                  <a:pt x="0" y="413258"/>
                </a:lnTo>
                <a:lnTo>
                  <a:pt x="0" y="165862"/>
                </a:lnTo>
                <a:close/>
              </a:path>
            </a:pathLst>
          </a:custGeom>
          <a:ln w="19812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 txBox="1"/>
          <p:nvPr/>
        </p:nvSpPr>
        <p:spPr>
          <a:xfrm>
            <a:off x="5544067" y="1418121"/>
            <a:ext cx="138499" cy="399276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altLang="zh-CN"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CVM</a:t>
            </a:r>
            <a:r>
              <a:rPr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7971F"/>
                </a:solidFill>
                <a:latin typeface="Arial"/>
                <a:cs typeface="Arial"/>
              </a:rPr>
              <a:t>1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4052546" y="2075727"/>
            <a:ext cx="1710055" cy="579120"/>
          </a:xfrm>
          <a:custGeom>
            <a:avLst/>
            <a:gdLst/>
            <a:ahLst/>
            <a:cxnLst/>
            <a:rect l="l" t="t" r="r" b="b"/>
            <a:pathLst>
              <a:path w="1710054" h="579119">
                <a:moveTo>
                  <a:pt x="0" y="165862"/>
                </a:moveTo>
                <a:lnTo>
                  <a:pt x="5918" y="121781"/>
                </a:lnTo>
                <a:lnTo>
                  <a:pt x="22624" y="82164"/>
                </a:lnTo>
                <a:lnTo>
                  <a:pt x="48545" y="48593"/>
                </a:lnTo>
                <a:lnTo>
                  <a:pt x="82107" y="22653"/>
                </a:lnTo>
                <a:lnTo>
                  <a:pt x="121737" y="5927"/>
                </a:lnTo>
                <a:lnTo>
                  <a:pt x="165862" y="0"/>
                </a:lnTo>
                <a:lnTo>
                  <a:pt x="1544066" y="0"/>
                </a:lnTo>
                <a:lnTo>
                  <a:pt x="1588146" y="5927"/>
                </a:lnTo>
                <a:lnTo>
                  <a:pt x="1627763" y="22653"/>
                </a:lnTo>
                <a:lnTo>
                  <a:pt x="1661334" y="48593"/>
                </a:lnTo>
                <a:lnTo>
                  <a:pt x="1687274" y="82164"/>
                </a:lnTo>
                <a:lnTo>
                  <a:pt x="1704000" y="121781"/>
                </a:lnTo>
                <a:lnTo>
                  <a:pt x="1709927" y="165862"/>
                </a:lnTo>
                <a:lnTo>
                  <a:pt x="1709927" y="413258"/>
                </a:lnTo>
                <a:lnTo>
                  <a:pt x="1704000" y="457338"/>
                </a:lnTo>
                <a:lnTo>
                  <a:pt x="1687274" y="496955"/>
                </a:lnTo>
                <a:lnTo>
                  <a:pt x="1661334" y="530526"/>
                </a:lnTo>
                <a:lnTo>
                  <a:pt x="1627763" y="556466"/>
                </a:lnTo>
                <a:lnTo>
                  <a:pt x="1588146" y="573192"/>
                </a:lnTo>
                <a:lnTo>
                  <a:pt x="1544066" y="579120"/>
                </a:lnTo>
                <a:lnTo>
                  <a:pt x="165862" y="579120"/>
                </a:lnTo>
                <a:lnTo>
                  <a:pt x="121737" y="573192"/>
                </a:lnTo>
                <a:lnTo>
                  <a:pt x="82107" y="556466"/>
                </a:lnTo>
                <a:lnTo>
                  <a:pt x="48545" y="530526"/>
                </a:lnTo>
                <a:lnTo>
                  <a:pt x="22624" y="496955"/>
                </a:lnTo>
                <a:lnTo>
                  <a:pt x="5918" y="457338"/>
                </a:lnTo>
                <a:lnTo>
                  <a:pt x="0" y="413258"/>
                </a:lnTo>
                <a:lnTo>
                  <a:pt x="0" y="165862"/>
                </a:lnTo>
                <a:close/>
              </a:path>
            </a:pathLst>
          </a:custGeom>
          <a:ln w="19812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 txBox="1"/>
          <p:nvPr/>
        </p:nvSpPr>
        <p:spPr>
          <a:xfrm>
            <a:off x="5544067" y="2105446"/>
            <a:ext cx="138499" cy="39737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altLang="zh-CN"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CVM</a:t>
            </a:r>
            <a:r>
              <a:rPr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7971F"/>
                </a:solidFill>
                <a:latin typeface="Arial"/>
                <a:cs typeface="Arial"/>
              </a:rPr>
              <a:t>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052546" y="2761527"/>
            <a:ext cx="1710055" cy="579120"/>
          </a:xfrm>
          <a:custGeom>
            <a:avLst/>
            <a:gdLst/>
            <a:ahLst/>
            <a:cxnLst/>
            <a:rect l="l" t="t" r="r" b="b"/>
            <a:pathLst>
              <a:path w="1710054" h="579119">
                <a:moveTo>
                  <a:pt x="0" y="165862"/>
                </a:moveTo>
                <a:lnTo>
                  <a:pt x="5918" y="121781"/>
                </a:lnTo>
                <a:lnTo>
                  <a:pt x="22624" y="82164"/>
                </a:lnTo>
                <a:lnTo>
                  <a:pt x="48545" y="48593"/>
                </a:lnTo>
                <a:lnTo>
                  <a:pt x="82107" y="22653"/>
                </a:lnTo>
                <a:lnTo>
                  <a:pt x="121737" y="5927"/>
                </a:lnTo>
                <a:lnTo>
                  <a:pt x="165862" y="0"/>
                </a:lnTo>
                <a:lnTo>
                  <a:pt x="1544066" y="0"/>
                </a:lnTo>
                <a:lnTo>
                  <a:pt x="1588146" y="5927"/>
                </a:lnTo>
                <a:lnTo>
                  <a:pt x="1627763" y="22653"/>
                </a:lnTo>
                <a:lnTo>
                  <a:pt x="1661334" y="48593"/>
                </a:lnTo>
                <a:lnTo>
                  <a:pt x="1687274" y="82164"/>
                </a:lnTo>
                <a:lnTo>
                  <a:pt x="1704000" y="121781"/>
                </a:lnTo>
                <a:lnTo>
                  <a:pt x="1709927" y="165862"/>
                </a:lnTo>
                <a:lnTo>
                  <a:pt x="1709927" y="413258"/>
                </a:lnTo>
                <a:lnTo>
                  <a:pt x="1704000" y="457338"/>
                </a:lnTo>
                <a:lnTo>
                  <a:pt x="1687274" y="496955"/>
                </a:lnTo>
                <a:lnTo>
                  <a:pt x="1661334" y="530526"/>
                </a:lnTo>
                <a:lnTo>
                  <a:pt x="1627763" y="556466"/>
                </a:lnTo>
                <a:lnTo>
                  <a:pt x="1588146" y="573192"/>
                </a:lnTo>
                <a:lnTo>
                  <a:pt x="1544066" y="579120"/>
                </a:lnTo>
                <a:lnTo>
                  <a:pt x="165862" y="579120"/>
                </a:lnTo>
                <a:lnTo>
                  <a:pt x="121737" y="573192"/>
                </a:lnTo>
                <a:lnTo>
                  <a:pt x="82107" y="556466"/>
                </a:lnTo>
                <a:lnTo>
                  <a:pt x="48545" y="530526"/>
                </a:lnTo>
                <a:lnTo>
                  <a:pt x="22624" y="496955"/>
                </a:lnTo>
                <a:lnTo>
                  <a:pt x="5918" y="457338"/>
                </a:lnTo>
                <a:lnTo>
                  <a:pt x="0" y="413258"/>
                </a:lnTo>
                <a:lnTo>
                  <a:pt x="0" y="165862"/>
                </a:lnTo>
                <a:close/>
              </a:path>
            </a:pathLst>
          </a:custGeom>
          <a:ln w="19812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 txBox="1"/>
          <p:nvPr/>
        </p:nvSpPr>
        <p:spPr>
          <a:xfrm>
            <a:off x="5523620" y="2827821"/>
            <a:ext cx="138499" cy="511302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altLang="zh-CN"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CVM</a:t>
            </a:r>
            <a:r>
              <a:rPr sz="900" b="1" spc="15" dirty="0" smtClean="0">
                <a:solidFill>
                  <a:srgbClr val="F7971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7971F"/>
                </a:solidFill>
                <a:latin typeface="Arial"/>
                <a:cs typeface="Arial"/>
              </a:rPr>
              <a:t>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331946" y="3416085"/>
            <a:ext cx="259079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20" dirty="0">
                <a:latin typeface="Arial"/>
                <a:cs typeface="Arial"/>
              </a:rPr>
              <a:t>A</a:t>
            </a:r>
            <a:r>
              <a:rPr sz="900" b="1" dirty="0">
                <a:latin typeface="Arial"/>
                <a:cs typeface="Arial"/>
              </a:rPr>
              <a:t>PP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96157" y="3424974"/>
            <a:ext cx="29210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dirty="0"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5679416" y="2393493"/>
            <a:ext cx="1141463" cy="847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5834102" y="2528355"/>
            <a:ext cx="836930" cy="542925"/>
          </a:xfrm>
          <a:custGeom>
            <a:avLst/>
            <a:gdLst/>
            <a:ahLst/>
            <a:cxnLst/>
            <a:rect l="l" t="t" r="r" b="b"/>
            <a:pathLst>
              <a:path w="836929" h="542925">
                <a:moveTo>
                  <a:pt x="64770" y="432435"/>
                </a:moveTo>
                <a:lnTo>
                  <a:pt x="0" y="542544"/>
                </a:lnTo>
                <a:lnTo>
                  <a:pt x="127000" y="528320"/>
                </a:lnTo>
                <a:lnTo>
                  <a:pt x="100749" y="517017"/>
                </a:lnTo>
                <a:lnTo>
                  <a:pt x="74295" y="517017"/>
                </a:lnTo>
                <a:lnTo>
                  <a:pt x="64026" y="501204"/>
                </a:lnTo>
                <a:lnTo>
                  <a:pt x="63881" y="501142"/>
                </a:lnTo>
                <a:lnTo>
                  <a:pt x="63883" y="500983"/>
                </a:lnTo>
                <a:lnTo>
                  <a:pt x="53594" y="485140"/>
                </a:lnTo>
                <a:lnTo>
                  <a:pt x="64176" y="478277"/>
                </a:lnTo>
                <a:lnTo>
                  <a:pt x="64770" y="432435"/>
                </a:lnTo>
                <a:close/>
              </a:path>
              <a:path w="836929" h="542925">
                <a:moveTo>
                  <a:pt x="64026" y="501204"/>
                </a:moveTo>
                <a:lnTo>
                  <a:pt x="74295" y="517017"/>
                </a:lnTo>
                <a:lnTo>
                  <a:pt x="84851" y="510171"/>
                </a:lnTo>
                <a:lnTo>
                  <a:pt x="64026" y="501204"/>
                </a:lnTo>
                <a:close/>
              </a:path>
              <a:path w="836929" h="542925">
                <a:moveTo>
                  <a:pt x="84851" y="510171"/>
                </a:moveTo>
                <a:lnTo>
                  <a:pt x="74295" y="517017"/>
                </a:lnTo>
                <a:lnTo>
                  <a:pt x="100749" y="517017"/>
                </a:lnTo>
                <a:lnTo>
                  <a:pt x="84851" y="510171"/>
                </a:lnTo>
                <a:close/>
              </a:path>
              <a:path w="836929" h="542925">
                <a:moveTo>
                  <a:pt x="751824" y="32372"/>
                </a:moveTo>
                <a:lnTo>
                  <a:pt x="64176" y="478277"/>
                </a:lnTo>
                <a:lnTo>
                  <a:pt x="64088" y="485140"/>
                </a:lnTo>
                <a:lnTo>
                  <a:pt x="63985" y="501142"/>
                </a:lnTo>
                <a:lnTo>
                  <a:pt x="84851" y="510171"/>
                </a:lnTo>
                <a:lnTo>
                  <a:pt x="772499" y="64266"/>
                </a:lnTo>
                <a:lnTo>
                  <a:pt x="772587" y="57404"/>
                </a:lnTo>
                <a:lnTo>
                  <a:pt x="772649" y="41339"/>
                </a:lnTo>
                <a:lnTo>
                  <a:pt x="751824" y="32372"/>
                </a:lnTo>
                <a:close/>
              </a:path>
              <a:path w="836929" h="542925">
                <a:moveTo>
                  <a:pt x="64176" y="478277"/>
                </a:moveTo>
                <a:lnTo>
                  <a:pt x="53594" y="485140"/>
                </a:lnTo>
                <a:lnTo>
                  <a:pt x="63883" y="500983"/>
                </a:lnTo>
                <a:lnTo>
                  <a:pt x="64176" y="478277"/>
                </a:lnTo>
                <a:close/>
              </a:path>
              <a:path w="836929" h="542925">
                <a:moveTo>
                  <a:pt x="821660" y="25527"/>
                </a:moveTo>
                <a:lnTo>
                  <a:pt x="762381" y="25527"/>
                </a:lnTo>
                <a:lnTo>
                  <a:pt x="772649" y="41339"/>
                </a:lnTo>
                <a:lnTo>
                  <a:pt x="772795" y="41402"/>
                </a:lnTo>
                <a:lnTo>
                  <a:pt x="772792" y="41560"/>
                </a:lnTo>
                <a:lnTo>
                  <a:pt x="783082" y="57404"/>
                </a:lnTo>
                <a:lnTo>
                  <a:pt x="772499" y="64266"/>
                </a:lnTo>
                <a:lnTo>
                  <a:pt x="771906" y="110109"/>
                </a:lnTo>
                <a:lnTo>
                  <a:pt x="821660" y="25527"/>
                </a:lnTo>
                <a:close/>
              </a:path>
              <a:path w="836929" h="542925">
                <a:moveTo>
                  <a:pt x="772792" y="41560"/>
                </a:moveTo>
                <a:lnTo>
                  <a:pt x="772499" y="64266"/>
                </a:lnTo>
                <a:lnTo>
                  <a:pt x="783082" y="57404"/>
                </a:lnTo>
                <a:lnTo>
                  <a:pt x="772792" y="41560"/>
                </a:lnTo>
                <a:close/>
              </a:path>
              <a:path w="836929" h="542925">
                <a:moveTo>
                  <a:pt x="762381" y="25527"/>
                </a:moveTo>
                <a:lnTo>
                  <a:pt x="751824" y="32372"/>
                </a:lnTo>
                <a:lnTo>
                  <a:pt x="772649" y="41339"/>
                </a:lnTo>
                <a:lnTo>
                  <a:pt x="762381" y="25527"/>
                </a:lnTo>
                <a:close/>
              </a:path>
              <a:path w="836929" h="542925">
                <a:moveTo>
                  <a:pt x="836676" y="0"/>
                </a:moveTo>
                <a:lnTo>
                  <a:pt x="709676" y="14224"/>
                </a:lnTo>
                <a:lnTo>
                  <a:pt x="751824" y="32372"/>
                </a:lnTo>
                <a:lnTo>
                  <a:pt x="762381" y="25527"/>
                </a:lnTo>
                <a:lnTo>
                  <a:pt x="821660" y="25527"/>
                </a:lnTo>
                <a:lnTo>
                  <a:pt x="83667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5624552" y="1509548"/>
            <a:ext cx="1251191" cy="824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5779239" y="1644435"/>
            <a:ext cx="946785" cy="520065"/>
          </a:xfrm>
          <a:custGeom>
            <a:avLst/>
            <a:gdLst/>
            <a:ahLst/>
            <a:cxnLst/>
            <a:rect l="l" t="t" r="r" b="b"/>
            <a:pathLst>
              <a:path w="946784" h="520064">
                <a:moveTo>
                  <a:pt x="859242" y="493585"/>
                </a:moveTo>
                <a:lnTo>
                  <a:pt x="818642" y="514730"/>
                </a:lnTo>
                <a:lnTo>
                  <a:pt x="946404" y="519683"/>
                </a:lnTo>
                <a:lnTo>
                  <a:pt x="932629" y="499744"/>
                </a:lnTo>
                <a:lnTo>
                  <a:pt x="870458" y="499744"/>
                </a:lnTo>
                <a:lnTo>
                  <a:pt x="859242" y="493585"/>
                </a:lnTo>
                <a:close/>
              </a:path>
              <a:path w="946784" h="520064">
                <a:moveTo>
                  <a:pt x="877662" y="460256"/>
                </a:moveTo>
                <a:lnTo>
                  <a:pt x="879602" y="482980"/>
                </a:lnTo>
                <a:lnTo>
                  <a:pt x="859242" y="493585"/>
                </a:lnTo>
                <a:lnTo>
                  <a:pt x="870458" y="499744"/>
                </a:lnTo>
                <a:lnTo>
                  <a:pt x="888746" y="466343"/>
                </a:lnTo>
                <a:lnTo>
                  <a:pt x="877662" y="460256"/>
                </a:lnTo>
                <a:close/>
              </a:path>
              <a:path w="946784" h="520064">
                <a:moveTo>
                  <a:pt x="873760" y="414527"/>
                </a:moveTo>
                <a:lnTo>
                  <a:pt x="877662" y="460256"/>
                </a:lnTo>
                <a:lnTo>
                  <a:pt x="888746" y="466343"/>
                </a:lnTo>
                <a:lnTo>
                  <a:pt x="870458" y="499744"/>
                </a:lnTo>
                <a:lnTo>
                  <a:pt x="932629" y="499744"/>
                </a:lnTo>
                <a:lnTo>
                  <a:pt x="873760" y="414527"/>
                </a:lnTo>
                <a:close/>
              </a:path>
              <a:path w="946784" h="520064">
                <a:moveTo>
                  <a:pt x="87141" y="26087"/>
                </a:moveTo>
                <a:lnTo>
                  <a:pt x="66802" y="36702"/>
                </a:lnTo>
                <a:lnTo>
                  <a:pt x="68741" y="59427"/>
                </a:lnTo>
                <a:lnTo>
                  <a:pt x="859242" y="493585"/>
                </a:lnTo>
                <a:lnTo>
                  <a:pt x="879602" y="482980"/>
                </a:lnTo>
                <a:lnTo>
                  <a:pt x="877662" y="460256"/>
                </a:lnTo>
                <a:lnTo>
                  <a:pt x="87141" y="26087"/>
                </a:lnTo>
                <a:close/>
              </a:path>
              <a:path w="946784" h="520064">
                <a:moveTo>
                  <a:pt x="0" y="0"/>
                </a:moveTo>
                <a:lnTo>
                  <a:pt x="72644" y="105155"/>
                </a:lnTo>
                <a:lnTo>
                  <a:pt x="68741" y="59427"/>
                </a:lnTo>
                <a:lnTo>
                  <a:pt x="57658" y="53339"/>
                </a:lnTo>
                <a:lnTo>
                  <a:pt x="75946" y="19938"/>
                </a:lnTo>
                <a:lnTo>
                  <a:pt x="98921" y="19938"/>
                </a:lnTo>
                <a:lnTo>
                  <a:pt x="127635" y="4952"/>
                </a:lnTo>
                <a:lnTo>
                  <a:pt x="0" y="0"/>
                </a:lnTo>
                <a:close/>
              </a:path>
              <a:path w="946784" h="520064">
                <a:moveTo>
                  <a:pt x="75946" y="19938"/>
                </a:moveTo>
                <a:lnTo>
                  <a:pt x="57658" y="53339"/>
                </a:lnTo>
                <a:lnTo>
                  <a:pt x="68741" y="59427"/>
                </a:lnTo>
                <a:lnTo>
                  <a:pt x="66802" y="36702"/>
                </a:lnTo>
                <a:lnTo>
                  <a:pt x="87141" y="26087"/>
                </a:lnTo>
                <a:lnTo>
                  <a:pt x="75946" y="19938"/>
                </a:lnTo>
                <a:close/>
              </a:path>
              <a:path w="946784" h="520064">
                <a:moveTo>
                  <a:pt x="98921" y="19938"/>
                </a:moveTo>
                <a:lnTo>
                  <a:pt x="75946" y="19938"/>
                </a:lnTo>
                <a:lnTo>
                  <a:pt x="87141" y="26087"/>
                </a:lnTo>
                <a:lnTo>
                  <a:pt x="98921" y="199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/>
          <p:nvPr/>
        </p:nvSpPr>
        <p:spPr>
          <a:xfrm>
            <a:off x="5671796" y="2230387"/>
            <a:ext cx="1141463" cy="304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/>
          <p:cNvSpPr/>
          <p:nvPr/>
        </p:nvSpPr>
        <p:spPr>
          <a:xfrm>
            <a:off x="5826482" y="2308136"/>
            <a:ext cx="836930" cy="114300"/>
          </a:xfrm>
          <a:custGeom>
            <a:avLst/>
            <a:gdLst/>
            <a:ahLst/>
            <a:cxnLst/>
            <a:rect l="l" t="t" r="r" b="b"/>
            <a:pathLst>
              <a:path w="8369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88900" y="76200"/>
                </a:lnTo>
                <a:lnTo>
                  <a:pt x="76200" y="76200"/>
                </a:lnTo>
                <a:lnTo>
                  <a:pt x="76200" y="38100"/>
                </a:lnTo>
                <a:lnTo>
                  <a:pt x="88900" y="38100"/>
                </a:lnTo>
                <a:lnTo>
                  <a:pt x="114300" y="0"/>
                </a:lnTo>
                <a:close/>
              </a:path>
              <a:path w="836929" h="114300">
                <a:moveTo>
                  <a:pt x="760476" y="57150"/>
                </a:moveTo>
                <a:lnTo>
                  <a:pt x="722376" y="114300"/>
                </a:lnTo>
                <a:lnTo>
                  <a:pt x="798576" y="76200"/>
                </a:lnTo>
                <a:lnTo>
                  <a:pt x="760476" y="76200"/>
                </a:lnTo>
                <a:lnTo>
                  <a:pt x="760476" y="57150"/>
                </a:lnTo>
                <a:close/>
              </a:path>
              <a:path w="836929" h="114300">
                <a:moveTo>
                  <a:pt x="76200" y="57150"/>
                </a:moveTo>
                <a:lnTo>
                  <a:pt x="76200" y="76200"/>
                </a:lnTo>
                <a:lnTo>
                  <a:pt x="88900" y="76200"/>
                </a:lnTo>
                <a:lnTo>
                  <a:pt x="76200" y="57150"/>
                </a:lnTo>
                <a:close/>
              </a:path>
              <a:path w="836929" h="114300">
                <a:moveTo>
                  <a:pt x="747776" y="38100"/>
                </a:moveTo>
                <a:lnTo>
                  <a:pt x="88900" y="38100"/>
                </a:lnTo>
                <a:lnTo>
                  <a:pt x="76200" y="57150"/>
                </a:lnTo>
                <a:lnTo>
                  <a:pt x="88900" y="76200"/>
                </a:lnTo>
                <a:lnTo>
                  <a:pt x="747776" y="76200"/>
                </a:lnTo>
                <a:lnTo>
                  <a:pt x="760476" y="57150"/>
                </a:lnTo>
                <a:lnTo>
                  <a:pt x="747776" y="38100"/>
                </a:lnTo>
                <a:close/>
              </a:path>
              <a:path w="836929" h="114300">
                <a:moveTo>
                  <a:pt x="798576" y="38100"/>
                </a:moveTo>
                <a:lnTo>
                  <a:pt x="760476" y="38100"/>
                </a:lnTo>
                <a:lnTo>
                  <a:pt x="760476" y="76200"/>
                </a:lnTo>
                <a:lnTo>
                  <a:pt x="798576" y="76200"/>
                </a:lnTo>
                <a:lnTo>
                  <a:pt x="836676" y="57150"/>
                </a:lnTo>
                <a:lnTo>
                  <a:pt x="798576" y="38100"/>
                </a:lnTo>
                <a:close/>
              </a:path>
              <a:path w="836929" h="114300">
                <a:moveTo>
                  <a:pt x="88900" y="38100"/>
                </a:moveTo>
                <a:lnTo>
                  <a:pt x="76200" y="38100"/>
                </a:lnTo>
                <a:lnTo>
                  <a:pt x="76200" y="57150"/>
                </a:lnTo>
                <a:lnTo>
                  <a:pt x="88900" y="38100"/>
                </a:lnTo>
                <a:close/>
              </a:path>
              <a:path w="836929" h="114300">
                <a:moveTo>
                  <a:pt x="722376" y="0"/>
                </a:moveTo>
                <a:lnTo>
                  <a:pt x="760476" y="57150"/>
                </a:lnTo>
                <a:lnTo>
                  <a:pt x="760476" y="38100"/>
                </a:lnTo>
                <a:lnTo>
                  <a:pt x="798576" y="38100"/>
                </a:lnTo>
                <a:lnTo>
                  <a:pt x="72237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475968" y="2113039"/>
            <a:ext cx="1429512" cy="595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2528546" y="2159546"/>
            <a:ext cx="1323340" cy="462280"/>
          </a:xfrm>
          <a:custGeom>
            <a:avLst/>
            <a:gdLst/>
            <a:ahLst/>
            <a:cxnLst/>
            <a:rect l="l" t="t" r="r" b="b"/>
            <a:pathLst>
              <a:path w="1323339" h="462280">
                <a:moveTo>
                  <a:pt x="1077341" y="0"/>
                </a:moveTo>
                <a:lnTo>
                  <a:pt x="1077341" y="152019"/>
                </a:lnTo>
                <a:lnTo>
                  <a:pt x="0" y="152019"/>
                </a:lnTo>
                <a:lnTo>
                  <a:pt x="0" y="309753"/>
                </a:lnTo>
                <a:lnTo>
                  <a:pt x="1077341" y="309753"/>
                </a:lnTo>
                <a:lnTo>
                  <a:pt x="1077341" y="461772"/>
                </a:lnTo>
                <a:lnTo>
                  <a:pt x="1322832" y="230886"/>
                </a:lnTo>
                <a:lnTo>
                  <a:pt x="107734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/>
          <p:nvPr/>
        </p:nvSpPr>
        <p:spPr>
          <a:xfrm>
            <a:off x="2528546" y="2159546"/>
            <a:ext cx="1323340" cy="462280"/>
          </a:xfrm>
          <a:custGeom>
            <a:avLst/>
            <a:gdLst/>
            <a:ahLst/>
            <a:cxnLst/>
            <a:rect l="l" t="t" r="r" b="b"/>
            <a:pathLst>
              <a:path w="1323339" h="462280">
                <a:moveTo>
                  <a:pt x="0" y="152019"/>
                </a:moveTo>
                <a:lnTo>
                  <a:pt x="1077341" y="152019"/>
                </a:lnTo>
                <a:lnTo>
                  <a:pt x="1077341" y="0"/>
                </a:lnTo>
                <a:lnTo>
                  <a:pt x="1322832" y="230886"/>
                </a:lnTo>
                <a:lnTo>
                  <a:pt x="1077341" y="461772"/>
                </a:lnTo>
                <a:lnTo>
                  <a:pt x="1077341" y="309753"/>
                </a:lnTo>
                <a:lnTo>
                  <a:pt x="0" y="309753"/>
                </a:lnTo>
                <a:lnTo>
                  <a:pt x="0" y="152019"/>
                </a:lnTo>
                <a:close/>
              </a:path>
            </a:pathLst>
          </a:custGeom>
          <a:ln w="25908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/>
          <p:cNvSpPr/>
          <p:nvPr/>
        </p:nvSpPr>
        <p:spPr>
          <a:xfrm>
            <a:off x="3074901" y="1512609"/>
            <a:ext cx="344424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3141957" y="1588809"/>
            <a:ext cx="344424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3225776" y="1655865"/>
            <a:ext cx="345948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2806677" y="1742732"/>
            <a:ext cx="48768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2190981" y="3466377"/>
            <a:ext cx="652271" cy="652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2559788" y="3624872"/>
            <a:ext cx="490727" cy="4907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2940788" y="3024442"/>
            <a:ext cx="1040879" cy="7208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 rot="17672219">
            <a:off x="1884350" y="3001842"/>
            <a:ext cx="652382" cy="555258"/>
          </a:xfrm>
          <a:custGeom>
            <a:avLst/>
            <a:gdLst/>
            <a:ahLst/>
            <a:cxnLst/>
            <a:rect l="l" t="t" r="r" b="b"/>
            <a:pathLst>
              <a:path w="931545" h="608329">
                <a:moveTo>
                  <a:pt x="609473" y="0"/>
                </a:moveTo>
                <a:lnTo>
                  <a:pt x="676148" y="136651"/>
                </a:lnTo>
                <a:lnTo>
                  <a:pt x="0" y="466470"/>
                </a:lnTo>
                <a:lnTo>
                  <a:pt x="69088" y="608202"/>
                </a:lnTo>
                <a:lnTo>
                  <a:pt x="745236" y="278510"/>
                </a:lnTo>
                <a:lnTo>
                  <a:pt x="863664" y="278510"/>
                </a:lnTo>
                <a:lnTo>
                  <a:pt x="931291" y="99948"/>
                </a:lnTo>
                <a:lnTo>
                  <a:pt x="609473" y="0"/>
                </a:lnTo>
                <a:close/>
              </a:path>
              <a:path w="931545" h="608329">
                <a:moveTo>
                  <a:pt x="863664" y="278510"/>
                </a:moveTo>
                <a:lnTo>
                  <a:pt x="745236" y="278510"/>
                </a:lnTo>
                <a:lnTo>
                  <a:pt x="811911" y="415162"/>
                </a:lnTo>
                <a:lnTo>
                  <a:pt x="863664" y="27851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2997939" y="3061755"/>
            <a:ext cx="931544" cy="608330"/>
          </a:xfrm>
          <a:custGeom>
            <a:avLst/>
            <a:gdLst/>
            <a:ahLst/>
            <a:cxnLst/>
            <a:rect l="l" t="t" r="r" b="b"/>
            <a:pathLst>
              <a:path w="931545" h="608329">
                <a:moveTo>
                  <a:pt x="0" y="466470"/>
                </a:moveTo>
                <a:lnTo>
                  <a:pt x="676148" y="136651"/>
                </a:lnTo>
                <a:lnTo>
                  <a:pt x="609473" y="0"/>
                </a:lnTo>
                <a:lnTo>
                  <a:pt x="931291" y="99948"/>
                </a:lnTo>
                <a:lnTo>
                  <a:pt x="811911" y="415162"/>
                </a:lnTo>
                <a:lnTo>
                  <a:pt x="745236" y="278510"/>
                </a:lnTo>
                <a:lnTo>
                  <a:pt x="69088" y="608202"/>
                </a:lnTo>
                <a:lnTo>
                  <a:pt x="0" y="466470"/>
                </a:lnTo>
                <a:close/>
              </a:path>
            </a:pathLst>
          </a:custGeom>
          <a:ln w="25400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1254644" y="3346292"/>
            <a:ext cx="647585" cy="6475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 txBox="1"/>
          <p:nvPr/>
        </p:nvSpPr>
        <p:spPr>
          <a:xfrm>
            <a:off x="2350238" y="4221671"/>
            <a:ext cx="54165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900" dirty="0" smtClean="0">
                <a:latin typeface="Arial"/>
                <a:cs typeface="Arial"/>
              </a:rPr>
              <a:t>RD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7" name="object 46"/>
          <p:cNvSpPr/>
          <p:nvPr/>
        </p:nvSpPr>
        <p:spPr>
          <a:xfrm>
            <a:off x="4185896" y="2110017"/>
            <a:ext cx="559308" cy="559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4254476" y="2174024"/>
            <a:ext cx="416051" cy="4282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4850361" y="2763813"/>
            <a:ext cx="559308" cy="55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4918940" y="2827820"/>
            <a:ext cx="416051" cy="428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2519771" y="160276"/>
            <a:ext cx="6094513" cy="81191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/>
              <a:t>传统发布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54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3012" y="340296"/>
            <a:ext cx="234302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en-US" altLang="zh-CN" sz="2800" spc="-5" dirty="0" err="1" smtClean="0">
                <a:solidFill>
                  <a:srgbClr val="182850"/>
                </a:solidFill>
                <a:latin typeface="宋体"/>
                <a:cs typeface="宋体"/>
              </a:rPr>
              <a:t>devops</a:t>
            </a:r>
            <a:r>
              <a:rPr sz="2800" spc="-5" dirty="0" err="1" smtClean="0">
                <a:solidFill>
                  <a:srgbClr val="182850"/>
                </a:solidFill>
                <a:latin typeface="宋体"/>
                <a:cs typeface="宋体"/>
              </a:rPr>
              <a:t>发布</a:t>
            </a:r>
            <a:endParaRPr sz="2800" dirty="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2584" y="1865983"/>
            <a:ext cx="544067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9080" y="2367367"/>
            <a:ext cx="1027188" cy="1188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3766" y="2502253"/>
            <a:ext cx="722630" cy="883919"/>
          </a:xfrm>
          <a:custGeom>
            <a:avLst/>
            <a:gdLst/>
            <a:ahLst/>
            <a:cxnLst/>
            <a:rect l="l" t="t" r="r" b="b"/>
            <a:pathLst>
              <a:path w="722629" h="883919">
                <a:moveTo>
                  <a:pt x="28066" y="759206"/>
                </a:moveTo>
                <a:lnTo>
                  <a:pt x="0" y="883919"/>
                </a:lnTo>
                <a:lnTo>
                  <a:pt x="104701" y="836930"/>
                </a:lnTo>
                <a:lnTo>
                  <a:pt x="62991" y="836930"/>
                </a:lnTo>
                <a:lnTo>
                  <a:pt x="33527" y="812800"/>
                </a:lnTo>
                <a:lnTo>
                  <a:pt x="41535" y="803001"/>
                </a:lnTo>
                <a:lnTo>
                  <a:pt x="28066" y="759206"/>
                </a:lnTo>
                <a:close/>
              </a:path>
              <a:path w="722629" h="883919">
                <a:moveTo>
                  <a:pt x="48259" y="824865"/>
                </a:moveTo>
                <a:lnTo>
                  <a:pt x="62991" y="836930"/>
                </a:lnTo>
                <a:lnTo>
                  <a:pt x="71019" y="827107"/>
                </a:lnTo>
                <a:lnTo>
                  <a:pt x="48259" y="824865"/>
                </a:lnTo>
                <a:close/>
              </a:path>
              <a:path w="722629" h="883919">
                <a:moveTo>
                  <a:pt x="71019" y="827107"/>
                </a:moveTo>
                <a:lnTo>
                  <a:pt x="62991" y="836930"/>
                </a:lnTo>
                <a:lnTo>
                  <a:pt x="104701" y="836930"/>
                </a:lnTo>
                <a:lnTo>
                  <a:pt x="116585" y="831596"/>
                </a:lnTo>
                <a:lnTo>
                  <a:pt x="71019" y="827107"/>
                </a:lnTo>
                <a:close/>
              </a:path>
              <a:path w="722629" h="883919">
                <a:moveTo>
                  <a:pt x="651356" y="56812"/>
                </a:moveTo>
                <a:lnTo>
                  <a:pt x="41535" y="803001"/>
                </a:lnTo>
                <a:lnTo>
                  <a:pt x="48259" y="824865"/>
                </a:lnTo>
                <a:lnTo>
                  <a:pt x="71019" y="827107"/>
                </a:lnTo>
                <a:lnTo>
                  <a:pt x="680840" y="80918"/>
                </a:lnTo>
                <a:lnTo>
                  <a:pt x="674115" y="59054"/>
                </a:lnTo>
                <a:lnTo>
                  <a:pt x="651356" y="56812"/>
                </a:lnTo>
                <a:close/>
              </a:path>
              <a:path w="722629" h="883919">
                <a:moveTo>
                  <a:pt x="41535" y="803001"/>
                </a:moveTo>
                <a:lnTo>
                  <a:pt x="33527" y="812800"/>
                </a:lnTo>
                <a:lnTo>
                  <a:pt x="48259" y="824865"/>
                </a:lnTo>
                <a:lnTo>
                  <a:pt x="41535" y="803001"/>
                </a:lnTo>
                <a:close/>
              </a:path>
              <a:path w="722629" h="883919">
                <a:moveTo>
                  <a:pt x="711800" y="46990"/>
                </a:moveTo>
                <a:lnTo>
                  <a:pt x="659383" y="46990"/>
                </a:lnTo>
                <a:lnTo>
                  <a:pt x="688847" y="71120"/>
                </a:lnTo>
                <a:lnTo>
                  <a:pt x="680840" y="80918"/>
                </a:lnTo>
                <a:lnTo>
                  <a:pt x="694308" y="124714"/>
                </a:lnTo>
                <a:lnTo>
                  <a:pt x="711800" y="46990"/>
                </a:lnTo>
                <a:close/>
              </a:path>
              <a:path w="722629" h="883919">
                <a:moveTo>
                  <a:pt x="674115" y="59054"/>
                </a:moveTo>
                <a:lnTo>
                  <a:pt x="680840" y="80918"/>
                </a:lnTo>
                <a:lnTo>
                  <a:pt x="688847" y="71120"/>
                </a:lnTo>
                <a:lnTo>
                  <a:pt x="674115" y="59054"/>
                </a:lnTo>
                <a:close/>
              </a:path>
              <a:path w="722629" h="883919">
                <a:moveTo>
                  <a:pt x="659383" y="46990"/>
                </a:moveTo>
                <a:lnTo>
                  <a:pt x="651356" y="56812"/>
                </a:lnTo>
                <a:lnTo>
                  <a:pt x="674115" y="59054"/>
                </a:lnTo>
                <a:lnTo>
                  <a:pt x="659383" y="46990"/>
                </a:lnTo>
                <a:close/>
              </a:path>
              <a:path w="722629" h="883919">
                <a:moveTo>
                  <a:pt x="722375" y="0"/>
                </a:moveTo>
                <a:lnTo>
                  <a:pt x="605789" y="52323"/>
                </a:lnTo>
                <a:lnTo>
                  <a:pt x="651356" y="56812"/>
                </a:lnTo>
                <a:lnTo>
                  <a:pt x="659383" y="46990"/>
                </a:lnTo>
                <a:lnTo>
                  <a:pt x="711800" y="46990"/>
                </a:lnTo>
                <a:lnTo>
                  <a:pt x="72237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9933" y="2367380"/>
            <a:ext cx="306324" cy="1229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7596" y="2502253"/>
            <a:ext cx="115570" cy="925194"/>
          </a:xfrm>
          <a:custGeom>
            <a:avLst/>
            <a:gdLst/>
            <a:ahLst/>
            <a:cxnLst/>
            <a:rect l="l" t="t" r="r" b="b"/>
            <a:pathLst>
              <a:path w="115570" h="925194">
                <a:moveTo>
                  <a:pt x="0" y="810641"/>
                </a:moveTo>
                <a:lnTo>
                  <a:pt x="57023" y="925068"/>
                </a:lnTo>
                <a:lnTo>
                  <a:pt x="95250" y="848868"/>
                </a:lnTo>
                <a:lnTo>
                  <a:pt x="38100" y="848868"/>
                </a:lnTo>
                <a:lnTo>
                  <a:pt x="38120" y="836139"/>
                </a:lnTo>
                <a:lnTo>
                  <a:pt x="0" y="810641"/>
                </a:lnTo>
                <a:close/>
              </a:path>
              <a:path w="115570" h="925194">
                <a:moveTo>
                  <a:pt x="38120" y="836139"/>
                </a:moveTo>
                <a:lnTo>
                  <a:pt x="38100" y="848868"/>
                </a:lnTo>
                <a:lnTo>
                  <a:pt x="57150" y="848868"/>
                </a:lnTo>
                <a:lnTo>
                  <a:pt x="38120" y="836139"/>
                </a:lnTo>
                <a:close/>
              </a:path>
              <a:path w="115570" h="925194">
                <a:moveTo>
                  <a:pt x="58419" y="76200"/>
                </a:moveTo>
                <a:lnTo>
                  <a:pt x="39349" y="88871"/>
                </a:lnTo>
                <a:lnTo>
                  <a:pt x="38162" y="810641"/>
                </a:lnTo>
                <a:lnTo>
                  <a:pt x="38205" y="836196"/>
                </a:lnTo>
                <a:lnTo>
                  <a:pt x="57150" y="848868"/>
                </a:lnTo>
                <a:lnTo>
                  <a:pt x="76220" y="836196"/>
                </a:lnTo>
                <a:lnTo>
                  <a:pt x="77449" y="88956"/>
                </a:lnTo>
                <a:lnTo>
                  <a:pt x="58419" y="76200"/>
                </a:lnTo>
                <a:close/>
              </a:path>
              <a:path w="115570" h="925194">
                <a:moveTo>
                  <a:pt x="76220" y="836196"/>
                </a:moveTo>
                <a:lnTo>
                  <a:pt x="57150" y="848868"/>
                </a:lnTo>
                <a:lnTo>
                  <a:pt x="76200" y="848868"/>
                </a:lnTo>
                <a:lnTo>
                  <a:pt x="76220" y="836196"/>
                </a:lnTo>
                <a:close/>
              </a:path>
              <a:path w="115570" h="925194">
                <a:moveTo>
                  <a:pt x="114300" y="810895"/>
                </a:moveTo>
                <a:lnTo>
                  <a:pt x="76306" y="836139"/>
                </a:lnTo>
                <a:lnTo>
                  <a:pt x="76200" y="848868"/>
                </a:lnTo>
                <a:lnTo>
                  <a:pt x="95250" y="848868"/>
                </a:lnTo>
                <a:lnTo>
                  <a:pt x="114300" y="810895"/>
                </a:lnTo>
                <a:close/>
              </a:path>
              <a:path w="115570" h="925194">
                <a:moveTo>
                  <a:pt x="96435" y="76200"/>
                </a:moveTo>
                <a:lnTo>
                  <a:pt x="77470" y="76200"/>
                </a:lnTo>
                <a:lnTo>
                  <a:pt x="77449" y="88956"/>
                </a:lnTo>
                <a:lnTo>
                  <a:pt x="115443" y="114427"/>
                </a:lnTo>
                <a:lnTo>
                  <a:pt x="96435" y="76200"/>
                </a:lnTo>
                <a:close/>
              </a:path>
              <a:path w="115570" h="925194">
                <a:moveTo>
                  <a:pt x="58546" y="0"/>
                </a:moveTo>
                <a:lnTo>
                  <a:pt x="1270" y="114173"/>
                </a:lnTo>
                <a:lnTo>
                  <a:pt x="39349" y="88871"/>
                </a:lnTo>
                <a:lnTo>
                  <a:pt x="39370" y="76200"/>
                </a:lnTo>
                <a:lnTo>
                  <a:pt x="96435" y="76200"/>
                </a:lnTo>
                <a:lnTo>
                  <a:pt x="58546" y="0"/>
                </a:lnTo>
                <a:close/>
              </a:path>
              <a:path w="115570" h="925194">
                <a:moveTo>
                  <a:pt x="77470" y="76200"/>
                </a:moveTo>
                <a:lnTo>
                  <a:pt x="58419" y="76200"/>
                </a:lnTo>
                <a:lnTo>
                  <a:pt x="77449" y="88956"/>
                </a:lnTo>
                <a:lnTo>
                  <a:pt x="77470" y="76200"/>
                </a:lnTo>
                <a:close/>
              </a:path>
              <a:path w="115570" h="925194">
                <a:moveTo>
                  <a:pt x="58419" y="76200"/>
                </a:moveTo>
                <a:lnTo>
                  <a:pt x="39370" y="76200"/>
                </a:lnTo>
                <a:lnTo>
                  <a:pt x="39349" y="88871"/>
                </a:lnTo>
                <a:lnTo>
                  <a:pt x="58419" y="762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23016" y="1479523"/>
            <a:ext cx="77978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5" dirty="0">
                <a:solidFill>
                  <a:srgbClr val="464646"/>
                </a:solidFill>
                <a:latin typeface="Arial"/>
                <a:cs typeface="Arial"/>
              </a:rPr>
              <a:t>ALB </a:t>
            </a:r>
            <a:r>
              <a:rPr sz="1200" b="1" dirty="0">
                <a:solidFill>
                  <a:srgbClr val="464646"/>
                </a:solidFill>
                <a:latin typeface="Arial"/>
                <a:cs typeface="Arial"/>
              </a:rPr>
              <a:t>/</a:t>
            </a:r>
            <a:r>
              <a:rPr sz="1200" b="1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464646"/>
                </a:solidFill>
                <a:latin typeface="Arial"/>
                <a:cs typeface="Arial"/>
              </a:rPr>
              <a:t>NLB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4948" y="3464659"/>
            <a:ext cx="876300" cy="87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440" y="3979772"/>
            <a:ext cx="233172" cy="233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4757" y="3464659"/>
            <a:ext cx="874776" cy="87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9724" y="3979772"/>
            <a:ext cx="233172" cy="233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0660" y="3464659"/>
            <a:ext cx="876300" cy="87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7153" y="3979772"/>
            <a:ext cx="233172" cy="233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9971" y="3427321"/>
            <a:ext cx="3432175" cy="1089660"/>
          </a:xfrm>
          <a:custGeom>
            <a:avLst/>
            <a:gdLst/>
            <a:ahLst/>
            <a:cxnLst/>
            <a:rect l="l" t="t" r="r" b="b"/>
            <a:pathLst>
              <a:path w="3432175" h="1089660">
                <a:moveTo>
                  <a:pt x="186816" y="1089659"/>
                </a:moveTo>
                <a:lnTo>
                  <a:pt x="137127" y="1082991"/>
                </a:lnTo>
                <a:lnTo>
                  <a:pt x="92493" y="1064170"/>
                </a:lnTo>
                <a:lnTo>
                  <a:pt x="54689" y="1034970"/>
                </a:lnTo>
                <a:lnTo>
                  <a:pt x="25489" y="997166"/>
                </a:lnTo>
                <a:lnTo>
                  <a:pt x="6668" y="952532"/>
                </a:lnTo>
                <a:lnTo>
                  <a:pt x="0" y="902842"/>
                </a:lnTo>
                <a:lnTo>
                  <a:pt x="0" y="186816"/>
                </a:lnTo>
                <a:lnTo>
                  <a:pt x="6668" y="137127"/>
                </a:lnTo>
                <a:lnTo>
                  <a:pt x="25489" y="92493"/>
                </a:lnTo>
                <a:lnTo>
                  <a:pt x="54689" y="54689"/>
                </a:lnTo>
                <a:lnTo>
                  <a:pt x="92493" y="25489"/>
                </a:lnTo>
                <a:lnTo>
                  <a:pt x="137127" y="6668"/>
                </a:lnTo>
                <a:lnTo>
                  <a:pt x="186816" y="0"/>
                </a:lnTo>
                <a:lnTo>
                  <a:pt x="3245230" y="0"/>
                </a:lnTo>
                <a:lnTo>
                  <a:pt x="3294920" y="6668"/>
                </a:lnTo>
                <a:lnTo>
                  <a:pt x="3339554" y="25489"/>
                </a:lnTo>
                <a:lnTo>
                  <a:pt x="3377358" y="54689"/>
                </a:lnTo>
                <a:lnTo>
                  <a:pt x="3406558" y="92493"/>
                </a:lnTo>
                <a:lnTo>
                  <a:pt x="3425379" y="137127"/>
                </a:lnTo>
                <a:lnTo>
                  <a:pt x="3432048" y="186816"/>
                </a:lnTo>
                <a:lnTo>
                  <a:pt x="3432048" y="902842"/>
                </a:lnTo>
                <a:lnTo>
                  <a:pt x="3425379" y="952532"/>
                </a:lnTo>
                <a:lnTo>
                  <a:pt x="3406558" y="997166"/>
                </a:lnTo>
                <a:lnTo>
                  <a:pt x="3377358" y="1034970"/>
                </a:lnTo>
                <a:lnTo>
                  <a:pt x="3339554" y="1064170"/>
                </a:lnTo>
                <a:lnTo>
                  <a:pt x="3294920" y="1082991"/>
                </a:lnTo>
                <a:lnTo>
                  <a:pt x="3245230" y="1089659"/>
                </a:lnTo>
                <a:lnTo>
                  <a:pt x="186816" y="1089659"/>
                </a:lnTo>
                <a:close/>
              </a:path>
            </a:pathLst>
          </a:custGeom>
          <a:ln w="19812">
            <a:solidFill>
              <a:srgbClr val="464646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82276" y="4315052"/>
            <a:ext cx="145923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5" dirty="0">
                <a:solidFill>
                  <a:srgbClr val="464646"/>
                </a:solidFill>
                <a:latin typeface="Arial"/>
                <a:cs typeface="Arial"/>
              </a:rPr>
              <a:t>Auto </a:t>
            </a:r>
            <a:r>
              <a:rPr sz="1200" b="1" dirty="0">
                <a:solidFill>
                  <a:srgbClr val="464646"/>
                </a:solidFill>
                <a:latin typeface="Arial"/>
                <a:cs typeface="Arial"/>
              </a:rPr>
              <a:t>Scaling</a:t>
            </a:r>
            <a:r>
              <a:rPr sz="1200" b="1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64646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08341" y="1538324"/>
            <a:ext cx="502919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7713" y="1628239"/>
            <a:ext cx="313944" cy="3154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68795" y="1605125"/>
            <a:ext cx="109474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464646"/>
                </a:solidFill>
                <a:latin typeface="Arial"/>
                <a:cs typeface="Arial"/>
              </a:rPr>
              <a:t>Configure</a:t>
            </a:r>
            <a:r>
              <a:rPr sz="1200" b="1" spc="-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64646"/>
                </a:solidFill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6889" y="1952978"/>
            <a:ext cx="203644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464646"/>
                </a:solidFill>
                <a:latin typeface="Arial"/>
                <a:cs typeface="Arial"/>
              </a:rPr>
              <a:t>Code</a:t>
            </a:r>
            <a:endParaRPr sz="1200" dirty="0">
              <a:latin typeface="Arial"/>
              <a:cs typeface="Arial"/>
            </a:endParaRPr>
          </a:p>
          <a:p>
            <a:pPr marL="1300480">
              <a:lnSpc>
                <a:spcPct val="100000"/>
              </a:lnSpc>
              <a:spcBef>
                <a:spcPts val="790"/>
              </a:spcBef>
            </a:pPr>
            <a:r>
              <a:rPr sz="1200" b="1" spc="-95" dirty="0" smtClean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2433" y="1940660"/>
            <a:ext cx="502919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64373" y="2096108"/>
            <a:ext cx="237744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4969" y="3290924"/>
            <a:ext cx="964691" cy="5425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364" y="3341215"/>
            <a:ext cx="273050" cy="325120"/>
          </a:xfrm>
          <a:custGeom>
            <a:avLst/>
            <a:gdLst/>
            <a:ahLst/>
            <a:cxnLst/>
            <a:rect l="l" t="t" r="r" b="b"/>
            <a:pathLst>
              <a:path w="273050" h="325119">
                <a:moveTo>
                  <a:pt x="0" y="324612"/>
                </a:moveTo>
                <a:lnTo>
                  <a:pt x="272795" y="324612"/>
                </a:lnTo>
                <a:lnTo>
                  <a:pt x="272795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6700" y="3377791"/>
            <a:ext cx="227329" cy="245745"/>
          </a:xfrm>
          <a:custGeom>
            <a:avLst/>
            <a:gdLst/>
            <a:ahLst/>
            <a:cxnLst/>
            <a:rect l="l" t="t" r="r" b="b"/>
            <a:pathLst>
              <a:path w="227330" h="245744">
                <a:moveTo>
                  <a:pt x="227075" y="0"/>
                </a:moveTo>
                <a:lnTo>
                  <a:pt x="0" y="0"/>
                </a:lnTo>
                <a:lnTo>
                  <a:pt x="0" y="245364"/>
                </a:lnTo>
                <a:lnTo>
                  <a:pt x="49225" y="245364"/>
                </a:lnTo>
                <a:lnTo>
                  <a:pt x="22707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8987" y="3380078"/>
            <a:ext cx="283845" cy="243840"/>
          </a:xfrm>
          <a:custGeom>
            <a:avLst/>
            <a:gdLst/>
            <a:ahLst/>
            <a:cxnLst/>
            <a:rect l="l" t="t" r="r" b="b"/>
            <a:pathLst>
              <a:path w="283844" h="243839">
                <a:moveTo>
                  <a:pt x="0" y="243839"/>
                </a:moveTo>
                <a:lnTo>
                  <a:pt x="283463" y="243839"/>
                </a:lnTo>
                <a:lnTo>
                  <a:pt x="283463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22860">
            <a:solidFill>
              <a:srgbClr val="525B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8037" y="3505808"/>
            <a:ext cx="238125" cy="83820"/>
          </a:xfrm>
          <a:custGeom>
            <a:avLst/>
            <a:gdLst/>
            <a:ahLst/>
            <a:cxnLst/>
            <a:rect l="l" t="t" r="r" b="b"/>
            <a:pathLst>
              <a:path w="238125" h="83819">
                <a:moveTo>
                  <a:pt x="0" y="83819"/>
                </a:moveTo>
                <a:lnTo>
                  <a:pt x="237744" y="83819"/>
                </a:lnTo>
                <a:lnTo>
                  <a:pt x="237744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8037" y="3505808"/>
            <a:ext cx="238125" cy="83820"/>
          </a:xfrm>
          <a:custGeom>
            <a:avLst/>
            <a:gdLst/>
            <a:ahLst/>
            <a:cxnLst/>
            <a:rect l="l" t="t" r="r" b="b"/>
            <a:pathLst>
              <a:path w="238125" h="83819">
                <a:moveTo>
                  <a:pt x="0" y="83819"/>
                </a:moveTo>
                <a:lnTo>
                  <a:pt x="237744" y="83819"/>
                </a:lnTo>
                <a:lnTo>
                  <a:pt x="237744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ln w="15240">
            <a:solidFill>
              <a:srgbClr val="525B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6513" y="3517999"/>
            <a:ext cx="238125" cy="64135"/>
          </a:xfrm>
          <a:custGeom>
            <a:avLst/>
            <a:gdLst/>
            <a:ahLst/>
            <a:cxnLst/>
            <a:rect l="l" t="t" r="r" b="b"/>
            <a:pathLst>
              <a:path w="238125" h="64135">
                <a:moveTo>
                  <a:pt x="237744" y="42672"/>
                </a:moveTo>
                <a:lnTo>
                  <a:pt x="202247" y="42672"/>
                </a:lnTo>
                <a:lnTo>
                  <a:pt x="196862" y="39370"/>
                </a:lnTo>
                <a:lnTo>
                  <a:pt x="196862" y="2667"/>
                </a:lnTo>
                <a:lnTo>
                  <a:pt x="193636" y="635"/>
                </a:lnTo>
                <a:lnTo>
                  <a:pt x="190398" y="0"/>
                </a:lnTo>
                <a:lnTo>
                  <a:pt x="188252" y="0"/>
                </a:lnTo>
                <a:lnTo>
                  <a:pt x="183959" y="1397"/>
                </a:lnTo>
                <a:lnTo>
                  <a:pt x="182879" y="2032"/>
                </a:lnTo>
                <a:lnTo>
                  <a:pt x="181813" y="3302"/>
                </a:lnTo>
                <a:lnTo>
                  <a:pt x="181813" y="21971"/>
                </a:lnTo>
                <a:lnTo>
                  <a:pt x="175348" y="26670"/>
                </a:lnTo>
                <a:lnTo>
                  <a:pt x="166751" y="26670"/>
                </a:lnTo>
                <a:lnTo>
                  <a:pt x="162433" y="27305"/>
                </a:lnTo>
                <a:lnTo>
                  <a:pt x="158140" y="26035"/>
                </a:lnTo>
                <a:lnTo>
                  <a:pt x="154901" y="24638"/>
                </a:lnTo>
                <a:lnTo>
                  <a:pt x="150609" y="22733"/>
                </a:lnTo>
                <a:lnTo>
                  <a:pt x="149542" y="19939"/>
                </a:lnTo>
                <a:lnTo>
                  <a:pt x="149542" y="2667"/>
                </a:lnTo>
                <a:lnTo>
                  <a:pt x="146304" y="635"/>
                </a:lnTo>
                <a:lnTo>
                  <a:pt x="141998" y="0"/>
                </a:lnTo>
                <a:lnTo>
                  <a:pt x="139852" y="0"/>
                </a:lnTo>
                <a:lnTo>
                  <a:pt x="137693" y="635"/>
                </a:lnTo>
                <a:lnTo>
                  <a:pt x="136626" y="1397"/>
                </a:lnTo>
                <a:lnTo>
                  <a:pt x="134467" y="2032"/>
                </a:lnTo>
                <a:lnTo>
                  <a:pt x="134467" y="59309"/>
                </a:lnTo>
                <a:lnTo>
                  <a:pt x="128015" y="63373"/>
                </a:lnTo>
                <a:lnTo>
                  <a:pt x="119405" y="64008"/>
                </a:lnTo>
                <a:lnTo>
                  <a:pt x="114033" y="64008"/>
                </a:lnTo>
                <a:lnTo>
                  <a:pt x="109727" y="63373"/>
                </a:lnTo>
                <a:lnTo>
                  <a:pt x="106502" y="61341"/>
                </a:lnTo>
                <a:lnTo>
                  <a:pt x="103276" y="60071"/>
                </a:lnTo>
                <a:lnTo>
                  <a:pt x="101117" y="57277"/>
                </a:lnTo>
                <a:lnTo>
                  <a:pt x="101117" y="10668"/>
                </a:lnTo>
                <a:lnTo>
                  <a:pt x="98971" y="8001"/>
                </a:lnTo>
                <a:lnTo>
                  <a:pt x="92519" y="8001"/>
                </a:lnTo>
                <a:lnTo>
                  <a:pt x="90360" y="8636"/>
                </a:lnTo>
                <a:lnTo>
                  <a:pt x="89280" y="9271"/>
                </a:lnTo>
                <a:lnTo>
                  <a:pt x="87134" y="10033"/>
                </a:lnTo>
                <a:lnTo>
                  <a:pt x="86055" y="11303"/>
                </a:lnTo>
                <a:lnTo>
                  <a:pt x="86055" y="42037"/>
                </a:lnTo>
                <a:lnTo>
                  <a:pt x="79603" y="45974"/>
                </a:lnTo>
                <a:lnTo>
                  <a:pt x="72072" y="46609"/>
                </a:lnTo>
                <a:lnTo>
                  <a:pt x="66700" y="46609"/>
                </a:lnTo>
                <a:lnTo>
                  <a:pt x="62395" y="45974"/>
                </a:lnTo>
                <a:lnTo>
                  <a:pt x="59169" y="44069"/>
                </a:lnTo>
                <a:lnTo>
                  <a:pt x="55930" y="42672"/>
                </a:lnTo>
                <a:lnTo>
                  <a:pt x="53784" y="40005"/>
                </a:lnTo>
                <a:lnTo>
                  <a:pt x="53784" y="25273"/>
                </a:lnTo>
                <a:lnTo>
                  <a:pt x="50558" y="23368"/>
                </a:lnTo>
                <a:lnTo>
                  <a:pt x="47345" y="23368"/>
                </a:lnTo>
                <a:lnTo>
                  <a:pt x="45186" y="22733"/>
                </a:lnTo>
                <a:lnTo>
                  <a:pt x="43027" y="23368"/>
                </a:lnTo>
                <a:lnTo>
                  <a:pt x="40881" y="24003"/>
                </a:lnTo>
                <a:lnTo>
                  <a:pt x="39814" y="25273"/>
                </a:lnTo>
                <a:lnTo>
                  <a:pt x="38734" y="26035"/>
                </a:lnTo>
                <a:lnTo>
                  <a:pt x="38734" y="42037"/>
                </a:lnTo>
                <a:lnTo>
                  <a:pt x="33350" y="45339"/>
                </a:lnTo>
                <a:lnTo>
                  <a:pt x="0" y="453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1941" y="3402175"/>
            <a:ext cx="249935" cy="899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1960" y="3466946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5" y="0"/>
                </a:lnTo>
              </a:path>
            </a:pathLst>
          </a:custGeom>
          <a:ln w="19812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0249" y="345323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5" y="0"/>
                </a:lnTo>
              </a:path>
            </a:pathLst>
          </a:custGeom>
          <a:ln w="47243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0060" y="3460087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3527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207" y="3423512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13715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0544" y="3971262"/>
            <a:ext cx="71501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Developer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53401" y="3928844"/>
            <a:ext cx="13792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Deployment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26629" y="3435703"/>
            <a:ext cx="458724" cy="458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6216" y="3411294"/>
            <a:ext cx="650773" cy="2316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56476" y="3471518"/>
            <a:ext cx="497205" cy="78105"/>
          </a:xfrm>
          <a:custGeom>
            <a:avLst/>
            <a:gdLst/>
            <a:ahLst/>
            <a:cxnLst/>
            <a:rect l="l" t="t" r="r" b="b"/>
            <a:pathLst>
              <a:path w="497205" h="78105">
                <a:moveTo>
                  <a:pt x="471436" y="25654"/>
                </a:moveTo>
                <a:lnTo>
                  <a:pt x="445008" y="25654"/>
                </a:lnTo>
                <a:lnTo>
                  <a:pt x="445262" y="51562"/>
                </a:lnTo>
                <a:lnTo>
                  <a:pt x="436629" y="51640"/>
                </a:lnTo>
                <a:lnTo>
                  <a:pt x="419608" y="77724"/>
                </a:lnTo>
                <a:lnTo>
                  <a:pt x="496951" y="38100"/>
                </a:lnTo>
                <a:lnTo>
                  <a:pt x="471436" y="25654"/>
                </a:lnTo>
                <a:close/>
              </a:path>
              <a:path w="497205" h="78105">
                <a:moveTo>
                  <a:pt x="436368" y="25732"/>
                </a:moveTo>
                <a:lnTo>
                  <a:pt x="0" y="29718"/>
                </a:lnTo>
                <a:lnTo>
                  <a:pt x="254" y="55626"/>
                </a:lnTo>
                <a:lnTo>
                  <a:pt x="436629" y="51640"/>
                </a:lnTo>
                <a:lnTo>
                  <a:pt x="445134" y="38608"/>
                </a:lnTo>
                <a:lnTo>
                  <a:pt x="436368" y="25732"/>
                </a:lnTo>
                <a:close/>
              </a:path>
              <a:path w="497205" h="78105">
                <a:moveTo>
                  <a:pt x="445135" y="38608"/>
                </a:moveTo>
                <a:lnTo>
                  <a:pt x="436629" y="51640"/>
                </a:lnTo>
                <a:lnTo>
                  <a:pt x="445262" y="51562"/>
                </a:lnTo>
                <a:lnTo>
                  <a:pt x="445135" y="38608"/>
                </a:lnTo>
                <a:close/>
              </a:path>
              <a:path w="497205" h="78105">
                <a:moveTo>
                  <a:pt x="445008" y="25654"/>
                </a:moveTo>
                <a:lnTo>
                  <a:pt x="436368" y="25732"/>
                </a:lnTo>
                <a:lnTo>
                  <a:pt x="445134" y="38608"/>
                </a:lnTo>
                <a:lnTo>
                  <a:pt x="445008" y="25654"/>
                </a:lnTo>
                <a:close/>
              </a:path>
              <a:path w="497205" h="78105">
                <a:moveTo>
                  <a:pt x="418845" y="0"/>
                </a:moveTo>
                <a:lnTo>
                  <a:pt x="436368" y="25732"/>
                </a:lnTo>
                <a:lnTo>
                  <a:pt x="471436" y="25654"/>
                </a:lnTo>
                <a:lnTo>
                  <a:pt x="418845" y="0"/>
                </a:lnTo>
                <a:close/>
              </a:path>
            </a:pathLst>
          </a:custGeom>
          <a:solidFill>
            <a:srgbClr val="FF2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35847" y="3440262"/>
            <a:ext cx="650773" cy="2316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73440" y="3517999"/>
            <a:ext cx="497205" cy="78105"/>
          </a:xfrm>
          <a:custGeom>
            <a:avLst/>
            <a:gdLst/>
            <a:ahLst/>
            <a:cxnLst/>
            <a:rect l="l" t="t" r="r" b="b"/>
            <a:pathLst>
              <a:path w="497204" h="78105">
                <a:moveTo>
                  <a:pt x="471436" y="25654"/>
                </a:moveTo>
                <a:lnTo>
                  <a:pt x="445008" y="25654"/>
                </a:lnTo>
                <a:lnTo>
                  <a:pt x="445262" y="51562"/>
                </a:lnTo>
                <a:lnTo>
                  <a:pt x="436629" y="51640"/>
                </a:lnTo>
                <a:lnTo>
                  <a:pt x="419608" y="77724"/>
                </a:lnTo>
                <a:lnTo>
                  <a:pt x="496951" y="38100"/>
                </a:lnTo>
                <a:lnTo>
                  <a:pt x="471436" y="25654"/>
                </a:lnTo>
                <a:close/>
              </a:path>
              <a:path w="497204" h="78105">
                <a:moveTo>
                  <a:pt x="436368" y="25732"/>
                </a:moveTo>
                <a:lnTo>
                  <a:pt x="0" y="29718"/>
                </a:lnTo>
                <a:lnTo>
                  <a:pt x="254" y="55626"/>
                </a:lnTo>
                <a:lnTo>
                  <a:pt x="436629" y="51640"/>
                </a:lnTo>
                <a:lnTo>
                  <a:pt x="445134" y="38608"/>
                </a:lnTo>
                <a:lnTo>
                  <a:pt x="436368" y="25732"/>
                </a:lnTo>
                <a:close/>
              </a:path>
              <a:path w="497204" h="78105">
                <a:moveTo>
                  <a:pt x="445135" y="38608"/>
                </a:moveTo>
                <a:lnTo>
                  <a:pt x="436629" y="51640"/>
                </a:lnTo>
                <a:lnTo>
                  <a:pt x="445262" y="51562"/>
                </a:lnTo>
                <a:lnTo>
                  <a:pt x="445135" y="38608"/>
                </a:lnTo>
                <a:close/>
              </a:path>
              <a:path w="497204" h="78105">
                <a:moveTo>
                  <a:pt x="445008" y="25654"/>
                </a:moveTo>
                <a:lnTo>
                  <a:pt x="436368" y="25732"/>
                </a:lnTo>
                <a:lnTo>
                  <a:pt x="445134" y="38608"/>
                </a:lnTo>
                <a:lnTo>
                  <a:pt x="445008" y="25654"/>
                </a:lnTo>
                <a:close/>
              </a:path>
              <a:path w="497204" h="78105">
                <a:moveTo>
                  <a:pt x="418845" y="0"/>
                </a:moveTo>
                <a:lnTo>
                  <a:pt x="436368" y="25732"/>
                </a:lnTo>
                <a:lnTo>
                  <a:pt x="471436" y="25654"/>
                </a:lnTo>
                <a:lnTo>
                  <a:pt x="418845" y="0"/>
                </a:lnTo>
                <a:close/>
              </a:path>
            </a:pathLst>
          </a:custGeom>
          <a:solidFill>
            <a:srgbClr val="FF2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44377" y="3324439"/>
            <a:ext cx="431317" cy="432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84001" y="3341215"/>
            <a:ext cx="356870" cy="358140"/>
          </a:xfrm>
          <a:custGeom>
            <a:avLst/>
            <a:gdLst/>
            <a:ahLst/>
            <a:cxnLst/>
            <a:rect l="l" t="t" r="r" b="b"/>
            <a:pathLst>
              <a:path w="356870" h="358139">
                <a:moveTo>
                  <a:pt x="178308" y="0"/>
                </a:moveTo>
                <a:lnTo>
                  <a:pt x="130880" y="6394"/>
                </a:lnTo>
                <a:lnTo>
                  <a:pt x="88279" y="24440"/>
                </a:lnTo>
                <a:lnTo>
                  <a:pt x="52197" y="52435"/>
                </a:lnTo>
                <a:lnTo>
                  <a:pt x="24327" y="88674"/>
                </a:lnTo>
                <a:lnTo>
                  <a:pt x="6364" y="131453"/>
                </a:lnTo>
                <a:lnTo>
                  <a:pt x="0" y="179070"/>
                </a:lnTo>
                <a:lnTo>
                  <a:pt x="6364" y="226686"/>
                </a:lnTo>
                <a:lnTo>
                  <a:pt x="24327" y="269465"/>
                </a:lnTo>
                <a:lnTo>
                  <a:pt x="52197" y="305704"/>
                </a:lnTo>
                <a:lnTo>
                  <a:pt x="88279" y="333699"/>
                </a:lnTo>
                <a:lnTo>
                  <a:pt x="130880" y="351745"/>
                </a:lnTo>
                <a:lnTo>
                  <a:pt x="178308" y="358140"/>
                </a:lnTo>
                <a:lnTo>
                  <a:pt x="225735" y="351745"/>
                </a:lnTo>
                <a:lnTo>
                  <a:pt x="268336" y="333699"/>
                </a:lnTo>
                <a:lnTo>
                  <a:pt x="304419" y="305704"/>
                </a:lnTo>
                <a:lnTo>
                  <a:pt x="309998" y="298450"/>
                </a:lnTo>
                <a:lnTo>
                  <a:pt x="178435" y="298450"/>
                </a:lnTo>
                <a:lnTo>
                  <a:pt x="133274" y="289268"/>
                </a:lnTo>
                <a:lnTo>
                  <a:pt x="96329" y="264239"/>
                </a:lnTo>
                <a:lnTo>
                  <a:pt x="71385" y="227137"/>
                </a:lnTo>
                <a:lnTo>
                  <a:pt x="62230" y="181737"/>
                </a:lnTo>
                <a:lnTo>
                  <a:pt x="68716" y="143293"/>
                </a:lnTo>
                <a:lnTo>
                  <a:pt x="86693" y="110220"/>
                </a:lnTo>
                <a:lnTo>
                  <a:pt x="113932" y="84742"/>
                </a:lnTo>
                <a:lnTo>
                  <a:pt x="148209" y="69088"/>
                </a:lnTo>
                <a:lnTo>
                  <a:pt x="148209" y="31750"/>
                </a:lnTo>
                <a:lnTo>
                  <a:pt x="277758" y="31750"/>
                </a:lnTo>
                <a:lnTo>
                  <a:pt x="268336" y="24440"/>
                </a:lnTo>
                <a:lnTo>
                  <a:pt x="225735" y="6394"/>
                </a:lnTo>
                <a:lnTo>
                  <a:pt x="178308" y="0"/>
                </a:lnTo>
                <a:close/>
              </a:path>
              <a:path w="356870" h="358139">
                <a:moveTo>
                  <a:pt x="332863" y="90043"/>
                </a:moveTo>
                <a:lnTo>
                  <a:pt x="249809" y="90043"/>
                </a:lnTo>
                <a:lnTo>
                  <a:pt x="268741" y="108694"/>
                </a:lnTo>
                <a:lnTo>
                  <a:pt x="282781" y="130762"/>
                </a:lnTo>
                <a:lnTo>
                  <a:pt x="291510" y="155426"/>
                </a:lnTo>
                <a:lnTo>
                  <a:pt x="294513" y="181864"/>
                </a:lnTo>
                <a:lnTo>
                  <a:pt x="285376" y="227191"/>
                </a:lnTo>
                <a:lnTo>
                  <a:pt x="260477" y="264255"/>
                </a:lnTo>
                <a:lnTo>
                  <a:pt x="223575" y="289270"/>
                </a:lnTo>
                <a:lnTo>
                  <a:pt x="178435" y="298450"/>
                </a:lnTo>
                <a:lnTo>
                  <a:pt x="309998" y="298450"/>
                </a:lnTo>
                <a:lnTo>
                  <a:pt x="332288" y="269465"/>
                </a:lnTo>
                <a:lnTo>
                  <a:pt x="350251" y="226686"/>
                </a:lnTo>
                <a:lnTo>
                  <a:pt x="356616" y="179070"/>
                </a:lnTo>
                <a:lnTo>
                  <a:pt x="350251" y="131453"/>
                </a:lnTo>
                <a:lnTo>
                  <a:pt x="332863" y="90043"/>
                </a:lnTo>
                <a:close/>
              </a:path>
              <a:path w="356870" h="358139">
                <a:moveTo>
                  <a:pt x="148209" y="109855"/>
                </a:moveTo>
                <a:lnTo>
                  <a:pt x="128980" y="121535"/>
                </a:lnTo>
                <a:lnTo>
                  <a:pt x="113919" y="138144"/>
                </a:lnTo>
                <a:lnTo>
                  <a:pt x="104096" y="158611"/>
                </a:lnTo>
                <a:lnTo>
                  <a:pt x="100584" y="181864"/>
                </a:lnTo>
                <a:lnTo>
                  <a:pt x="106691" y="212230"/>
                </a:lnTo>
                <a:lnTo>
                  <a:pt x="123348" y="237061"/>
                </a:lnTo>
                <a:lnTo>
                  <a:pt x="148054" y="253819"/>
                </a:lnTo>
                <a:lnTo>
                  <a:pt x="178308" y="259969"/>
                </a:lnTo>
                <a:lnTo>
                  <a:pt x="208561" y="253819"/>
                </a:lnTo>
                <a:lnTo>
                  <a:pt x="233267" y="237061"/>
                </a:lnTo>
                <a:lnTo>
                  <a:pt x="249924" y="212230"/>
                </a:lnTo>
                <a:lnTo>
                  <a:pt x="256032" y="181864"/>
                </a:lnTo>
                <a:lnTo>
                  <a:pt x="254029" y="164115"/>
                </a:lnTo>
                <a:lnTo>
                  <a:pt x="248205" y="147605"/>
                </a:lnTo>
                <a:lnTo>
                  <a:pt x="247216" y="146050"/>
                </a:lnTo>
                <a:lnTo>
                  <a:pt x="148209" y="146050"/>
                </a:lnTo>
                <a:lnTo>
                  <a:pt x="148209" y="109855"/>
                </a:lnTo>
                <a:close/>
              </a:path>
              <a:path w="356870" h="358139">
                <a:moveTo>
                  <a:pt x="277758" y="31750"/>
                </a:moveTo>
                <a:lnTo>
                  <a:pt x="148209" y="31750"/>
                </a:lnTo>
                <a:lnTo>
                  <a:pt x="208407" y="88900"/>
                </a:lnTo>
                <a:lnTo>
                  <a:pt x="148209" y="146050"/>
                </a:lnTo>
                <a:lnTo>
                  <a:pt x="247216" y="146050"/>
                </a:lnTo>
                <a:lnTo>
                  <a:pt x="238833" y="132857"/>
                </a:lnTo>
                <a:lnTo>
                  <a:pt x="226187" y="120396"/>
                </a:lnTo>
                <a:lnTo>
                  <a:pt x="249809" y="90043"/>
                </a:lnTo>
                <a:lnTo>
                  <a:pt x="332863" y="90043"/>
                </a:lnTo>
                <a:lnTo>
                  <a:pt x="332288" y="88674"/>
                </a:lnTo>
                <a:lnTo>
                  <a:pt x="304419" y="52435"/>
                </a:lnTo>
                <a:lnTo>
                  <a:pt x="277758" y="3175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7901" y="3476852"/>
            <a:ext cx="874775" cy="874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32869" y="3991964"/>
            <a:ext cx="234696" cy="231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8277" y="3336631"/>
            <a:ext cx="432828" cy="432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07901" y="3353408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40" h="358139">
                <a:moveTo>
                  <a:pt x="179070" y="0"/>
                </a:moveTo>
                <a:lnTo>
                  <a:pt x="131453" y="6394"/>
                </a:lnTo>
                <a:lnTo>
                  <a:pt x="88674" y="24440"/>
                </a:lnTo>
                <a:lnTo>
                  <a:pt x="52435" y="52435"/>
                </a:lnTo>
                <a:lnTo>
                  <a:pt x="24440" y="88674"/>
                </a:lnTo>
                <a:lnTo>
                  <a:pt x="6394" y="131453"/>
                </a:lnTo>
                <a:lnTo>
                  <a:pt x="0" y="179070"/>
                </a:lnTo>
                <a:lnTo>
                  <a:pt x="6394" y="226686"/>
                </a:lnTo>
                <a:lnTo>
                  <a:pt x="24440" y="269465"/>
                </a:lnTo>
                <a:lnTo>
                  <a:pt x="52435" y="305704"/>
                </a:lnTo>
                <a:lnTo>
                  <a:pt x="88674" y="333699"/>
                </a:lnTo>
                <a:lnTo>
                  <a:pt x="131453" y="351745"/>
                </a:lnTo>
                <a:lnTo>
                  <a:pt x="179070" y="358140"/>
                </a:lnTo>
                <a:lnTo>
                  <a:pt x="226686" y="351745"/>
                </a:lnTo>
                <a:lnTo>
                  <a:pt x="269465" y="333699"/>
                </a:lnTo>
                <a:lnTo>
                  <a:pt x="305704" y="305704"/>
                </a:lnTo>
                <a:lnTo>
                  <a:pt x="311309" y="298450"/>
                </a:lnTo>
                <a:lnTo>
                  <a:pt x="179197" y="298450"/>
                </a:lnTo>
                <a:lnTo>
                  <a:pt x="133796" y="289268"/>
                </a:lnTo>
                <a:lnTo>
                  <a:pt x="96694" y="264239"/>
                </a:lnTo>
                <a:lnTo>
                  <a:pt x="71665" y="227137"/>
                </a:lnTo>
                <a:lnTo>
                  <a:pt x="62484" y="181737"/>
                </a:lnTo>
                <a:lnTo>
                  <a:pt x="68994" y="143293"/>
                </a:lnTo>
                <a:lnTo>
                  <a:pt x="87042" y="110220"/>
                </a:lnTo>
                <a:lnTo>
                  <a:pt x="114401" y="84742"/>
                </a:lnTo>
                <a:lnTo>
                  <a:pt x="148844" y="69088"/>
                </a:lnTo>
                <a:lnTo>
                  <a:pt x="148844" y="31750"/>
                </a:lnTo>
                <a:lnTo>
                  <a:pt x="278927" y="31750"/>
                </a:lnTo>
                <a:lnTo>
                  <a:pt x="269465" y="24440"/>
                </a:lnTo>
                <a:lnTo>
                  <a:pt x="226686" y="6394"/>
                </a:lnTo>
                <a:lnTo>
                  <a:pt x="179070" y="0"/>
                </a:lnTo>
                <a:close/>
              </a:path>
              <a:path w="358140" h="358139">
                <a:moveTo>
                  <a:pt x="334276" y="90043"/>
                </a:moveTo>
                <a:lnTo>
                  <a:pt x="250825" y="90043"/>
                </a:lnTo>
                <a:lnTo>
                  <a:pt x="269851" y="108694"/>
                </a:lnTo>
                <a:lnTo>
                  <a:pt x="283972" y="130762"/>
                </a:lnTo>
                <a:lnTo>
                  <a:pt x="292758" y="155426"/>
                </a:lnTo>
                <a:lnTo>
                  <a:pt x="295783" y="181864"/>
                </a:lnTo>
                <a:lnTo>
                  <a:pt x="286603" y="227191"/>
                </a:lnTo>
                <a:lnTo>
                  <a:pt x="261588" y="264255"/>
                </a:lnTo>
                <a:lnTo>
                  <a:pt x="224524" y="289270"/>
                </a:lnTo>
                <a:lnTo>
                  <a:pt x="179197" y="298450"/>
                </a:lnTo>
                <a:lnTo>
                  <a:pt x="311309" y="298450"/>
                </a:lnTo>
                <a:lnTo>
                  <a:pt x="333699" y="269465"/>
                </a:lnTo>
                <a:lnTo>
                  <a:pt x="351745" y="226686"/>
                </a:lnTo>
                <a:lnTo>
                  <a:pt x="358140" y="179070"/>
                </a:lnTo>
                <a:lnTo>
                  <a:pt x="351745" y="131453"/>
                </a:lnTo>
                <a:lnTo>
                  <a:pt x="334276" y="90043"/>
                </a:lnTo>
                <a:close/>
              </a:path>
              <a:path w="358140" h="358139">
                <a:moveTo>
                  <a:pt x="148844" y="109855"/>
                </a:moveTo>
                <a:lnTo>
                  <a:pt x="129522" y="121535"/>
                </a:lnTo>
                <a:lnTo>
                  <a:pt x="114379" y="138144"/>
                </a:lnTo>
                <a:lnTo>
                  <a:pt x="104499" y="158611"/>
                </a:lnTo>
                <a:lnTo>
                  <a:pt x="100965" y="181864"/>
                </a:lnTo>
                <a:lnTo>
                  <a:pt x="107114" y="212230"/>
                </a:lnTo>
                <a:lnTo>
                  <a:pt x="123872" y="237061"/>
                </a:lnTo>
                <a:lnTo>
                  <a:pt x="148703" y="253819"/>
                </a:lnTo>
                <a:lnTo>
                  <a:pt x="179070" y="259969"/>
                </a:lnTo>
                <a:lnTo>
                  <a:pt x="209436" y="253819"/>
                </a:lnTo>
                <a:lnTo>
                  <a:pt x="234267" y="237061"/>
                </a:lnTo>
                <a:lnTo>
                  <a:pt x="251025" y="212230"/>
                </a:lnTo>
                <a:lnTo>
                  <a:pt x="257175" y="181864"/>
                </a:lnTo>
                <a:lnTo>
                  <a:pt x="255168" y="164115"/>
                </a:lnTo>
                <a:lnTo>
                  <a:pt x="249316" y="147605"/>
                </a:lnTo>
                <a:lnTo>
                  <a:pt x="248320" y="146050"/>
                </a:lnTo>
                <a:lnTo>
                  <a:pt x="148844" y="146050"/>
                </a:lnTo>
                <a:lnTo>
                  <a:pt x="148844" y="109855"/>
                </a:lnTo>
                <a:close/>
              </a:path>
              <a:path w="358140" h="358139">
                <a:moveTo>
                  <a:pt x="278927" y="31750"/>
                </a:moveTo>
                <a:lnTo>
                  <a:pt x="148844" y="31750"/>
                </a:lnTo>
                <a:lnTo>
                  <a:pt x="209296" y="88900"/>
                </a:lnTo>
                <a:lnTo>
                  <a:pt x="148844" y="146050"/>
                </a:lnTo>
                <a:lnTo>
                  <a:pt x="248320" y="146050"/>
                </a:lnTo>
                <a:lnTo>
                  <a:pt x="239869" y="132857"/>
                </a:lnTo>
                <a:lnTo>
                  <a:pt x="227076" y="120396"/>
                </a:lnTo>
                <a:lnTo>
                  <a:pt x="250825" y="90043"/>
                </a:lnTo>
                <a:lnTo>
                  <a:pt x="334276" y="90043"/>
                </a:lnTo>
                <a:lnTo>
                  <a:pt x="333699" y="88674"/>
                </a:lnTo>
                <a:lnTo>
                  <a:pt x="305704" y="52435"/>
                </a:lnTo>
                <a:lnTo>
                  <a:pt x="278927" y="3175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30386" y="2421228"/>
            <a:ext cx="3317240" cy="973455"/>
          </a:xfrm>
          <a:custGeom>
            <a:avLst/>
            <a:gdLst/>
            <a:ahLst/>
            <a:cxnLst/>
            <a:rect l="l" t="t" r="r" b="b"/>
            <a:pathLst>
              <a:path w="3317240" h="973455">
                <a:moveTo>
                  <a:pt x="3255090" y="953180"/>
                </a:moveTo>
                <a:lnTo>
                  <a:pt x="3231388" y="973328"/>
                </a:lnTo>
                <a:lnTo>
                  <a:pt x="3316732" y="957326"/>
                </a:lnTo>
                <a:lnTo>
                  <a:pt x="3314788" y="955547"/>
                </a:lnTo>
                <a:lnTo>
                  <a:pt x="3263391" y="955547"/>
                </a:lnTo>
                <a:lnTo>
                  <a:pt x="3255090" y="953180"/>
                </a:lnTo>
                <a:close/>
              </a:path>
              <a:path w="3317240" h="973455">
                <a:moveTo>
                  <a:pt x="3266947" y="943102"/>
                </a:moveTo>
                <a:lnTo>
                  <a:pt x="3255090" y="953180"/>
                </a:lnTo>
                <a:lnTo>
                  <a:pt x="3263391" y="955547"/>
                </a:lnTo>
                <a:lnTo>
                  <a:pt x="3266947" y="943102"/>
                </a:lnTo>
                <a:close/>
              </a:path>
              <a:path w="3317240" h="973455">
                <a:moveTo>
                  <a:pt x="3252597" y="898652"/>
                </a:moveTo>
                <a:lnTo>
                  <a:pt x="3262161" y="928276"/>
                </a:lnTo>
                <a:lnTo>
                  <a:pt x="3270504" y="930656"/>
                </a:lnTo>
                <a:lnTo>
                  <a:pt x="3263391" y="955547"/>
                </a:lnTo>
                <a:lnTo>
                  <a:pt x="3314788" y="955547"/>
                </a:lnTo>
                <a:lnTo>
                  <a:pt x="3252597" y="898652"/>
                </a:lnTo>
                <a:close/>
              </a:path>
              <a:path w="3317240" h="973455">
                <a:moveTo>
                  <a:pt x="7112" y="0"/>
                </a:moveTo>
                <a:lnTo>
                  <a:pt x="0" y="24892"/>
                </a:lnTo>
                <a:lnTo>
                  <a:pt x="3255090" y="953180"/>
                </a:lnTo>
                <a:lnTo>
                  <a:pt x="3266948" y="943102"/>
                </a:lnTo>
                <a:lnTo>
                  <a:pt x="3262161" y="928276"/>
                </a:lnTo>
                <a:lnTo>
                  <a:pt x="7112" y="0"/>
                </a:lnTo>
                <a:close/>
              </a:path>
              <a:path w="3317240" h="973455">
                <a:moveTo>
                  <a:pt x="3262161" y="928276"/>
                </a:moveTo>
                <a:lnTo>
                  <a:pt x="3266948" y="943102"/>
                </a:lnTo>
                <a:lnTo>
                  <a:pt x="3270504" y="930656"/>
                </a:lnTo>
                <a:lnTo>
                  <a:pt x="3262161" y="928276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5207" y="1333473"/>
            <a:ext cx="2141220" cy="10576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6166" y="1414117"/>
            <a:ext cx="2040889" cy="957580"/>
          </a:xfrm>
          <a:custGeom>
            <a:avLst/>
            <a:gdLst/>
            <a:ahLst/>
            <a:cxnLst/>
            <a:rect l="l" t="t" r="r" b="b"/>
            <a:pathLst>
              <a:path w="2040889" h="957580">
                <a:moveTo>
                  <a:pt x="0" y="190373"/>
                </a:moveTo>
                <a:lnTo>
                  <a:pt x="5028" y="146717"/>
                </a:lnTo>
                <a:lnTo>
                  <a:pt x="19351" y="106644"/>
                </a:lnTo>
                <a:lnTo>
                  <a:pt x="41826" y="71297"/>
                </a:lnTo>
                <a:lnTo>
                  <a:pt x="71310" y="41817"/>
                </a:lnTo>
                <a:lnTo>
                  <a:pt x="106660" y="19346"/>
                </a:lnTo>
                <a:lnTo>
                  <a:pt x="146733" y="5027"/>
                </a:lnTo>
                <a:lnTo>
                  <a:pt x="190385" y="0"/>
                </a:lnTo>
                <a:lnTo>
                  <a:pt x="1850263" y="0"/>
                </a:lnTo>
                <a:lnTo>
                  <a:pt x="1893918" y="5027"/>
                </a:lnTo>
                <a:lnTo>
                  <a:pt x="1933991" y="19346"/>
                </a:lnTo>
                <a:lnTo>
                  <a:pt x="1969338" y="41817"/>
                </a:lnTo>
                <a:lnTo>
                  <a:pt x="1998818" y="71297"/>
                </a:lnTo>
                <a:lnTo>
                  <a:pt x="2021289" y="106644"/>
                </a:lnTo>
                <a:lnTo>
                  <a:pt x="2035608" y="146717"/>
                </a:lnTo>
                <a:lnTo>
                  <a:pt x="2040636" y="190373"/>
                </a:lnTo>
                <a:lnTo>
                  <a:pt x="2040636" y="766699"/>
                </a:lnTo>
                <a:lnTo>
                  <a:pt x="2035608" y="810354"/>
                </a:lnTo>
                <a:lnTo>
                  <a:pt x="2021289" y="850427"/>
                </a:lnTo>
                <a:lnTo>
                  <a:pt x="1998818" y="885774"/>
                </a:lnTo>
                <a:lnTo>
                  <a:pt x="1969338" y="915254"/>
                </a:lnTo>
                <a:lnTo>
                  <a:pt x="1933991" y="937725"/>
                </a:lnTo>
                <a:lnTo>
                  <a:pt x="1893918" y="952044"/>
                </a:lnTo>
                <a:lnTo>
                  <a:pt x="1850263" y="957072"/>
                </a:lnTo>
                <a:lnTo>
                  <a:pt x="190385" y="957072"/>
                </a:lnTo>
                <a:lnTo>
                  <a:pt x="146733" y="952044"/>
                </a:lnTo>
                <a:lnTo>
                  <a:pt x="106660" y="937725"/>
                </a:lnTo>
                <a:lnTo>
                  <a:pt x="71310" y="915254"/>
                </a:lnTo>
                <a:lnTo>
                  <a:pt x="41826" y="885774"/>
                </a:lnTo>
                <a:lnTo>
                  <a:pt x="19351" y="850427"/>
                </a:lnTo>
                <a:lnTo>
                  <a:pt x="5028" y="810354"/>
                </a:lnTo>
                <a:lnTo>
                  <a:pt x="0" y="766699"/>
                </a:lnTo>
                <a:lnTo>
                  <a:pt x="0" y="190373"/>
                </a:lnTo>
                <a:close/>
              </a:path>
            </a:pathLst>
          </a:custGeom>
          <a:ln w="25908">
            <a:solidFill>
              <a:srgbClr val="FF2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39933" y="2365868"/>
            <a:ext cx="868705" cy="1159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94619" y="2500730"/>
            <a:ext cx="563880" cy="855344"/>
          </a:xfrm>
          <a:custGeom>
            <a:avLst/>
            <a:gdLst/>
            <a:ahLst/>
            <a:cxnLst/>
            <a:rect l="l" t="t" r="r" b="b"/>
            <a:pathLst>
              <a:path w="563879" h="855344">
                <a:moveTo>
                  <a:pt x="453263" y="790956"/>
                </a:moveTo>
                <a:lnTo>
                  <a:pt x="563880" y="854964"/>
                </a:lnTo>
                <a:lnTo>
                  <a:pt x="557503" y="801878"/>
                </a:lnTo>
                <a:lnTo>
                  <a:pt x="505968" y="801878"/>
                </a:lnTo>
                <a:lnTo>
                  <a:pt x="498933" y="791209"/>
                </a:lnTo>
                <a:lnTo>
                  <a:pt x="453263" y="790956"/>
                </a:lnTo>
                <a:close/>
              </a:path>
              <a:path w="563879" h="855344">
                <a:moveTo>
                  <a:pt x="498933" y="791209"/>
                </a:moveTo>
                <a:lnTo>
                  <a:pt x="505968" y="801878"/>
                </a:lnTo>
                <a:lnTo>
                  <a:pt x="522003" y="791337"/>
                </a:lnTo>
                <a:lnTo>
                  <a:pt x="498933" y="791209"/>
                </a:lnTo>
                <a:close/>
              </a:path>
              <a:path w="563879" h="855344">
                <a:moveTo>
                  <a:pt x="548640" y="728091"/>
                </a:moveTo>
                <a:lnTo>
                  <a:pt x="530840" y="770300"/>
                </a:lnTo>
                <a:lnTo>
                  <a:pt x="537845" y="780923"/>
                </a:lnTo>
                <a:lnTo>
                  <a:pt x="505968" y="801878"/>
                </a:lnTo>
                <a:lnTo>
                  <a:pt x="557503" y="801878"/>
                </a:lnTo>
                <a:lnTo>
                  <a:pt x="548640" y="728091"/>
                </a:lnTo>
                <a:close/>
              </a:path>
              <a:path w="563879" h="855344">
                <a:moveTo>
                  <a:pt x="41910" y="63627"/>
                </a:moveTo>
                <a:lnTo>
                  <a:pt x="33039" y="84663"/>
                </a:lnTo>
                <a:lnTo>
                  <a:pt x="498933" y="791209"/>
                </a:lnTo>
                <a:lnTo>
                  <a:pt x="521970" y="791337"/>
                </a:lnTo>
                <a:lnTo>
                  <a:pt x="530840" y="770300"/>
                </a:lnTo>
                <a:lnTo>
                  <a:pt x="64946" y="63754"/>
                </a:lnTo>
                <a:lnTo>
                  <a:pt x="41910" y="63627"/>
                </a:lnTo>
                <a:close/>
              </a:path>
              <a:path w="563879" h="855344">
                <a:moveTo>
                  <a:pt x="530840" y="770300"/>
                </a:moveTo>
                <a:lnTo>
                  <a:pt x="521970" y="791337"/>
                </a:lnTo>
                <a:lnTo>
                  <a:pt x="537845" y="780923"/>
                </a:lnTo>
                <a:lnTo>
                  <a:pt x="530840" y="770300"/>
                </a:lnTo>
                <a:close/>
              </a:path>
              <a:path w="563879" h="855344">
                <a:moveTo>
                  <a:pt x="0" y="0"/>
                </a:moveTo>
                <a:lnTo>
                  <a:pt x="15240" y="126873"/>
                </a:lnTo>
                <a:lnTo>
                  <a:pt x="33039" y="84663"/>
                </a:lnTo>
                <a:lnTo>
                  <a:pt x="26035" y="74041"/>
                </a:lnTo>
                <a:lnTo>
                  <a:pt x="57912" y="53086"/>
                </a:lnTo>
                <a:lnTo>
                  <a:pt x="91741" y="53086"/>
                </a:lnTo>
                <a:lnTo>
                  <a:pt x="0" y="0"/>
                </a:lnTo>
                <a:close/>
              </a:path>
              <a:path w="563879" h="855344">
                <a:moveTo>
                  <a:pt x="57912" y="53086"/>
                </a:moveTo>
                <a:lnTo>
                  <a:pt x="26035" y="74041"/>
                </a:lnTo>
                <a:lnTo>
                  <a:pt x="33039" y="84663"/>
                </a:lnTo>
                <a:lnTo>
                  <a:pt x="41910" y="63627"/>
                </a:lnTo>
                <a:lnTo>
                  <a:pt x="64862" y="63627"/>
                </a:lnTo>
                <a:lnTo>
                  <a:pt x="57912" y="53086"/>
                </a:lnTo>
                <a:close/>
              </a:path>
              <a:path w="563879" h="855344">
                <a:moveTo>
                  <a:pt x="91741" y="53086"/>
                </a:moveTo>
                <a:lnTo>
                  <a:pt x="57912" y="53086"/>
                </a:lnTo>
                <a:lnTo>
                  <a:pt x="64946" y="63754"/>
                </a:lnTo>
                <a:lnTo>
                  <a:pt x="110617" y="64008"/>
                </a:lnTo>
                <a:lnTo>
                  <a:pt x="91741" y="53086"/>
                </a:lnTo>
                <a:close/>
              </a:path>
              <a:path w="563879" h="855344">
                <a:moveTo>
                  <a:pt x="64862" y="63627"/>
                </a:moveTo>
                <a:lnTo>
                  <a:pt x="41910" y="63627"/>
                </a:lnTo>
                <a:lnTo>
                  <a:pt x="64946" y="63754"/>
                </a:lnTo>
                <a:lnTo>
                  <a:pt x="64862" y="6362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41457" y="2367380"/>
            <a:ext cx="1542288" cy="11567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96142" y="2502253"/>
            <a:ext cx="1237615" cy="852169"/>
          </a:xfrm>
          <a:custGeom>
            <a:avLst/>
            <a:gdLst/>
            <a:ahLst/>
            <a:cxnLst/>
            <a:rect l="l" t="t" r="r" b="b"/>
            <a:pathLst>
              <a:path w="1237615" h="852169">
                <a:moveTo>
                  <a:pt x="1153522" y="817176"/>
                </a:moveTo>
                <a:lnTo>
                  <a:pt x="1110869" y="834135"/>
                </a:lnTo>
                <a:lnTo>
                  <a:pt x="1237488" y="851916"/>
                </a:lnTo>
                <a:lnTo>
                  <a:pt x="1222285" y="824357"/>
                </a:lnTo>
                <a:lnTo>
                  <a:pt x="1163955" y="824357"/>
                </a:lnTo>
                <a:lnTo>
                  <a:pt x="1153522" y="817176"/>
                </a:lnTo>
                <a:close/>
              </a:path>
              <a:path w="1237615" h="852169">
                <a:moveTo>
                  <a:pt x="1174689" y="808759"/>
                </a:moveTo>
                <a:lnTo>
                  <a:pt x="1153522" y="817176"/>
                </a:lnTo>
                <a:lnTo>
                  <a:pt x="1163955" y="824357"/>
                </a:lnTo>
                <a:lnTo>
                  <a:pt x="1174689" y="808759"/>
                </a:lnTo>
                <a:close/>
              </a:path>
              <a:path w="1237615" h="852169">
                <a:moveTo>
                  <a:pt x="1175766" y="740029"/>
                </a:moveTo>
                <a:lnTo>
                  <a:pt x="1175089" y="785791"/>
                </a:lnTo>
                <a:lnTo>
                  <a:pt x="1185545" y="792988"/>
                </a:lnTo>
                <a:lnTo>
                  <a:pt x="1163955" y="824357"/>
                </a:lnTo>
                <a:lnTo>
                  <a:pt x="1222285" y="824357"/>
                </a:lnTo>
                <a:lnTo>
                  <a:pt x="1175766" y="740029"/>
                </a:lnTo>
                <a:close/>
              </a:path>
              <a:path w="1237615" h="852169">
                <a:moveTo>
                  <a:pt x="83949" y="34729"/>
                </a:moveTo>
                <a:lnTo>
                  <a:pt x="62798" y="43156"/>
                </a:lnTo>
                <a:lnTo>
                  <a:pt x="62398" y="66124"/>
                </a:lnTo>
                <a:lnTo>
                  <a:pt x="1153522" y="817176"/>
                </a:lnTo>
                <a:lnTo>
                  <a:pt x="1174689" y="808759"/>
                </a:lnTo>
                <a:lnTo>
                  <a:pt x="1175089" y="785791"/>
                </a:lnTo>
                <a:lnTo>
                  <a:pt x="83949" y="34729"/>
                </a:lnTo>
                <a:close/>
              </a:path>
              <a:path w="1237615" h="852169">
                <a:moveTo>
                  <a:pt x="1175089" y="785791"/>
                </a:moveTo>
                <a:lnTo>
                  <a:pt x="1174750" y="808671"/>
                </a:lnTo>
                <a:lnTo>
                  <a:pt x="1185545" y="792988"/>
                </a:lnTo>
                <a:lnTo>
                  <a:pt x="1175089" y="785791"/>
                </a:lnTo>
                <a:close/>
              </a:path>
              <a:path w="1237615" h="852169">
                <a:moveTo>
                  <a:pt x="0" y="0"/>
                </a:moveTo>
                <a:lnTo>
                  <a:pt x="61722" y="111886"/>
                </a:lnTo>
                <a:lnTo>
                  <a:pt x="62398" y="66124"/>
                </a:lnTo>
                <a:lnTo>
                  <a:pt x="51943" y="58928"/>
                </a:lnTo>
                <a:lnTo>
                  <a:pt x="73533" y="27558"/>
                </a:lnTo>
                <a:lnTo>
                  <a:pt x="101946" y="27558"/>
                </a:lnTo>
                <a:lnTo>
                  <a:pt x="126492" y="17779"/>
                </a:lnTo>
                <a:lnTo>
                  <a:pt x="0" y="0"/>
                </a:lnTo>
                <a:close/>
              </a:path>
              <a:path w="1237615" h="852169">
                <a:moveTo>
                  <a:pt x="62737" y="43244"/>
                </a:moveTo>
                <a:lnTo>
                  <a:pt x="51943" y="58928"/>
                </a:lnTo>
                <a:lnTo>
                  <a:pt x="62398" y="66124"/>
                </a:lnTo>
                <a:lnTo>
                  <a:pt x="62737" y="43244"/>
                </a:lnTo>
                <a:close/>
              </a:path>
              <a:path w="1237615" h="852169">
                <a:moveTo>
                  <a:pt x="73533" y="27558"/>
                </a:moveTo>
                <a:lnTo>
                  <a:pt x="62798" y="43156"/>
                </a:lnTo>
                <a:lnTo>
                  <a:pt x="83949" y="34729"/>
                </a:lnTo>
                <a:lnTo>
                  <a:pt x="73533" y="27558"/>
                </a:lnTo>
                <a:close/>
              </a:path>
              <a:path w="1237615" h="852169">
                <a:moveTo>
                  <a:pt x="101946" y="27558"/>
                </a:moveTo>
                <a:lnTo>
                  <a:pt x="73533" y="27558"/>
                </a:lnTo>
                <a:lnTo>
                  <a:pt x="83949" y="34729"/>
                </a:lnTo>
                <a:lnTo>
                  <a:pt x="101946" y="275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18669" y="4543652"/>
            <a:ext cx="169545" cy="105410"/>
          </a:xfrm>
          <a:custGeom>
            <a:avLst/>
            <a:gdLst/>
            <a:ahLst/>
            <a:cxnLst/>
            <a:rect l="l" t="t" r="r" b="b"/>
            <a:pathLst>
              <a:path w="169545" h="105410">
                <a:moveTo>
                  <a:pt x="0" y="0"/>
                </a:moveTo>
                <a:lnTo>
                  <a:pt x="0" y="20497"/>
                </a:lnTo>
                <a:lnTo>
                  <a:pt x="84836" y="105155"/>
                </a:lnTo>
                <a:lnTo>
                  <a:pt x="169164" y="20497"/>
                </a:lnTo>
                <a:lnTo>
                  <a:pt x="169164" y="19164"/>
                </a:lnTo>
                <a:lnTo>
                  <a:pt x="31496" y="19164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49149" y="4348579"/>
            <a:ext cx="106680" cy="213360"/>
          </a:xfrm>
          <a:custGeom>
            <a:avLst/>
            <a:gdLst/>
            <a:ahLst/>
            <a:cxnLst/>
            <a:rect l="l" t="t" r="r" b="b"/>
            <a:pathLst>
              <a:path w="106679" h="213360">
                <a:moveTo>
                  <a:pt x="106679" y="0"/>
                </a:moveTo>
                <a:lnTo>
                  <a:pt x="0" y="0"/>
                </a:lnTo>
                <a:lnTo>
                  <a:pt x="0" y="63500"/>
                </a:lnTo>
                <a:lnTo>
                  <a:pt x="25780" y="90297"/>
                </a:lnTo>
                <a:lnTo>
                  <a:pt x="43560" y="107061"/>
                </a:lnTo>
                <a:lnTo>
                  <a:pt x="25780" y="124841"/>
                </a:lnTo>
                <a:lnTo>
                  <a:pt x="0" y="151130"/>
                </a:lnTo>
                <a:lnTo>
                  <a:pt x="0" y="213360"/>
                </a:lnTo>
                <a:lnTo>
                  <a:pt x="106679" y="213360"/>
                </a:lnTo>
                <a:lnTo>
                  <a:pt x="106679" y="151130"/>
                </a:lnTo>
                <a:lnTo>
                  <a:pt x="62610" y="107061"/>
                </a:lnTo>
                <a:lnTo>
                  <a:pt x="80517" y="90297"/>
                </a:lnTo>
                <a:lnTo>
                  <a:pt x="106679" y="63500"/>
                </a:lnTo>
                <a:lnTo>
                  <a:pt x="106679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18669" y="4270855"/>
            <a:ext cx="169545" cy="78105"/>
          </a:xfrm>
          <a:custGeom>
            <a:avLst/>
            <a:gdLst/>
            <a:ahLst/>
            <a:cxnLst/>
            <a:rect l="l" t="t" r="r" b="b"/>
            <a:pathLst>
              <a:path w="169545" h="78104">
                <a:moveTo>
                  <a:pt x="84835" y="0"/>
                </a:moveTo>
                <a:lnTo>
                  <a:pt x="0" y="57912"/>
                </a:lnTo>
                <a:lnTo>
                  <a:pt x="0" y="77724"/>
                </a:lnTo>
                <a:lnTo>
                  <a:pt x="169163" y="77724"/>
                </a:lnTo>
                <a:lnTo>
                  <a:pt x="169163" y="57912"/>
                </a:lnTo>
                <a:lnTo>
                  <a:pt x="84835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92176" y="4412587"/>
            <a:ext cx="161544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51257" y="4412587"/>
            <a:ext cx="161544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18669" y="4543652"/>
            <a:ext cx="169545" cy="85725"/>
          </a:xfrm>
          <a:custGeom>
            <a:avLst/>
            <a:gdLst/>
            <a:ahLst/>
            <a:cxnLst/>
            <a:rect l="l" t="t" r="r" b="b"/>
            <a:pathLst>
              <a:path w="169545" h="85725">
                <a:moveTo>
                  <a:pt x="169164" y="0"/>
                </a:moveTo>
                <a:lnTo>
                  <a:pt x="0" y="0"/>
                </a:lnTo>
                <a:lnTo>
                  <a:pt x="84836" y="85344"/>
                </a:lnTo>
                <a:lnTo>
                  <a:pt x="169164" y="0"/>
                </a:lnTo>
                <a:close/>
              </a:path>
            </a:pathLst>
          </a:custGeom>
          <a:solidFill>
            <a:srgbClr val="F584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249149" y="4328767"/>
            <a:ext cx="106680" cy="215265"/>
          </a:xfrm>
          <a:custGeom>
            <a:avLst/>
            <a:gdLst/>
            <a:ahLst/>
            <a:cxnLst/>
            <a:rect l="l" t="t" r="r" b="b"/>
            <a:pathLst>
              <a:path w="106679" h="215264">
                <a:moveTo>
                  <a:pt x="106679" y="0"/>
                </a:moveTo>
                <a:lnTo>
                  <a:pt x="0" y="0"/>
                </a:lnTo>
                <a:lnTo>
                  <a:pt x="0" y="63373"/>
                </a:lnTo>
                <a:lnTo>
                  <a:pt x="25780" y="89662"/>
                </a:lnTo>
                <a:lnTo>
                  <a:pt x="43560" y="107442"/>
                </a:lnTo>
                <a:lnTo>
                  <a:pt x="25780" y="124841"/>
                </a:lnTo>
                <a:lnTo>
                  <a:pt x="0" y="151587"/>
                </a:lnTo>
                <a:lnTo>
                  <a:pt x="0" y="214884"/>
                </a:lnTo>
                <a:lnTo>
                  <a:pt x="106679" y="214884"/>
                </a:lnTo>
                <a:lnTo>
                  <a:pt x="106679" y="151587"/>
                </a:lnTo>
                <a:lnTo>
                  <a:pt x="80517" y="124841"/>
                </a:lnTo>
                <a:lnTo>
                  <a:pt x="62610" y="107442"/>
                </a:lnTo>
                <a:lnTo>
                  <a:pt x="106679" y="63373"/>
                </a:lnTo>
                <a:lnTo>
                  <a:pt x="106679" y="0"/>
                </a:lnTo>
                <a:close/>
              </a:path>
            </a:pathLst>
          </a:custGeom>
          <a:solidFill>
            <a:srgbClr val="F584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18669" y="4243423"/>
            <a:ext cx="169545" cy="85725"/>
          </a:xfrm>
          <a:custGeom>
            <a:avLst/>
            <a:gdLst/>
            <a:ahLst/>
            <a:cxnLst/>
            <a:rect l="l" t="t" r="r" b="b"/>
            <a:pathLst>
              <a:path w="169545" h="85725">
                <a:moveTo>
                  <a:pt x="84835" y="0"/>
                </a:moveTo>
                <a:lnTo>
                  <a:pt x="0" y="85343"/>
                </a:lnTo>
                <a:lnTo>
                  <a:pt x="169163" y="85343"/>
                </a:lnTo>
                <a:lnTo>
                  <a:pt x="84835" y="0"/>
                </a:lnTo>
                <a:close/>
              </a:path>
            </a:pathLst>
          </a:custGeom>
          <a:solidFill>
            <a:srgbClr val="F584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92176" y="4351628"/>
            <a:ext cx="161544" cy="1691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51257" y="4351628"/>
            <a:ext cx="161544" cy="1691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339205" y="3123284"/>
            <a:ext cx="575194" cy="54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464646"/>
                </a:solidFill>
                <a:latin typeface="Arial"/>
                <a:cs typeface="Arial"/>
              </a:rPr>
              <a:t>Update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b="1" dirty="0" smtClean="0">
                <a:solidFill>
                  <a:srgbClr val="464646"/>
                </a:solidFill>
                <a:latin typeface="Arial"/>
                <a:cs typeface="Arial"/>
              </a:rPr>
              <a:t>I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5" name="object 47"/>
          <p:cNvSpPr/>
          <p:nvPr/>
        </p:nvSpPr>
        <p:spPr>
          <a:xfrm rot="16200000">
            <a:off x="2055167" y="2807498"/>
            <a:ext cx="497205" cy="45719"/>
          </a:xfrm>
          <a:custGeom>
            <a:avLst/>
            <a:gdLst/>
            <a:ahLst/>
            <a:cxnLst/>
            <a:rect l="l" t="t" r="r" b="b"/>
            <a:pathLst>
              <a:path w="497204" h="78105">
                <a:moveTo>
                  <a:pt x="471436" y="25654"/>
                </a:moveTo>
                <a:lnTo>
                  <a:pt x="445008" y="25654"/>
                </a:lnTo>
                <a:lnTo>
                  <a:pt x="445262" y="51562"/>
                </a:lnTo>
                <a:lnTo>
                  <a:pt x="436629" y="51640"/>
                </a:lnTo>
                <a:lnTo>
                  <a:pt x="419608" y="77724"/>
                </a:lnTo>
                <a:lnTo>
                  <a:pt x="496951" y="38100"/>
                </a:lnTo>
                <a:lnTo>
                  <a:pt x="471436" y="25654"/>
                </a:lnTo>
                <a:close/>
              </a:path>
              <a:path w="497204" h="78105">
                <a:moveTo>
                  <a:pt x="436368" y="25732"/>
                </a:moveTo>
                <a:lnTo>
                  <a:pt x="0" y="29718"/>
                </a:lnTo>
                <a:lnTo>
                  <a:pt x="254" y="55626"/>
                </a:lnTo>
                <a:lnTo>
                  <a:pt x="436629" y="51640"/>
                </a:lnTo>
                <a:lnTo>
                  <a:pt x="445134" y="38608"/>
                </a:lnTo>
                <a:lnTo>
                  <a:pt x="436368" y="25732"/>
                </a:lnTo>
                <a:close/>
              </a:path>
              <a:path w="497204" h="78105">
                <a:moveTo>
                  <a:pt x="445135" y="38608"/>
                </a:moveTo>
                <a:lnTo>
                  <a:pt x="436629" y="51640"/>
                </a:lnTo>
                <a:lnTo>
                  <a:pt x="445262" y="51562"/>
                </a:lnTo>
                <a:lnTo>
                  <a:pt x="445135" y="38608"/>
                </a:lnTo>
                <a:close/>
              </a:path>
              <a:path w="497204" h="78105">
                <a:moveTo>
                  <a:pt x="445008" y="25654"/>
                </a:moveTo>
                <a:lnTo>
                  <a:pt x="436368" y="25732"/>
                </a:lnTo>
                <a:lnTo>
                  <a:pt x="445134" y="38608"/>
                </a:lnTo>
                <a:lnTo>
                  <a:pt x="445008" y="25654"/>
                </a:lnTo>
                <a:close/>
              </a:path>
              <a:path w="497204" h="78105">
                <a:moveTo>
                  <a:pt x="418845" y="0"/>
                </a:moveTo>
                <a:lnTo>
                  <a:pt x="436368" y="25732"/>
                </a:lnTo>
                <a:lnTo>
                  <a:pt x="471436" y="25654"/>
                </a:lnTo>
                <a:lnTo>
                  <a:pt x="418845" y="0"/>
                </a:lnTo>
                <a:close/>
              </a:path>
            </a:pathLst>
          </a:custGeom>
          <a:solidFill>
            <a:srgbClr val="FF2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01"/>
          <p:cNvSpPr txBox="1"/>
          <p:nvPr/>
        </p:nvSpPr>
        <p:spPr>
          <a:xfrm>
            <a:off x="6251218" y="2431911"/>
            <a:ext cx="229362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>
              <a:lnSpc>
                <a:spcPct val="100000"/>
              </a:lnSpc>
            </a:pP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CloudWatch 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Alarm</a:t>
            </a:r>
            <a:r>
              <a:rPr sz="1200" spc="-1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800" spc="-7" baseline="-18518" dirty="0">
                <a:solidFill>
                  <a:srgbClr val="464646"/>
                </a:solidFill>
                <a:latin typeface="Arial"/>
                <a:cs typeface="Arial"/>
              </a:rPr>
              <a:t>Cloudwatch</a:t>
            </a:r>
            <a:endParaRPr sz="1800" baseline="-18518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5" dirty="0">
                <a:solidFill>
                  <a:srgbClr val="FF2500"/>
                </a:solidFill>
                <a:latin typeface="Arial"/>
                <a:cs typeface="Arial"/>
              </a:rPr>
              <a:t>Container spaces &lt;=</a:t>
            </a:r>
            <a:r>
              <a:rPr sz="1200" b="1" spc="-140" dirty="0">
                <a:solidFill>
                  <a:srgbClr val="FF25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2500"/>
                </a:solidFill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7" name="object 102"/>
          <p:cNvSpPr/>
          <p:nvPr/>
        </p:nvSpPr>
        <p:spPr>
          <a:xfrm>
            <a:off x="6621449" y="1701915"/>
            <a:ext cx="879348" cy="6842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91"/>
          <p:cNvSpPr/>
          <p:nvPr/>
        </p:nvSpPr>
        <p:spPr>
          <a:xfrm rot="18300627">
            <a:off x="6871293" y="3029697"/>
            <a:ext cx="734022" cy="234950"/>
          </a:xfrm>
          <a:custGeom>
            <a:avLst/>
            <a:gdLst/>
            <a:ahLst/>
            <a:cxnLst/>
            <a:rect l="l" t="t" r="r" b="b"/>
            <a:pathLst>
              <a:path w="1716405" h="234950">
                <a:moveTo>
                  <a:pt x="0" y="117347"/>
                </a:moveTo>
                <a:lnTo>
                  <a:pt x="132994" y="0"/>
                </a:lnTo>
                <a:lnTo>
                  <a:pt x="132994" y="58673"/>
                </a:lnTo>
                <a:lnTo>
                  <a:pt x="1716024" y="58673"/>
                </a:lnTo>
                <a:lnTo>
                  <a:pt x="1716024" y="176021"/>
                </a:lnTo>
                <a:lnTo>
                  <a:pt x="132994" y="176021"/>
                </a:lnTo>
                <a:lnTo>
                  <a:pt x="132994" y="234695"/>
                </a:lnTo>
                <a:lnTo>
                  <a:pt x="0" y="117347"/>
                </a:lnTo>
                <a:close/>
              </a:path>
            </a:pathLst>
          </a:custGeom>
          <a:ln w="25907">
            <a:solidFill>
              <a:srgbClr val="1A46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59"/>
          <p:cNvSpPr/>
          <p:nvPr/>
        </p:nvSpPr>
        <p:spPr>
          <a:xfrm>
            <a:off x="4554050" y="3922637"/>
            <a:ext cx="283463" cy="301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60"/>
          <p:cNvSpPr/>
          <p:nvPr/>
        </p:nvSpPr>
        <p:spPr>
          <a:xfrm>
            <a:off x="5852225" y="3612349"/>
            <a:ext cx="224002" cy="301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0"/>
          <p:cNvSpPr/>
          <p:nvPr/>
        </p:nvSpPr>
        <p:spPr>
          <a:xfrm>
            <a:off x="4379521" y="3596501"/>
            <a:ext cx="283463" cy="3002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3"/>
          <p:cNvSpPr/>
          <p:nvPr/>
        </p:nvSpPr>
        <p:spPr>
          <a:xfrm>
            <a:off x="5350309" y="3745854"/>
            <a:ext cx="283463" cy="300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4"/>
          <p:cNvSpPr/>
          <p:nvPr/>
        </p:nvSpPr>
        <p:spPr>
          <a:xfrm>
            <a:off x="6628945" y="3922637"/>
            <a:ext cx="283464" cy="3002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65"/>
          <p:cNvSpPr txBox="1"/>
          <p:nvPr/>
        </p:nvSpPr>
        <p:spPr>
          <a:xfrm>
            <a:off x="4393186" y="3719183"/>
            <a:ext cx="9544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5" baseline="2314" dirty="0" smtClean="0">
                <a:solidFill>
                  <a:srgbClr val="464646"/>
                </a:solidFill>
                <a:latin typeface="Arial"/>
                <a:cs typeface="Arial"/>
              </a:rPr>
              <a:t>8080     8010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8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16" y="2211336"/>
            <a:ext cx="669061" cy="527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0694" y="2250185"/>
            <a:ext cx="556260" cy="407034"/>
          </a:xfrm>
          <a:custGeom>
            <a:avLst/>
            <a:gdLst/>
            <a:ahLst/>
            <a:cxnLst/>
            <a:rect l="l" t="t" r="r" b="b"/>
            <a:pathLst>
              <a:path w="556260" h="407035">
                <a:moveTo>
                  <a:pt x="212597" y="0"/>
                </a:moveTo>
                <a:lnTo>
                  <a:pt x="212597" y="138302"/>
                </a:lnTo>
                <a:lnTo>
                  <a:pt x="0" y="138302"/>
                </a:lnTo>
                <a:lnTo>
                  <a:pt x="0" y="268604"/>
                </a:lnTo>
                <a:lnTo>
                  <a:pt x="212597" y="268604"/>
                </a:lnTo>
                <a:lnTo>
                  <a:pt x="212597" y="406907"/>
                </a:lnTo>
                <a:lnTo>
                  <a:pt x="556260" y="203453"/>
                </a:lnTo>
                <a:lnTo>
                  <a:pt x="2125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0694" y="2250185"/>
            <a:ext cx="556260" cy="407034"/>
          </a:xfrm>
          <a:custGeom>
            <a:avLst/>
            <a:gdLst/>
            <a:ahLst/>
            <a:cxnLst/>
            <a:rect l="l" t="t" r="r" b="b"/>
            <a:pathLst>
              <a:path w="556260" h="407035">
                <a:moveTo>
                  <a:pt x="0" y="138302"/>
                </a:moveTo>
                <a:lnTo>
                  <a:pt x="212597" y="138302"/>
                </a:lnTo>
                <a:lnTo>
                  <a:pt x="212597" y="0"/>
                </a:lnTo>
                <a:lnTo>
                  <a:pt x="556260" y="203453"/>
                </a:lnTo>
                <a:lnTo>
                  <a:pt x="212597" y="406907"/>
                </a:lnTo>
                <a:lnTo>
                  <a:pt x="212597" y="268604"/>
                </a:lnTo>
                <a:lnTo>
                  <a:pt x="0" y="268604"/>
                </a:lnTo>
                <a:lnTo>
                  <a:pt x="0" y="138302"/>
                </a:lnTo>
                <a:close/>
              </a:path>
            </a:pathLst>
          </a:custGeom>
          <a:ln w="25908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71" y="2199132"/>
            <a:ext cx="964691" cy="541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9268" y="2247900"/>
            <a:ext cx="273050" cy="325120"/>
          </a:xfrm>
          <a:custGeom>
            <a:avLst/>
            <a:gdLst/>
            <a:ahLst/>
            <a:cxnLst/>
            <a:rect l="l" t="t" r="r" b="b"/>
            <a:pathLst>
              <a:path w="273050" h="325119">
                <a:moveTo>
                  <a:pt x="0" y="324612"/>
                </a:moveTo>
                <a:lnTo>
                  <a:pt x="272796" y="324612"/>
                </a:lnTo>
                <a:lnTo>
                  <a:pt x="272796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604" y="2284476"/>
            <a:ext cx="227329" cy="245745"/>
          </a:xfrm>
          <a:custGeom>
            <a:avLst/>
            <a:gdLst/>
            <a:ahLst/>
            <a:cxnLst/>
            <a:rect l="l" t="t" r="r" b="b"/>
            <a:pathLst>
              <a:path w="227329" h="245744">
                <a:moveTo>
                  <a:pt x="227076" y="0"/>
                </a:moveTo>
                <a:lnTo>
                  <a:pt x="0" y="0"/>
                </a:lnTo>
                <a:lnTo>
                  <a:pt x="0" y="245364"/>
                </a:lnTo>
                <a:lnTo>
                  <a:pt x="49225" y="245364"/>
                </a:lnTo>
                <a:lnTo>
                  <a:pt x="22707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365" y="2286761"/>
            <a:ext cx="285115" cy="243840"/>
          </a:xfrm>
          <a:custGeom>
            <a:avLst/>
            <a:gdLst/>
            <a:ahLst/>
            <a:cxnLst/>
            <a:rect l="l" t="t" r="r" b="b"/>
            <a:pathLst>
              <a:path w="285115" h="243839">
                <a:moveTo>
                  <a:pt x="0" y="243839"/>
                </a:moveTo>
                <a:lnTo>
                  <a:pt x="284988" y="243839"/>
                </a:lnTo>
                <a:lnTo>
                  <a:pt x="284988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22860">
            <a:solidFill>
              <a:srgbClr val="525B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" y="2412492"/>
            <a:ext cx="238125" cy="83820"/>
          </a:xfrm>
          <a:custGeom>
            <a:avLst/>
            <a:gdLst/>
            <a:ahLst/>
            <a:cxnLst/>
            <a:rect l="l" t="t" r="r" b="b"/>
            <a:pathLst>
              <a:path w="238125" h="83819">
                <a:moveTo>
                  <a:pt x="0" y="83819"/>
                </a:moveTo>
                <a:lnTo>
                  <a:pt x="237744" y="83819"/>
                </a:lnTo>
                <a:lnTo>
                  <a:pt x="237744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940" y="2412492"/>
            <a:ext cx="238125" cy="83820"/>
          </a:xfrm>
          <a:custGeom>
            <a:avLst/>
            <a:gdLst/>
            <a:ahLst/>
            <a:cxnLst/>
            <a:rect l="l" t="t" r="r" b="b"/>
            <a:pathLst>
              <a:path w="238125" h="83819">
                <a:moveTo>
                  <a:pt x="0" y="83819"/>
                </a:moveTo>
                <a:lnTo>
                  <a:pt x="237744" y="83819"/>
                </a:lnTo>
                <a:lnTo>
                  <a:pt x="237744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ln w="15240">
            <a:solidFill>
              <a:srgbClr val="525B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415" y="2424683"/>
            <a:ext cx="238125" cy="64135"/>
          </a:xfrm>
          <a:custGeom>
            <a:avLst/>
            <a:gdLst/>
            <a:ahLst/>
            <a:cxnLst/>
            <a:rect l="l" t="t" r="r" b="b"/>
            <a:pathLst>
              <a:path w="238125" h="64135">
                <a:moveTo>
                  <a:pt x="237744" y="42672"/>
                </a:moveTo>
                <a:lnTo>
                  <a:pt x="202247" y="42672"/>
                </a:lnTo>
                <a:lnTo>
                  <a:pt x="196862" y="39370"/>
                </a:lnTo>
                <a:lnTo>
                  <a:pt x="196862" y="2667"/>
                </a:lnTo>
                <a:lnTo>
                  <a:pt x="193636" y="635"/>
                </a:lnTo>
                <a:lnTo>
                  <a:pt x="190398" y="0"/>
                </a:lnTo>
                <a:lnTo>
                  <a:pt x="188252" y="0"/>
                </a:lnTo>
                <a:lnTo>
                  <a:pt x="183959" y="1397"/>
                </a:lnTo>
                <a:lnTo>
                  <a:pt x="182879" y="2032"/>
                </a:lnTo>
                <a:lnTo>
                  <a:pt x="181813" y="3302"/>
                </a:lnTo>
                <a:lnTo>
                  <a:pt x="181813" y="21971"/>
                </a:lnTo>
                <a:lnTo>
                  <a:pt x="175348" y="26670"/>
                </a:lnTo>
                <a:lnTo>
                  <a:pt x="166751" y="26670"/>
                </a:lnTo>
                <a:lnTo>
                  <a:pt x="162433" y="27305"/>
                </a:lnTo>
                <a:lnTo>
                  <a:pt x="158140" y="26035"/>
                </a:lnTo>
                <a:lnTo>
                  <a:pt x="154901" y="24638"/>
                </a:lnTo>
                <a:lnTo>
                  <a:pt x="150609" y="22733"/>
                </a:lnTo>
                <a:lnTo>
                  <a:pt x="149542" y="19939"/>
                </a:lnTo>
                <a:lnTo>
                  <a:pt x="149542" y="2667"/>
                </a:lnTo>
                <a:lnTo>
                  <a:pt x="146304" y="635"/>
                </a:lnTo>
                <a:lnTo>
                  <a:pt x="141998" y="0"/>
                </a:lnTo>
                <a:lnTo>
                  <a:pt x="139852" y="0"/>
                </a:lnTo>
                <a:lnTo>
                  <a:pt x="137693" y="635"/>
                </a:lnTo>
                <a:lnTo>
                  <a:pt x="136626" y="1397"/>
                </a:lnTo>
                <a:lnTo>
                  <a:pt x="134467" y="2032"/>
                </a:lnTo>
                <a:lnTo>
                  <a:pt x="134467" y="59309"/>
                </a:lnTo>
                <a:lnTo>
                  <a:pt x="128015" y="63373"/>
                </a:lnTo>
                <a:lnTo>
                  <a:pt x="119405" y="64008"/>
                </a:lnTo>
                <a:lnTo>
                  <a:pt x="114033" y="64008"/>
                </a:lnTo>
                <a:lnTo>
                  <a:pt x="109727" y="63373"/>
                </a:lnTo>
                <a:lnTo>
                  <a:pt x="106502" y="61341"/>
                </a:lnTo>
                <a:lnTo>
                  <a:pt x="103276" y="60071"/>
                </a:lnTo>
                <a:lnTo>
                  <a:pt x="101117" y="57277"/>
                </a:lnTo>
                <a:lnTo>
                  <a:pt x="101117" y="10668"/>
                </a:lnTo>
                <a:lnTo>
                  <a:pt x="98971" y="8001"/>
                </a:lnTo>
                <a:lnTo>
                  <a:pt x="92519" y="8001"/>
                </a:lnTo>
                <a:lnTo>
                  <a:pt x="90360" y="8636"/>
                </a:lnTo>
                <a:lnTo>
                  <a:pt x="89280" y="9271"/>
                </a:lnTo>
                <a:lnTo>
                  <a:pt x="87134" y="10033"/>
                </a:lnTo>
                <a:lnTo>
                  <a:pt x="86055" y="11303"/>
                </a:lnTo>
                <a:lnTo>
                  <a:pt x="86055" y="42037"/>
                </a:lnTo>
                <a:lnTo>
                  <a:pt x="79603" y="45974"/>
                </a:lnTo>
                <a:lnTo>
                  <a:pt x="72072" y="46609"/>
                </a:lnTo>
                <a:lnTo>
                  <a:pt x="66700" y="46609"/>
                </a:lnTo>
                <a:lnTo>
                  <a:pt x="62395" y="45974"/>
                </a:lnTo>
                <a:lnTo>
                  <a:pt x="59169" y="44069"/>
                </a:lnTo>
                <a:lnTo>
                  <a:pt x="55930" y="42672"/>
                </a:lnTo>
                <a:lnTo>
                  <a:pt x="53784" y="40005"/>
                </a:lnTo>
                <a:lnTo>
                  <a:pt x="53784" y="25273"/>
                </a:lnTo>
                <a:lnTo>
                  <a:pt x="50558" y="23368"/>
                </a:lnTo>
                <a:lnTo>
                  <a:pt x="47345" y="23368"/>
                </a:lnTo>
                <a:lnTo>
                  <a:pt x="45186" y="22733"/>
                </a:lnTo>
                <a:lnTo>
                  <a:pt x="43027" y="23368"/>
                </a:lnTo>
                <a:lnTo>
                  <a:pt x="40881" y="24003"/>
                </a:lnTo>
                <a:lnTo>
                  <a:pt x="39814" y="25273"/>
                </a:lnTo>
                <a:lnTo>
                  <a:pt x="38734" y="26035"/>
                </a:lnTo>
                <a:lnTo>
                  <a:pt x="38734" y="42037"/>
                </a:lnTo>
                <a:lnTo>
                  <a:pt x="33350" y="45339"/>
                </a:lnTo>
                <a:lnTo>
                  <a:pt x="0" y="453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843" y="2308860"/>
            <a:ext cx="249936" cy="89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863" y="237362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5" y="0"/>
                </a:lnTo>
              </a:path>
            </a:pathLst>
          </a:custGeom>
          <a:ln w="19812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4151" y="23599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5" y="0"/>
                </a:lnTo>
              </a:path>
            </a:pathLst>
          </a:custGeom>
          <a:ln w="47243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963" y="2366772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5" y="0"/>
                </a:lnTo>
              </a:path>
            </a:pathLst>
          </a:custGeom>
          <a:ln w="33527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109" y="2330195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13715">
            <a:solidFill>
              <a:srgbClr val="FFE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2839" y="2793238"/>
            <a:ext cx="71501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Developer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2976" y="2267711"/>
            <a:ext cx="93116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62911" y="1493519"/>
            <a:ext cx="432815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2976" y="2019300"/>
            <a:ext cx="899160" cy="233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5044" y="1205483"/>
            <a:ext cx="1472183" cy="2741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622" y="1235202"/>
            <a:ext cx="1371600" cy="2641600"/>
          </a:xfrm>
          <a:custGeom>
            <a:avLst/>
            <a:gdLst/>
            <a:ahLst/>
            <a:cxnLst/>
            <a:rect l="l" t="t" r="r" b="b"/>
            <a:pathLst>
              <a:path w="1371600" h="2641600">
                <a:moveTo>
                  <a:pt x="0" y="325500"/>
                </a:moveTo>
                <a:lnTo>
                  <a:pt x="3530" y="277415"/>
                </a:lnTo>
                <a:lnTo>
                  <a:pt x="13786" y="231515"/>
                </a:lnTo>
                <a:lnTo>
                  <a:pt x="30263" y="188305"/>
                </a:lnTo>
                <a:lnTo>
                  <a:pt x="52456" y="148290"/>
                </a:lnTo>
                <a:lnTo>
                  <a:pt x="79861" y="111974"/>
                </a:lnTo>
                <a:lnTo>
                  <a:pt x="111974" y="79861"/>
                </a:lnTo>
                <a:lnTo>
                  <a:pt x="148290" y="52456"/>
                </a:lnTo>
                <a:lnTo>
                  <a:pt x="188305" y="30263"/>
                </a:lnTo>
                <a:lnTo>
                  <a:pt x="231515" y="13786"/>
                </a:lnTo>
                <a:lnTo>
                  <a:pt x="277415" y="3530"/>
                </a:lnTo>
                <a:lnTo>
                  <a:pt x="325501" y="0"/>
                </a:lnTo>
                <a:lnTo>
                  <a:pt x="1046099" y="0"/>
                </a:lnTo>
                <a:lnTo>
                  <a:pt x="1094184" y="3530"/>
                </a:lnTo>
                <a:lnTo>
                  <a:pt x="1140084" y="13786"/>
                </a:lnTo>
                <a:lnTo>
                  <a:pt x="1183294" y="30263"/>
                </a:lnTo>
                <a:lnTo>
                  <a:pt x="1223309" y="52456"/>
                </a:lnTo>
                <a:lnTo>
                  <a:pt x="1259625" y="79861"/>
                </a:lnTo>
                <a:lnTo>
                  <a:pt x="1291738" y="111974"/>
                </a:lnTo>
                <a:lnTo>
                  <a:pt x="1319143" y="148290"/>
                </a:lnTo>
                <a:lnTo>
                  <a:pt x="1341336" y="188305"/>
                </a:lnTo>
                <a:lnTo>
                  <a:pt x="1357813" y="231515"/>
                </a:lnTo>
                <a:lnTo>
                  <a:pt x="1368069" y="277415"/>
                </a:lnTo>
                <a:lnTo>
                  <a:pt x="1371600" y="325500"/>
                </a:lnTo>
                <a:lnTo>
                  <a:pt x="1371600" y="2315591"/>
                </a:lnTo>
                <a:lnTo>
                  <a:pt x="1368069" y="2363676"/>
                </a:lnTo>
                <a:lnTo>
                  <a:pt x="1357813" y="2409576"/>
                </a:lnTo>
                <a:lnTo>
                  <a:pt x="1341336" y="2452786"/>
                </a:lnTo>
                <a:lnTo>
                  <a:pt x="1319143" y="2492801"/>
                </a:lnTo>
                <a:lnTo>
                  <a:pt x="1291738" y="2529117"/>
                </a:lnTo>
                <a:lnTo>
                  <a:pt x="1259625" y="2561230"/>
                </a:lnTo>
                <a:lnTo>
                  <a:pt x="1223309" y="2588635"/>
                </a:lnTo>
                <a:lnTo>
                  <a:pt x="1183294" y="2610828"/>
                </a:lnTo>
                <a:lnTo>
                  <a:pt x="1140084" y="2627305"/>
                </a:lnTo>
                <a:lnTo>
                  <a:pt x="1094184" y="2637561"/>
                </a:lnTo>
                <a:lnTo>
                  <a:pt x="1046099" y="2641092"/>
                </a:lnTo>
                <a:lnTo>
                  <a:pt x="325501" y="2641092"/>
                </a:lnTo>
                <a:lnTo>
                  <a:pt x="277415" y="2637561"/>
                </a:lnTo>
                <a:lnTo>
                  <a:pt x="231515" y="2627305"/>
                </a:lnTo>
                <a:lnTo>
                  <a:pt x="188305" y="2610828"/>
                </a:lnTo>
                <a:lnTo>
                  <a:pt x="148290" y="2588635"/>
                </a:lnTo>
                <a:lnTo>
                  <a:pt x="111974" y="2561230"/>
                </a:lnTo>
                <a:lnTo>
                  <a:pt x="79861" y="2529117"/>
                </a:lnTo>
                <a:lnTo>
                  <a:pt x="52456" y="2492801"/>
                </a:lnTo>
                <a:lnTo>
                  <a:pt x="30263" y="2452786"/>
                </a:lnTo>
                <a:lnTo>
                  <a:pt x="13786" y="2409576"/>
                </a:lnTo>
                <a:lnTo>
                  <a:pt x="3530" y="2363676"/>
                </a:lnTo>
                <a:lnTo>
                  <a:pt x="0" y="2315591"/>
                </a:lnTo>
                <a:lnTo>
                  <a:pt x="0" y="325500"/>
                </a:lnTo>
                <a:close/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3664" y="3192779"/>
            <a:ext cx="696468" cy="746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95017" y="4005376"/>
            <a:ext cx="8763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CICD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77083" y="3543300"/>
            <a:ext cx="458724" cy="458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83992" y="1833384"/>
            <a:ext cx="2749296" cy="737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23107" y="1910460"/>
            <a:ext cx="2597150" cy="605790"/>
          </a:xfrm>
          <a:custGeom>
            <a:avLst/>
            <a:gdLst/>
            <a:ahLst/>
            <a:cxnLst/>
            <a:rect l="l" t="t" r="r" b="b"/>
            <a:pathLst>
              <a:path w="2597150" h="605789">
                <a:moveTo>
                  <a:pt x="2517893" y="25278"/>
                </a:moveTo>
                <a:lnTo>
                  <a:pt x="0" y="580008"/>
                </a:lnTo>
                <a:lnTo>
                  <a:pt x="5587" y="605408"/>
                </a:lnTo>
                <a:lnTo>
                  <a:pt x="2523473" y="50554"/>
                </a:lnTo>
                <a:lnTo>
                  <a:pt x="2517893" y="25278"/>
                </a:lnTo>
                <a:close/>
              </a:path>
              <a:path w="2597150" h="605789">
                <a:moveTo>
                  <a:pt x="2595074" y="22478"/>
                </a:moveTo>
                <a:lnTo>
                  <a:pt x="2530602" y="22478"/>
                </a:lnTo>
                <a:lnTo>
                  <a:pt x="2536190" y="47751"/>
                </a:lnTo>
                <a:lnTo>
                  <a:pt x="2523473" y="50554"/>
                </a:lnTo>
                <a:lnTo>
                  <a:pt x="2529078" y="75945"/>
                </a:lnTo>
                <a:lnTo>
                  <a:pt x="2595074" y="22478"/>
                </a:lnTo>
                <a:close/>
              </a:path>
              <a:path w="2597150" h="605789">
                <a:moveTo>
                  <a:pt x="2530602" y="22478"/>
                </a:moveTo>
                <a:lnTo>
                  <a:pt x="2517893" y="25278"/>
                </a:lnTo>
                <a:lnTo>
                  <a:pt x="2523473" y="50554"/>
                </a:lnTo>
                <a:lnTo>
                  <a:pt x="2536190" y="47751"/>
                </a:lnTo>
                <a:lnTo>
                  <a:pt x="2530602" y="22478"/>
                </a:lnTo>
                <a:close/>
              </a:path>
              <a:path w="2597150" h="605789">
                <a:moveTo>
                  <a:pt x="2512314" y="0"/>
                </a:moveTo>
                <a:lnTo>
                  <a:pt x="2517893" y="25278"/>
                </a:lnTo>
                <a:lnTo>
                  <a:pt x="2530602" y="22478"/>
                </a:lnTo>
                <a:lnTo>
                  <a:pt x="2595074" y="22478"/>
                </a:lnTo>
                <a:lnTo>
                  <a:pt x="2596642" y="21208"/>
                </a:lnTo>
                <a:lnTo>
                  <a:pt x="2512314" y="0"/>
                </a:lnTo>
                <a:close/>
              </a:path>
            </a:pathLst>
          </a:custGeom>
          <a:solidFill>
            <a:srgbClr val="FF7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/>
          </p:cNvSpPr>
          <p:nvPr/>
        </p:nvSpPr>
        <p:spPr>
          <a:xfrm>
            <a:off x="2541651" y="143757"/>
            <a:ext cx="144589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295"/>
              </a:lnSpc>
            </a:pPr>
            <a:r>
              <a:rPr lang="zh-CN" altLang="en-US" sz="2800" spc="-5" dirty="0" smtClean="0">
                <a:solidFill>
                  <a:srgbClr val="182850"/>
                </a:solidFill>
              </a:rPr>
              <a:t>灰度部署</a:t>
            </a:r>
            <a:endParaRPr lang="zh-CN" altLang="en-US" sz="2800" dirty="0"/>
          </a:p>
        </p:txBody>
      </p:sp>
      <p:sp>
        <p:nvSpPr>
          <p:cNvPr id="29" name="object 29"/>
          <p:cNvSpPr txBox="1"/>
          <p:nvPr/>
        </p:nvSpPr>
        <p:spPr>
          <a:xfrm>
            <a:off x="7177278" y="703834"/>
            <a:ext cx="73469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ALB /</a:t>
            </a:r>
            <a:r>
              <a:rPr sz="1200" spc="-1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NLB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04844" y="16764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19">
                <a:moveTo>
                  <a:pt x="251713" y="0"/>
                </a:moveTo>
                <a:lnTo>
                  <a:pt x="176783" y="10541"/>
                </a:lnTo>
                <a:lnTo>
                  <a:pt x="131444" y="29845"/>
                </a:lnTo>
                <a:lnTo>
                  <a:pt x="91185" y="57150"/>
                </a:lnTo>
                <a:lnTo>
                  <a:pt x="57022" y="91313"/>
                </a:lnTo>
                <a:lnTo>
                  <a:pt x="30352" y="130937"/>
                </a:lnTo>
                <a:lnTo>
                  <a:pt x="11175" y="176276"/>
                </a:lnTo>
                <a:lnTo>
                  <a:pt x="1269" y="225425"/>
                </a:lnTo>
                <a:lnTo>
                  <a:pt x="0" y="251460"/>
                </a:lnTo>
                <a:lnTo>
                  <a:pt x="1269" y="277495"/>
                </a:lnTo>
                <a:lnTo>
                  <a:pt x="11175" y="326644"/>
                </a:lnTo>
                <a:lnTo>
                  <a:pt x="30352" y="371983"/>
                </a:lnTo>
                <a:lnTo>
                  <a:pt x="57022" y="411606"/>
                </a:lnTo>
                <a:lnTo>
                  <a:pt x="91185" y="445770"/>
                </a:lnTo>
                <a:lnTo>
                  <a:pt x="131444" y="473075"/>
                </a:lnTo>
                <a:lnTo>
                  <a:pt x="176783" y="492379"/>
                </a:lnTo>
                <a:lnTo>
                  <a:pt x="225678" y="502284"/>
                </a:lnTo>
                <a:lnTo>
                  <a:pt x="251713" y="502920"/>
                </a:lnTo>
                <a:lnTo>
                  <a:pt x="277240" y="502284"/>
                </a:lnTo>
                <a:lnTo>
                  <a:pt x="326135" y="492379"/>
                </a:lnTo>
                <a:lnTo>
                  <a:pt x="371474" y="473075"/>
                </a:lnTo>
                <a:lnTo>
                  <a:pt x="411733" y="445770"/>
                </a:lnTo>
                <a:lnTo>
                  <a:pt x="445896" y="411606"/>
                </a:lnTo>
                <a:lnTo>
                  <a:pt x="473201" y="371983"/>
                </a:lnTo>
                <a:lnTo>
                  <a:pt x="491743" y="326644"/>
                </a:lnTo>
                <a:lnTo>
                  <a:pt x="502284" y="277495"/>
                </a:lnTo>
                <a:lnTo>
                  <a:pt x="502919" y="251460"/>
                </a:lnTo>
                <a:lnTo>
                  <a:pt x="502284" y="225425"/>
                </a:lnTo>
                <a:lnTo>
                  <a:pt x="491743" y="176276"/>
                </a:lnTo>
                <a:lnTo>
                  <a:pt x="473201" y="130937"/>
                </a:lnTo>
                <a:lnTo>
                  <a:pt x="445896" y="91313"/>
                </a:lnTo>
                <a:lnTo>
                  <a:pt x="411733" y="57150"/>
                </a:lnTo>
                <a:lnTo>
                  <a:pt x="371474" y="29845"/>
                </a:lnTo>
                <a:lnTo>
                  <a:pt x="326135" y="10541"/>
                </a:lnTo>
                <a:lnTo>
                  <a:pt x="277240" y="635"/>
                </a:lnTo>
                <a:lnTo>
                  <a:pt x="251713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05605" y="1917954"/>
            <a:ext cx="502920" cy="0"/>
          </a:xfrm>
          <a:custGeom>
            <a:avLst/>
            <a:gdLst/>
            <a:ahLst/>
            <a:cxnLst/>
            <a:rect l="l" t="t" r="r" b="b"/>
            <a:pathLst>
              <a:path w="502920">
                <a:moveTo>
                  <a:pt x="0" y="0"/>
                </a:moveTo>
                <a:lnTo>
                  <a:pt x="502920" y="0"/>
                </a:lnTo>
              </a:path>
            </a:pathLst>
          </a:custGeom>
          <a:ln w="25908">
            <a:solidFill>
              <a:srgbClr val="9D5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04844" y="1655064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19">
                <a:moveTo>
                  <a:pt x="251713" y="0"/>
                </a:moveTo>
                <a:lnTo>
                  <a:pt x="176783" y="11176"/>
                </a:lnTo>
                <a:lnTo>
                  <a:pt x="131444" y="29718"/>
                </a:lnTo>
                <a:lnTo>
                  <a:pt x="91185" y="57023"/>
                </a:lnTo>
                <a:lnTo>
                  <a:pt x="57022" y="91186"/>
                </a:lnTo>
                <a:lnTo>
                  <a:pt x="30352" y="131445"/>
                </a:lnTo>
                <a:lnTo>
                  <a:pt x="11175" y="176784"/>
                </a:lnTo>
                <a:lnTo>
                  <a:pt x="1269" y="225679"/>
                </a:lnTo>
                <a:lnTo>
                  <a:pt x="0" y="251206"/>
                </a:lnTo>
                <a:lnTo>
                  <a:pt x="1269" y="277241"/>
                </a:lnTo>
                <a:lnTo>
                  <a:pt x="11175" y="326136"/>
                </a:lnTo>
                <a:lnTo>
                  <a:pt x="30352" y="371475"/>
                </a:lnTo>
                <a:lnTo>
                  <a:pt x="57022" y="411734"/>
                </a:lnTo>
                <a:lnTo>
                  <a:pt x="91185" y="445897"/>
                </a:lnTo>
                <a:lnTo>
                  <a:pt x="131444" y="472567"/>
                </a:lnTo>
                <a:lnTo>
                  <a:pt x="176783" y="491744"/>
                </a:lnTo>
                <a:lnTo>
                  <a:pt x="225678" y="501650"/>
                </a:lnTo>
                <a:lnTo>
                  <a:pt x="251713" y="502920"/>
                </a:lnTo>
                <a:lnTo>
                  <a:pt x="277240" y="501650"/>
                </a:lnTo>
                <a:lnTo>
                  <a:pt x="326135" y="491744"/>
                </a:lnTo>
                <a:lnTo>
                  <a:pt x="371474" y="472567"/>
                </a:lnTo>
                <a:lnTo>
                  <a:pt x="411733" y="445897"/>
                </a:lnTo>
                <a:lnTo>
                  <a:pt x="445896" y="411734"/>
                </a:lnTo>
                <a:lnTo>
                  <a:pt x="473201" y="371475"/>
                </a:lnTo>
                <a:lnTo>
                  <a:pt x="491743" y="326136"/>
                </a:lnTo>
                <a:lnTo>
                  <a:pt x="502284" y="277241"/>
                </a:lnTo>
                <a:lnTo>
                  <a:pt x="502919" y="251206"/>
                </a:lnTo>
                <a:lnTo>
                  <a:pt x="502284" y="225679"/>
                </a:lnTo>
                <a:lnTo>
                  <a:pt x="491743" y="176784"/>
                </a:lnTo>
                <a:lnTo>
                  <a:pt x="473201" y="131445"/>
                </a:lnTo>
                <a:lnTo>
                  <a:pt x="445896" y="91186"/>
                </a:lnTo>
                <a:lnTo>
                  <a:pt x="411733" y="57023"/>
                </a:lnTo>
                <a:lnTo>
                  <a:pt x="371474" y="29718"/>
                </a:lnTo>
                <a:lnTo>
                  <a:pt x="326135" y="11176"/>
                </a:lnTo>
                <a:lnTo>
                  <a:pt x="277240" y="635"/>
                </a:lnTo>
                <a:lnTo>
                  <a:pt x="251713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97808" y="1679448"/>
            <a:ext cx="316991" cy="3108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48100" y="1978151"/>
            <a:ext cx="218440" cy="120650"/>
          </a:xfrm>
          <a:custGeom>
            <a:avLst/>
            <a:gdLst/>
            <a:ahLst/>
            <a:cxnLst/>
            <a:rect l="l" t="t" r="r" b="b"/>
            <a:pathLst>
              <a:path w="218439" h="120650">
                <a:moveTo>
                  <a:pt x="0" y="120395"/>
                </a:moveTo>
                <a:lnTo>
                  <a:pt x="217932" y="120395"/>
                </a:lnTo>
                <a:lnTo>
                  <a:pt x="217932" y="0"/>
                </a:lnTo>
                <a:lnTo>
                  <a:pt x="0" y="0"/>
                </a:lnTo>
                <a:lnTo>
                  <a:pt x="0" y="120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68673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7629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28109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57065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87546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16502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46982" y="198805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9812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11952" y="1517903"/>
            <a:ext cx="475488" cy="4907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33644" y="1438655"/>
            <a:ext cx="109855" cy="346075"/>
          </a:xfrm>
          <a:custGeom>
            <a:avLst/>
            <a:gdLst/>
            <a:ahLst/>
            <a:cxnLst/>
            <a:rect l="l" t="t" r="r" b="b"/>
            <a:pathLst>
              <a:path w="109854" h="346075">
                <a:moveTo>
                  <a:pt x="22098" y="0"/>
                </a:moveTo>
                <a:lnTo>
                  <a:pt x="0" y="11684"/>
                </a:lnTo>
                <a:lnTo>
                  <a:pt x="0" y="334772"/>
                </a:lnTo>
                <a:lnTo>
                  <a:pt x="22098" y="345948"/>
                </a:lnTo>
                <a:lnTo>
                  <a:pt x="109728" y="179832"/>
                </a:lnTo>
                <a:lnTo>
                  <a:pt x="22098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25084" y="1449324"/>
            <a:ext cx="178435" cy="73660"/>
          </a:xfrm>
          <a:custGeom>
            <a:avLst/>
            <a:gdLst/>
            <a:ahLst/>
            <a:cxnLst/>
            <a:rect l="l" t="t" r="r" b="b"/>
            <a:pathLst>
              <a:path w="178435" h="73659">
                <a:moveTo>
                  <a:pt x="32130" y="0"/>
                </a:moveTo>
                <a:lnTo>
                  <a:pt x="0" y="47879"/>
                </a:lnTo>
                <a:lnTo>
                  <a:pt x="144144" y="73152"/>
                </a:lnTo>
                <a:lnTo>
                  <a:pt x="178307" y="67056"/>
                </a:lnTo>
                <a:lnTo>
                  <a:pt x="3213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99176" y="1700783"/>
            <a:ext cx="204470" cy="81280"/>
          </a:xfrm>
          <a:custGeom>
            <a:avLst/>
            <a:gdLst/>
            <a:ahLst/>
            <a:cxnLst/>
            <a:rect l="l" t="t" r="r" b="b"/>
            <a:pathLst>
              <a:path w="204470" h="81280">
                <a:moveTo>
                  <a:pt x="171958" y="0"/>
                </a:moveTo>
                <a:lnTo>
                  <a:pt x="0" y="29337"/>
                </a:lnTo>
                <a:lnTo>
                  <a:pt x="35687" y="80772"/>
                </a:lnTo>
                <a:lnTo>
                  <a:pt x="204216" y="5080"/>
                </a:lnTo>
                <a:lnTo>
                  <a:pt x="171958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56503" y="1438655"/>
            <a:ext cx="52069" cy="346075"/>
          </a:xfrm>
          <a:custGeom>
            <a:avLst/>
            <a:gdLst/>
            <a:ahLst/>
            <a:cxnLst/>
            <a:rect l="l" t="t" r="r" b="b"/>
            <a:pathLst>
              <a:path w="52070" h="346075">
                <a:moveTo>
                  <a:pt x="0" y="0"/>
                </a:moveTo>
                <a:lnTo>
                  <a:pt x="0" y="345948"/>
                </a:lnTo>
                <a:lnTo>
                  <a:pt x="51816" y="333883"/>
                </a:lnTo>
                <a:lnTo>
                  <a:pt x="51816" y="12065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80888" y="1411224"/>
            <a:ext cx="79375" cy="401320"/>
          </a:xfrm>
          <a:custGeom>
            <a:avLst/>
            <a:gdLst/>
            <a:ahLst/>
            <a:cxnLst/>
            <a:rect l="l" t="t" r="r" b="b"/>
            <a:pathLst>
              <a:path w="79375" h="401319">
                <a:moveTo>
                  <a:pt x="27432" y="0"/>
                </a:moveTo>
                <a:lnTo>
                  <a:pt x="0" y="14224"/>
                </a:lnTo>
                <a:lnTo>
                  <a:pt x="0" y="386588"/>
                </a:lnTo>
                <a:lnTo>
                  <a:pt x="27432" y="400812"/>
                </a:lnTo>
                <a:lnTo>
                  <a:pt x="79248" y="222631"/>
                </a:lnTo>
                <a:lnTo>
                  <a:pt x="27432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69864" y="1516380"/>
            <a:ext cx="66040" cy="190500"/>
          </a:xfrm>
          <a:custGeom>
            <a:avLst/>
            <a:gdLst/>
            <a:ahLst/>
            <a:cxnLst/>
            <a:rect l="l" t="t" r="r" b="b"/>
            <a:pathLst>
              <a:path w="66039" h="190500">
                <a:moveTo>
                  <a:pt x="34289" y="0"/>
                </a:moveTo>
                <a:lnTo>
                  <a:pt x="0" y="6096"/>
                </a:lnTo>
                <a:lnTo>
                  <a:pt x="0" y="185420"/>
                </a:lnTo>
                <a:lnTo>
                  <a:pt x="34289" y="190500"/>
                </a:lnTo>
                <a:lnTo>
                  <a:pt x="65531" y="99314"/>
                </a:lnTo>
                <a:lnTo>
                  <a:pt x="34289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08320" y="1411224"/>
            <a:ext cx="52069" cy="401320"/>
          </a:xfrm>
          <a:custGeom>
            <a:avLst/>
            <a:gdLst/>
            <a:ahLst/>
            <a:cxnLst/>
            <a:rect l="l" t="t" r="r" b="b"/>
            <a:pathLst>
              <a:path w="52070" h="401319">
                <a:moveTo>
                  <a:pt x="0" y="0"/>
                </a:moveTo>
                <a:lnTo>
                  <a:pt x="0" y="400812"/>
                </a:lnTo>
                <a:lnTo>
                  <a:pt x="51816" y="385064"/>
                </a:lnTo>
                <a:lnTo>
                  <a:pt x="51816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08320" y="1699260"/>
            <a:ext cx="231775" cy="113030"/>
          </a:xfrm>
          <a:custGeom>
            <a:avLst/>
            <a:gdLst/>
            <a:ahLst/>
            <a:cxnLst/>
            <a:rect l="l" t="t" r="r" b="b"/>
            <a:pathLst>
              <a:path w="231775" h="113030">
                <a:moveTo>
                  <a:pt x="231648" y="0"/>
                </a:moveTo>
                <a:lnTo>
                  <a:pt x="0" y="44450"/>
                </a:lnTo>
                <a:lnTo>
                  <a:pt x="0" y="112776"/>
                </a:lnTo>
                <a:lnTo>
                  <a:pt x="231648" y="44958"/>
                </a:lnTo>
                <a:lnTo>
                  <a:pt x="231648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08320" y="1411224"/>
            <a:ext cx="233679" cy="113030"/>
          </a:xfrm>
          <a:custGeom>
            <a:avLst/>
            <a:gdLst/>
            <a:ahLst/>
            <a:cxnLst/>
            <a:rect l="l" t="t" r="r" b="b"/>
            <a:pathLst>
              <a:path w="233679" h="113030">
                <a:moveTo>
                  <a:pt x="0" y="0"/>
                </a:moveTo>
                <a:lnTo>
                  <a:pt x="0" y="66294"/>
                </a:lnTo>
                <a:lnTo>
                  <a:pt x="233172" y="112776"/>
                </a:lnTo>
                <a:lnTo>
                  <a:pt x="233172" y="68326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03391" y="1469136"/>
            <a:ext cx="38100" cy="287020"/>
          </a:xfrm>
          <a:custGeom>
            <a:avLst/>
            <a:gdLst/>
            <a:ahLst/>
            <a:cxnLst/>
            <a:rect l="l" t="t" r="r" b="b"/>
            <a:pathLst>
              <a:path w="38100" h="287019">
                <a:moveTo>
                  <a:pt x="0" y="0"/>
                </a:moveTo>
                <a:lnTo>
                  <a:pt x="0" y="286512"/>
                </a:lnTo>
                <a:lnTo>
                  <a:pt x="38100" y="275336"/>
                </a:lnTo>
                <a:lnTo>
                  <a:pt x="3810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5584" y="1495044"/>
            <a:ext cx="135890" cy="86995"/>
          </a:xfrm>
          <a:custGeom>
            <a:avLst/>
            <a:gdLst/>
            <a:ahLst/>
            <a:cxnLst/>
            <a:rect l="l" t="t" r="r" b="b"/>
            <a:pathLst>
              <a:path w="135889" h="86994">
                <a:moveTo>
                  <a:pt x="101091" y="0"/>
                </a:moveTo>
                <a:lnTo>
                  <a:pt x="0" y="84836"/>
                </a:lnTo>
                <a:lnTo>
                  <a:pt x="35559" y="86868"/>
                </a:lnTo>
                <a:lnTo>
                  <a:pt x="135635" y="81788"/>
                </a:lnTo>
                <a:lnTo>
                  <a:pt x="101091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15584" y="1495044"/>
            <a:ext cx="100965" cy="85725"/>
          </a:xfrm>
          <a:custGeom>
            <a:avLst/>
            <a:gdLst/>
            <a:ahLst/>
            <a:cxnLst/>
            <a:rect l="l" t="t" r="r" b="b"/>
            <a:pathLst>
              <a:path w="100964" h="85725">
                <a:moveTo>
                  <a:pt x="100584" y="0"/>
                </a:moveTo>
                <a:lnTo>
                  <a:pt x="0" y="16891"/>
                </a:lnTo>
                <a:lnTo>
                  <a:pt x="0" y="85344"/>
                </a:lnTo>
                <a:lnTo>
                  <a:pt x="100584" y="79248"/>
                </a:lnTo>
                <a:lnTo>
                  <a:pt x="100584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1096" y="1466088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5">
                <a:moveTo>
                  <a:pt x="102235" y="0"/>
                </a:moveTo>
                <a:lnTo>
                  <a:pt x="0" y="106172"/>
                </a:lnTo>
                <a:lnTo>
                  <a:pt x="47752" y="109728"/>
                </a:lnTo>
                <a:lnTo>
                  <a:pt x="153924" y="102107"/>
                </a:lnTo>
                <a:lnTo>
                  <a:pt x="102235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1096" y="1466088"/>
            <a:ext cx="102235" cy="106680"/>
          </a:xfrm>
          <a:custGeom>
            <a:avLst/>
            <a:gdLst/>
            <a:ahLst/>
            <a:cxnLst/>
            <a:rect l="l" t="t" r="r" b="b"/>
            <a:pathLst>
              <a:path w="102235" h="106680">
                <a:moveTo>
                  <a:pt x="102108" y="0"/>
                </a:moveTo>
                <a:lnTo>
                  <a:pt x="0" y="24892"/>
                </a:lnTo>
                <a:lnTo>
                  <a:pt x="0" y="106680"/>
                </a:lnTo>
                <a:lnTo>
                  <a:pt x="102108" y="98044"/>
                </a:lnTo>
                <a:lnTo>
                  <a:pt x="102108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15584" y="1645920"/>
            <a:ext cx="135890" cy="83820"/>
          </a:xfrm>
          <a:custGeom>
            <a:avLst/>
            <a:gdLst/>
            <a:ahLst/>
            <a:cxnLst/>
            <a:rect l="l" t="t" r="r" b="b"/>
            <a:pathLst>
              <a:path w="135889" h="83819">
                <a:moveTo>
                  <a:pt x="0" y="0"/>
                </a:moveTo>
                <a:lnTo>
                  <a:pt x="0" y="67310"/>
                </a:lnTo>
                <a:lnTo>
                  <a:pt x="101092" y="83820"/>
                </a:lnTo>
                <a:lnTo>
                  <a:pt x="135636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21096" y="1652016"/>
            <a:ext cx="154305" cy="106680"/>
          </a:xfrm>
          <a:custGeom>
            <a:avLst/>
            <a:gdLst/>
            <a:ahLst/>
            <a:cxnLst/>
            <a:rect l="l" t="t" r="r" b="b"/>
            <a:pathLst>
              <a:path w="154304" h="106680">
                <a:moveTo>
                  <a:pt x="0" y="0"/>
                </a:moveTo>
                <a:lnTo>
                  <a:pt x="0" y="81788"/>
                </a:lnTo>
                <a:lnTo>
                  <a:pt x="102235" y="106680"/>
                </a:lnTo>
                <a:lnTo>
                  <a:pt x="153924" y="4064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21858" y="1655826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2286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15584" y="164744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524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16167" y="1495044"/>
            <a:ext cx="35560" cy="82550"/>
          </a:xfrm>
          <a:custGeom>
            <a:avLst/>
            <a:gdLst/>
            <a:ahLst/>
            <a:cxnLst/>
            <a:rect l="l" t="t" r="r" b="b"/>
            <a:pathLst>
              <a:path w="35560" h="82550">
                <a:moveTo>
                  <a:pt x="0" y="0"/>
                </a:moveTo>
                <a:lnTo>
                  <a:pt x="0" y="79248"/>
                </a:lnTo>
                <a:lnTo>
                  <a:pt x="35052" y="82296"/>
                </a:lnTo>
                <a:lnTo>
                  <a:pt x="35052" y="10795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3203" y="1466088"/>
            <a:ext cx="52069" cy="102235"/>
          </a:xfrm>
          <a:custGeom>
            <a:avLst/>
            <a:gdLst/>
            <a:ahLst/>
            <a:cxnLst/>
            <a:rect l="l" t="t" r="r" b="b"/>
            <a:pathLst>
              <a:path w="52070" h="102234">
                <a:moveTo>
                  <a:pt x="0" y="0"/>
                </a:moveTo>
                <a:lnTo>
                  <a:pt x="0" y="97536"/>
                </a:lnTo>
                <a:lnTo>
                  <a:pt x="51816" y="102107"/>
                </a:lnTo>
                <a:lnTo>
                  <a:pt x="51816" y="16129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16167" y="1648967"/>
            <a:ext cx="35560" cy="81280"/>
          </a:xfrm>
          <a:custGeom>
            <a:avLst/>
            <a:gdLst/>
            <a:ahLst/>
            <a:cxnLst/>
            <a:rect l="l" t="t" r="r" b="b"/>
            <a:pathLst>
              <a:path w="35560" h="81280">
                <a:moveTo>
                  <a:pt x="35051" y="0"/>
                </a:moveTo>
                <a:lnTo>
                  <a:pt x="0" y="3048"/>
                </a:lnTo>
                <a:lnTo>
                  <a:pt x="0" y="80772"/>
                </a:lnTo>
                <a:lnTo>
                  <a:pt x="35051" y="70231"/>
                </a:lnTo>
                <a:lnTo>
                  <a:pt x="35051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23203" y="1656588"/>
            <a:ext cx="52069" cy="102235"/>
          </a:xfrm>
          <a:custGeom>
            <a:avLst/>
            <a:gdLst/>
            <a:ahLst/>
            <a:cxnLst/>
            <a:rect l="l" t="t" r="r" b="b"/>
            <a:pathLst>
              <a:path w="52070" h="102235">
                <a:moveTo>
                  <a:pt x="51815" y="0"/>
                </a:moveTo>
                <a:lnTo>
                  <a:pt x="0" y="5080"/>
                </a:lnTo>
                <a:lnTo>
                  <a:pt x="0" y="102107"/>
                </a:lnTo>
                <a:lnTo>
                  <a:pt x="51815" y="85979"/>
                </a:lnTo>
                <a:lnTo>
                  <a:pt x="51815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518150" y="758952"/>
            <a:ext cx="8877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lang="en-US" altLang="zh-CN" sz="1000" b="1" spc="-5" dirty="0" err="1" smtClean="0">
                <a:solidFill>
                  <a:srgbClr val="00AF50"/>
                </a:solidFill>
                <a:latin typeface="Arial"/>
                <a:cs typeface="Arial"/>
              </a:rPr>
              <a:t>CVM</a:t>
            </a:r>
            <a:r>
              <a:rPr sz="1000" b="1" spc="-5" dirty="0" err="1" smtClean="0">
                <a:solidFill>
                  <a:srgbClr val="00AF50"/>
                </a:solidFill>
                <a:latin typeface="Arial"/>
                <a:cs typeface="Arial"/>
              </a:rPr>
              <a:t>service</a:t>
            </a:r>
            <a:r>
              <a:rPr sz="1000" b="1" spc="-5" dirty="0" smtClean="0">
                <a:solidFill>
                  <a:srgbClr val="00AF50"/>
                </a:solidFill>
                <a:latin typeface="Arial"/>
                <a:cs typeface="Arial"/>
              </a:rPr>
              <a:t>-prod  </a:t>
            </a:r>
            <a:r>
              <a:rPr sz="1000" b="1" spc="-5" dirty="0">
                <a:solidFill>
                  <a:srgbClr val="0433FF"/>
                </a:solidFill>
                <a:latin typeface="Arial"/>
                <a:cs typeface="Arial"/>
              </a:rPr>
              <a:t>app:2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66944" y="3235451"/>
            <a:ext cx="504444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61203" y="3131820"/>
            <a:ext cx="116205" cy="367665"/>
          </a:xfrm>
          <a:custGeom>
            <a:avLst/>
            <a:gdLst/>
            <a:ahLst/>
            <a:cxnLst/>
            <a:rect l="l" t="t" r="r" b="b"/>
            <a:pathLst>
              <a:path w="116204" h="367664">
                <a:moveTo>
                  <a:pt x="23240" y="0"/>
                </a:moveTo>
                <a:lnTo>
                  <a:pt x="0" y="12319"/>
                </a:lnTo>
                <a:lnTo>
                  <a:pt x="0" y="355473"/>
                </a:lnTo>
                <a:lnTo>
                  <a:pt x="23240" y="367284"/>
                </a:lnTo>
                <a:lnTo>
                  <a:pt x="115823" y="190881"/>
                </a:lnTo>
                <a:lnTo>
                  <a:pt x="2324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57215" y="3142488"/>
            <a:ext cx="190500" cy="78105"/>
          </a:xfrm>
          <a:custGeom>
            <a:avLst/>
            <a:gdLst/>
            <a:ahLst/>
            <a:cxnLst/>
            <a:rect l="l" t="t" r="r" b="b"/>
            <a:pathLst>
              <a:path w="190500" h="78105">
                <a:moveTo>
                  <a:pt x="34289" y="0"/>
                </a:moveTo>
                <a:lnTo>
                  <a:pt x="0" y="50927"/>
                </a:lnTo>
                <a:lnTo>
                  <a:pt x="154050" y="77724"/>
                </a:lnTo>
                <a:lnTo>
                  <a:pt x="190499" y="71247"/>
                </a:lnTo>
                <a:lnTo>
                  <a:pt x="34289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29784" y="3410711"/>
            <a:ext cx="218440" cy="85725"/>
          </a:xfrm>
          <a:custGeom>
            <a:avLst/>
            <a:gdLst/>
            <a:ahLst/>
            <a:cxnLst/>
            <a:rect l="l" t="t" r="r" b="b"/>
            <a:pathLst>
              <a:path w="218439" h="85725">
                <a:moveTo>
                  <a:pt x="183514" y="0"/>
                </a:moveTo>
                <a:lnTo>
                  <a:pt x="0" y="30988"/>
                </a:lnTo>
                <a:lnTo>
                  <a:pt x="38099" y="85344"/>
                </a:lnTo>
                <a:lnTo>
                  <a:pt x="217931" y="5334"/>
                </a:lnTo>
                <a:lnTo>
                  <a:pt x="183514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84064" y="3131820"/>
            <a:ext cx="55244" cy="367665"/>
          </a:xfrm>
          <a:custGeom>
            <a:avLst/>
            <a:gdLst/>
            <a:ahLst/>
            <a:cxnLst/>
            <a:rect l="l" t="t" r="r" b="b"/>
            <a:pathLst>
              <a:path w="55245" h="367664">
                <a:moveTo>
                  <a:pt x="0" y="0"/>
                </a:moveTo>
                <a:lnTo>
                  <a:pt x="0" y="367284"/>
                </a:lnTo>
                <a:lnTo>
                  <a:pt x="54864" y="354457"/>
                </a:lnTo>
                <a:lnTo>
                  <a:pt x="54864" y="12827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09971" y="3102864"/>
            <a:ext cx="83820" cy="425450"/>
          </a:xfrm>
          <a:custGeom>
            <a:avLst/>
            <a:gdLst/>
            <a:ahLst/>
            <a:cxnLst/>
            <a:rect l="l" t="t" r="r" b="b"/>
            <a:pathLst>
              <a:path w="83820" h="425450">
                <a:moveTo>
                  <a:pt x="28955" y="0"/>
                </a:moveTo>
                <a:lnTo>
                  <a:pt x="0" y="14986"/>
                </a:lnTo>
                <a:lnTo>
                  <a:pt x="0" y="410209"/>
                </a:lnTo>
                <a:lnTo>
                  <a:pt x="28955" y="425195"/>
                </a:lnTo>
                <a:lnTo>
                  <a:pt x="83819" y="236220"/>
                </a:lnTo>
                <a:lnTo>
                  <a:pt x="28955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11140" y="3214116"/>
            <a:ext cx="70485" cy="201295"/>
          </a:xfrm>
          <a:custGeom>
            <a:avLst/>
            <a:gdLst/>
            <a:ahLst/>
            <a:cxnLst/>
            <a:rect l="l" t="t" r="r" b="b"/>
            <a:pathLst>
              <a:path w="70485" h="201295">
                <a:moveTo>
                  <a:pt x="36575" y="0"/>
                </a:moveTo>
                <a:lnTo>
                  <a:pt x="0" y="6477"/>
                </a:lnTo>
                <a:lnTo>
                  <a:pt x="0" y="195834"/>
                </a:lnTo>
                <a:lnTo>
                  <a:pt x="36575" y="201168"/>
                </a:lnTo>
                <a:lnTo>
                  <a:pt x="70103" y="104902"/>
                </a:lnTo>
                <a:lnTo>
                  <a:pt x="36575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38928" y="3102864"/>
            <a:ext cx="56515" cy="425450"/>
          </a:xfrm>
          <a:custGeom>
            <a:avLst/>
            <a:gdLst/>
            <a:ahLst/>
            <a:cxnLst/>
            <a:rect l="l" t="t" r="r" b="b"/>
            <a:pathLst>
              <a:path w="56514" h="425450">
                <a:moveTo>
                  <a:pt x="0" y="0"/>
                </a:moveTo>
                <a:lnTo>
                  <a:pt x="0" y="425195"/>
                </a:lnTo>
                <a:lnTo>
                  <a:pt x="56388" y="408559"/>
                </a:lnTo>
                <a:lnTo>
                  <a:pt x="56388" y="16129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38928" y="3409188"/>
            <a:ext cx="247015" cy="119380"/>
          </a:xfrm>
          <a:custGeom>
            <a:avLst/>
            <a:gdLst/>
            <a:ahLst/>
            <a:cxnLst/>
            <a:rect l="l" t="t" r="r" b="b"/>
            <a:pathLst>
              <a:path w="247014" h="119379">
                <a:moveTo>
                  <a:pt x="246887" y="0"/>
                </a:moveTo>
                <a:lnTo>
                  <a:pt x="0" y="46863"/>
                </a:lnTo>
                <a:lnTo>
                  <a:pt x="0" y="118872"/>
                </a:lnTo>
                <a:lnTo>
                  <a:pt x="246887" y="47498"/>
                </a:lnTo>
                <a:lnTo>
                  <a:pt x="246887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38928" y="3102864"/>
            <a:ext cx="247015" cy="119380"/>
          </a:xfrm>
          <a:custGeom>
            <a:avLst/>
            <a:gdLst/>
            <a:ahLst/>
            <a:cxnLst/>
            <a:rect l="l" t="t" r="r" b="b"/>
            <a:pathLst>
              <a:path w="247014" h="119380">
                <a:moveTo>
                  <a:pt x="0" y="0"/>
                </a:moveTo>
                <a:lnTo>
                  <a:pt x="0" y="69977"/>
                </a:lnTo>
                <a:lnTo>
                  <a:pt x="246888" y="118872"/>
                </a:lnTo>
                <a:lnTo>
                  <a:pt x="246888" y="72136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7715" y="3163823"/>
            <a:ext cx="40005" cy="304800"/>
          </a:xfrm>
          <a:custGeom>
            <a:avLst/>
            <a:gdLst/>
            <a:ahLst/>
            <a:cxnLst/>
            <a:rect l="l" t="t" r="r" b="b"/>
            <a:pathLst>
              <a:path w="40004" h="304800">
                <a:moveTo>
                  <a:pt x="0" y="0"/>
                </a:moveTo>
                <a:lnTo>
                  <a:pt x="0" y="304800"/>
                </a:lnTo>
                <a:lnTo>
                  <a:pt x="39624" y="292989"/>
                </a:lnTo>
                <a:lnTo>
                  <a:pt x="39624" y="11303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59908" y="3191255"/>
            <a:ext cx="142240" cy="93345"/>
          </a:xfrm>
          <a:custGeom>
            <a:avLst/>
            <a:gdLst/>
            <a:ahLst/>
            <a:cxnLst/>
            <a:rect l="l" t="t" r="r" b="b"/>
            <a:pathLst>
              <a:path w="142239" h="93345">
                <a:moveTo>
                  <a:pt x="105663" y="0"/>
                </a:moveTo>
                <a:lnTo>
                  <a:pt x="0" y="90805"/>
                </a:lnTo>
                <a:lnTo>
                  <a:pt x="37083" y="92964"/>
                </a:lnTo>
                <a:lnTo>
                  <a:pt x="141731" y="87503"/>
                </a:lnTo>
                <a:lnTo>
                  <a:pt x="105663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59908" y="3191255"/>
            <a:ext cx="106680" cy="90170"/>
          </a:xfrm>
          <a:custGeom>
            <a:avLst/>
            <a:gdLst/>
            <a:ahLst/>
            <a:cxnLst/>
            <a:rect l="l" t="t" r="r" b="b"/>
            <a:pathLst>
              <a:path w="106679" h="90170">
                <a:moveTo>
                  <a:pt x="106679" y="0"/>
                </a:moveTo>
                <a:lnTo>
                  <a:pt x="0" y="17780"/>
                </a:lnTo>
                <a:lnTo>
                  <a:pt x="0" y="89916"/>
                </a:lnTo>
                <a:lnTo>
                  <a:pt x="106679" y="83439"/>
                </a:lnTo>
                <a:lnTo>
                  <a:pt x="106679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59323" y="3160776"/>
            <a:ext cx="163195" cy="117475"/>
          </a:xfrm>
          <a:custGeom>
            <a:avLst/>
            <a:gdLst/>
            <a:ahLst/>
            <a:cxnLst/>
            <a:rect l="l" t="t" r="r" b="b"/>
            <a:pathLst>
              <a:path w="163195" h="117475">
                <a:moveTo>
                  <a:pt x="108330" y="0"/>
                </a:moveTo>
                <a:lnTo>
                  <a:pt x="0" y="113538"/>
                </a:lnTo>
                <a:lnTo>
                  <a:pt x="50545" y="117348"/>
                </a:lnTo>
                <a:lnTo>
                  <a:pt x="163067" y="109220"/>
                </a:lnTo>
                <a:lnTo>
                  <a:pt x="108330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59323" y="3160776"/>
            <a:ext cx="108585" cy="113030"/>
          </a:xfrm>
          <a:custGeom>
            <a:avLst/>
            <a:gdLst/>
            <a:ahLst/>
            <a:cxnLst/>
            <a:rect l="l" t="t" r="r" b="b"/>
            <a:pathLst>
              <a:path w="108585" h="113029">
                <a:moveTo>
                  <a:pt x="108203" y="0"/>
                </a:moveTo>
                <a:lnTo>
                  <a:pt x="0" y="26288"/>
                </a:lnTo>
                <a:lnTo>
                  <a:pt x="0" y="112776"/>
                </a:lnTo>
                <a:lnTo>
                  <a:pt x="108203" y="103632"/>
                </a:lnTo>
                <a:lnTo>
                  <a:pt x="108203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59908" y="3351276"/>
            <a:ext cx="142240" cy="90170"/>
          </a:xfrm>
          <a:custGeom>
            <a:avLst/>
            <a:gdLst/>
            <a:ahLst/>
            <a:cxnLst/>
            <a:rect l="l" t="t" r="r" b="b"/>
            <a:pathLst>
              <a:path w="142239" h="90170">
                <a:moveTo>
                  <a:pt x="0" y="0"/>
                </a:moveTo>
                <a:lnTo>
                  <a:pt x="0" y="72136"/>
                </a:lnTo>
                <a:lnTo>
                  <a:pt x="105664" y="89916"/>
                </a:lnTo>
                <a:lnTo>
                  <a:pt x="141732" y="3175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59323" y="3358896"/>
            <a:ext cx="163195" cy="113030"/>
          </a:xfrm>
          <a:custGeom>
            <a:avLst/>
            <a:gdLst/>
            <a:ahLst/>
            <a:cxnLst/>
            <a:rect l="l" t="t" r="r" b="b"/>
            <a:pathLst>
              <a:path w="163195" h="113029">
                <a:moveTo>
                  <a:pt x="0" y="0"/>
                </a:moveTo>
                <a:lnTo>
                  <a:pt x="0" y="86486"/>
                </a:lnTo>
                <a:lnTo>
                  <a:pt x="108330" y="112775"/>
                </a:lnTo>
                <a:lnTo>
                  <a:pt x="163068" y="4317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60085" y="336270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3068" y="0"/>
                </a:lnTo>
              </a:path>
            </a:pathLst>
          </a:custGeom>
          <a:ln w="2286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59908" y="3352800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524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66588" y="3191255"/>
            <a:ext cx="35560" cy="86995"/>
          </a:xfrm>
          <a:custGeom>
            <a:avLst/>
            <a:gdLst/>
            <a:ahLst/>
            <a:cxnLst/>
            <a:rect l="l" t="t" r="r" b="b"/>
            <a:pathLst>
              <a:path w="35560" h="86995">
                <a:moveTo>
                  <a:pt x="0" y="0"/>
                </a:moveTo>
                <a:lnTo>
                  <a:pt x="0" y="83566"/>
                </a:lnTo>
                <a:lnTo>
                  <a:pt x="35052" y="86868"/>
                </a:lnTo>
                <a:lnTo>
                  <a:pt x="35052" y="11303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67528" y="3160776"/>
            <a:ext cx="55244" cy="108585"/>
          </a:xfrm>
          <a:custGeom>
            <a:avLst/>
            <a:gdLst/>
            <a:ahLst/>
            <a:cxnLst/>
            <a:rect l="l" t="t" r="r" b="b"/>
            <a:pathLst>
              <a:path w="55245" h="108585">
                <a:moveTo>
                  <a:pt x="0" y="0"/>
                </a:moveTo>
                <a:lnTo>
                  <a:pt x="0" y="103378"/>
                </a:lnTo>
                <a:lnTo>
                  <a:pt x="54864" y="108204"/>
                </a:lnTo>
                <a:lnTo>
                  <a:pt x="54864" y="17145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6588" y="3354323"/>
            <a:ext cx="35560" cy="86995"/>
          </a:xfrm>
          <a:custGeom>
            <a:avLst/>
            <a:gdLst/>
            <a:ahLst/>
            <a:cxnLst/>
            <a:rect l="l" t="t" r="r" b="b"/>
            <a:pathLst>
              <a:path w="35560" h="86995">
                <a:moveTo>
                  <a:pt x="35051" y="0"/>
                </a:moveTo>
                <a:lnTo>
                  <a:pt x="0" y="3302"/>
                </a:lnTo>
                <a:lnTo>
                  <a:pt x="0" y="86868"/>
                </a:lnTo>
                <a:lnTo>
                  <a:pt x="35051" y="75565"/>
                </a:lnTo>
                <a:lnTo>
                  <a:pt x="35051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7528" y="3363467"/>
            <a:ext cx="55244" cy="108585"/>
          </a:xfrm>
          <a:custGeom>
            <a:avLst/>
            <a:gdLst/>
            <a:ahLst/>
            <a:cxnLst/>
            <a:rect l="l" t="t" r="r" b="b"/>
            <a:pathLst>
              <a:path w="55245" h="108585">
                <a:moveTo>
                  <a:pt x="54863" y="0"/>
                </a:moveTo>
                <a:lnTo>
                  <a:pt x="0" y="5333"/>
                </a:lnTo>
                <a:lnTo>
                  <a:pt x="0" y="108203"/>
                </a:lnTo>
                <a:lnTo>
                  <a:pt x="54863" y="91058"/>
                </a:lnTo>
                <a:lnTo>
                  <a:pt x="54863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3644265" y="1218310"/>
            <a:ext cx="5854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 marR="5080" indent="-139065">
              <a:lnSpc>
                <a:spcPct val="100000"/>
              </a:lnSpc>
            </a:pPr>
            <a:r>
              <a:rPr lang="en-US" altLang="zh-CN" sz="1200" dirty="0" smtClean="0">
                <a:latin typeface="Arial"/>
                <a:cs typeface="Arial"/>
              </a:rPr>
              <a:t>TKE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661147" y="1589544"/>
            <a:ext cx="553211" cy="8473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00898" y="1609852"/>
            <a:ext cx="400050" cy="694055"/>
          </a:xfrm>
          <a:custGeom>
            <a:avLst/>
            <a:gdLst/>
            <a:ahLst/>
            <a:cxnLst/>
            <a:rect l="l" t="t" r="r" b="b"/>
            <a:pathLst>
              <a:path w="400050" h="694055">
                <a:moveTo>
                  <a:pt x="350388" y="632396"/>
                </a:moveTo>
                <a:lnTo>
                  <a:pt x="327786" y="645160"/>
                </a:lnTo>
                <a:lnTo>
                  <a:pt x="399922" y="693674"/>
                </a:lnTo>
                <a:lnTo>
                  <a:pt x="397358" y="643636"/>
                </a:lnTo>
                <a:lnTo>
                  <a:pt x="356742" y="643636"/>
                </a:lnTo>
                <a:lnTo>
                  <a:pt x="350388" y="632396"/>
                </a:lnTo>
                <a:close/>
              </a:path>
              <a:path w="400050" h="694055">
                <a:moveTo>
                  <a:pt x="372965" y="619646"/>
                </a:moveTo>
                <a:lnTo>
                  <a:pt x="350388" y="632396"/>
                </a:lnTo>
                <a:lnTo>
                  <a:pt x="356742" y="643636"/>
                </a:lnTo>
                <a:lnTo>
                  <a:pt x="379348" y="630936"/>
                </a:lnTo>
                <a:lnTo>
                  <a:pt x="372965" y="619646"/>
                </a:lnTo>
                <a:close/>
              </a:path>
              <a:path w="400050" h="694055">
                <a:moveTo>
                  <a:pt x="395477" y="606933"/>
                </a:moveTo>
                <a:lnTo>
                  <a:pt x="372965" y="619646"/>
                </a:lnTo>
                <a:lnTo>
                  <a:pt x="379348" y="630936"/>
                </a:lnTo>
                <a:lnTo>
                  <a:pt x="356742" y="643636"/>
                </a:lnTo>
                <a:lnTo>
                  <a:pt x="397358" y="643636"/>
                </a:lnTo>
                <a:lnTo>
                  <a:pt x="395477" y="606933"/>
                </a:lnTo>
                <a:close/>
              </a:path>
              <a:path w="400050" h="694055">
                <a:moveTo>
                  <a:pt x="22605" y="0"/>
                </a:moveTo>
                <a:lnTo>
                  <a:pt x="0" y="12700"/>
                </a:lnTo>
                <a:lnTo>
                  <a:pt x="350388" y="632396"/>
                </a:lnTo>
                <a:lnTo>
                  <a:pt x="372965" y="619646"/>
                </a:lnTo>
                <a:lnTo>
                  <a:pt x="2260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21295" y="1150619"/>
            <a:ext cx="434340" cy="451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56888" y="2141207"/>
            <a:ext cx="1030211" cy="10271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97273" y="2160270"/>
            <a:ext cx="876300" cy="875030"/>
          </a:xfrm>
          <a:custGeom>
            <a:avLst/>
            <a:gdLst/>
            <a:ahLst/>
            <a:cxnLst/>
            <a:rect l="l" t="t" r="r" b="b"/>
            <a:pathLst>
              <a:path w="876300" h="875030">
                <a:moveTo>
                  <a:pt x="812136" y="829042"/>
                </a:moveTo>
                <a:lnTo>
                  <a:pt x="793877" y="847344"/>
                </a:lnTo>
                <a:lnTo>
                  <a:pt x="876300" y="874776"/>
                </a:lnTo>
                <a:lnTo>
                  <a:pt x="864070" y="838200"/>
                </a:lnTo>
                <a:lnTo>
                  <a:pt x="821308" y="838200"/>
                </a:lnTo>
                <a:lnTo>
                  <a:pt x="812136" y="829042"/>
                </a:lnTo>
                <a:close/>
              </a:path>
              <a:path w="876300" h="875030">
                <a:moveTo>
                  <a:pt x="830402" y="810733"/>
                </a:moveTo>
                <a:lnTo>
                  <a:pt x="812136" y="829042"/>
                </a:lnTo>
                <a:lnTo>
                  <a:pt x="821308" y="838200"/>
                </a:lnTo>
                <a:lnTo>
                  <a:pt x="839597" y="819912"/>
                </a:lnTo>
                <a:lnTo>
                  <a:pt x="830402" y="810733"/>
                </a:lnTo>
                <a:close/>
              </a:path>
              <a:path w="876300" h="875030">
                <a:moveTo>
                  <a:pt x="848741" y="792353"/>
                </a:moveTo>
                <a:lnTo>
                  <a:pt x="830402" y="810733"/>
                </a:lnTo>
                <a:lnTo>
                  <a:pt x="839597" y="819912"/>
                </a:lnTo>
                <a:lnTo>
                  <a:pt x="821308" y="838200"/>
                </a:lnTo>
                <a:lnTo>
                  <a:pt x="864070" y="838200"/>
                </a:lnTo>
                <a:lnTo>
                  <a:pt x="848741" y="792353"/>
                </a:lnTo>
                <a:close/>
              </a:path>
              <a:path w="876300" h="875030">
                <a:moveTo>
                  <a:pt x="18287" y="0"/>
                </a:moveTo>
                <a:lnTo>
                  <a:pt x="0" y="18288"/>
                </a:lnTo>
                <a:lnTo>
                  <a:pt x="812136" y="829042"/>
                </a:lnTo>
                <a:lnTo>
                  <a:pt x="830402" y="810733"/>
                </a:lnTo>
                <a:lnTo>
                  <a:pt x="18287" y="0"/>
                </a:lnTo>
                <a:close/>
              </a:path>
            </a:pathLst>
          </a:custGeom>
          <a:solidFill>
            <a:srgbClr val="FF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45580" y="2968751"/>
            <a:ext cx="874776" cy="8747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70547" y="3483864"/>
            <a:ext cx="233172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05571" y="2968751"/>
            <a:ext cx="874776" cy="8747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30540" y="3483864"/>
            <a:ext cx="234696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78368" y="3098292"/>
            <a:ext cx="329183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269480" y="2968751"/>
            <a:ext cx="874776" cy="8747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94447" y="3483864"/>
            <a:ext cx="233172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40752" y="3098292"/>
            <a:ext cx="330707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78368" y="3342132"/>
            <a:ext cx="329183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40752" y="3313176"/>
            <a:ext cx="330707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56376" y="2177808"/>
            <a:ext cx="670572" cy="5272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45761" y="501395"/>
            <a:ext cx="5391912" cy="39364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53071" y="1584972"/>
            <a:ext cx="413042" cy="8564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160386" y="1604263"/>
            <a:ext cx="269875" cy="704215"/>
          </a:xfrm>
          <a:custGeom>
            <a:avLst/>
            <a:gdLst/>
            <a:ahLst/>
            <a:cxnLst/>
            <a:rect l="l" t="t" r="r" b="b"/>
            <a:pathLst>
              <a:path w="269875" h="704214">
                <a:moveTo>
                  <a:pt x="0" y="617601"/>
                </a:moveTo>
                <a:lnTo>
                  <a:pt x="10795" y="703834"/>
                </a:lnTo>
                <a:lnTo>
                  <a:pt x="69595" y="647065"/>
                </a:lnTo>
                <a:lnTo>
                  <a:pt x="44577" y="647065"/>
                </a:lnTo>
                <a:lnTo>
                  <a:pt x="20193" y="638429"/>
                </a:lnTo>
                <a:lnTo>
                  <a:pt x="24487" y="626258"/>
                </a:lnTo>
                <a:lnTo>
                  <a:pt x="0" y="617601"/>
                </a:lnTo>
                <a:close/>
              </a:path>
              <a:path w="269875" h="704214">
                <a:moveTo>
                  <a:pt x="24487" y="626258"/>
                </a:moveTo>
                <a:lnTo>
                  <a:pt x="20193" y="638429"/>
                </a:lnTo>
                <a:lnTo>
                  <a:pt x="44577" y="647065"/>
                </a:lnTo>
                <a:lnTo>
                  <a:pt x="48876" y="634881"/>
                </a:lnTo>
                <a:lnTo>
                  <a:pt x="24487" y="626258"/>
                </a:lnTo>
                <a:close/>
              </a:path>
              <a:path w="269875" h="704214">
                <a:moveTo>
                  <a:pt x="48876" y="634881"/>
                </a:moveTo>
                <a:lnTo>
                  <a:pt x="44577" y="647065"/>
                </a:lnTo>
                <a:lnTo>
                  <a:pt x="69595" y="647065"/>
                </a:lnTo>
                <a:lnTo>
                  <a:pt x="73279" y="643509"/>
                </a:lnTo>
                <a:lnTo>
                  <a:pt x="48876" y="634881"/>
                </a:lnTo>
                <a:close/>
              </a:path>
              <a:path w="269875" h="704214">
                <a:moveTo>
                  <a:pt x="245491" y="0"/>
                </a:moveTo>
                <a:lnTo>
                  <a:pt x="24487" y="626258"/>
                </a:lnTo>
                <a:lnTo>
                  <a:pt x="48876" y="634881"/>
                </a:lnTo>
                <a:lnTo>
                  <a:pt x="269875" y="8636"/>
                </a:lnTo>
                <a:lnTo>
                  <a:pt x="2454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36664" y="2596883"/>
            <a:ext cx="316966" cy="551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46518" y="2615819"/>
            <a:ext cx="172720" cy="399415"/>
          </a:xfrm>
          <a:custGeom>
            <a:avLst/>
            <a:gdLst/>
            <a:ahLst/>
            <a:cxnLst/>
            <a:rect l="l" t="t" r="r" b="b"/>
            <a:pathLst>
              <a:path w="172720" h="399414">
                <a:moveTo>
                  <a:pt x="0" y="312928"/>
                </a:moveTo>
                <a:lnTo>
                  <a:pt x="8255" y="399415"/>
                </a:lnTo>
                <a:lnTo>
                  <a:pt x="69450" y="343662"/>
                </a:lnTo>
                <a:lnTo>
                  <a:pt x="43688" y="343662"/>
                </a:lnTo>
                <a:lnTo>
                  <a:pt x="19558" y="334264"/>
                </a:lnTo>
                <a:lnTo>
                  <a:pt x="24195" y="322250"/>
                </a:lnTo>
                <a:lnTo>
                  <a:pt x="0" y="312928"/>
                </a:lnTo>
                <a:close/>
              </a:path>
              <a:path w="172720" h="399414">
                <a:moveTo>
                  <a:pt x="24195" y="322250"/>
                </a:moveTo>
                <a:lnTo>
                  <a:pt x="19558" y="334264"/>
                </a:lnTo>
                <a:lnTo>
                  <a:pt x="43688" y="343662"/>
                </a:lnTo>
                <a:lnTo>
                  <a:pt x="48359" y="331560"/>
                </a:lnTo>
                <a:lnTo>
                  <a:pt x="24195" y="322250"/>
                </a:lnTo>
                <a:close/>
              </a:path>
              <a:path w="172720" h="399414">
                <a:moveTo>
                  <a:pt x="48359" y="331560"/>
                </a:moveTo>
                <a:lnTo>
                  <a:pt x="43688" y="343662"/>
                </a:lnTo>
                <a:lnTo>
                  <a:pt x="69450" y="343662"/>
                </a:lnTo>
                <a:lnTo>
                  <a:pt x="72517" y="340868"/>
                </a:lnTo>
                <a:lnTo>
                  <a:pt x="48359" y="331560"/>
                </a:lnTo>
                <a:close/>
              </a:path>
              <a:path w="172720" h="399414">
                <a:moveTo>
                  <a:pt x="148590" y="0"/>
                </a:moveTo>
                <a:lnTo>
                  <a:pt x="24195" y="322250"/>
                </a:lnTo>
                <a:lnTo>
                  <a:pt x="48359" y="331560"/>
                </a:lnTo>
                <a:lnTo>
                  <a:pt x="172720" y="9398"/>
                </a:lnTo>
                <a:lnTo>
                  <a:pt x="14859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697723" y="2593848"/>
            <a:ext cx="422186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15833" y="2613532"/>
            <a:ext cx="268605" cy="409575"/>
          </a:xfrm>
          <a:custGeom>
            <a:avLst/>
            <a:gdLst/>
            <a:ahLst/>
            <a:cxnLst/>
            <a:rect l="l" t="t" r="r" b="b"/>
            <a:pathLst>
              <a:path w="268604" h="409575">
                <a:moveTo>
                  <a:pt x="9143" y="322961"/>
                </a:moveTo>
                <a:lnTo>
                  <a:pt x="0" y="409320"/>
                </a:lnTo>
                <a:lnTo>
                  <a:pt x="74675" y="364871"/>
                </a:lnTo>
                <a:lnTo>
                  <a:pt x="69711" y="361696"/>
                </a:lnTo>
                <a:lnTo>
                  <a:pt x="45846" y="361696"/>
                </a:lnTo>
                <a:lnTo>
                  <a:pt x="24002" y="347726"/>
                </a:lnTo>
                <a:lnTo>
                  <a:pt x="30935" y="336897"/>
                </a:lnTo>
                <a:lnTo>
                  <a:pt x="9143" y="322961"/>
                </a:lnTo>
                <a:close/>
              </a:path>
              <a:path w="268604" h="409575">
                <a:moveTo>
                  <a:pt x="30935" y="336897"/>
                </a:moveTo>
                <a:lnTo>
                  <a:pt x="24002" y="347726"/>
                </a:lnTo>
                <a:lnTo>
                  <a:pt x="45846" y="361696"/>
                </a:lnTo>
                <a:lnTo>
                  <a:pt x="52779" y="350867"/>
                </a:lnTo>
                <a:lnTo>
                  <a:pt x="30935" y="336897"/>
                </a:lnTo>
                <a:close/>
              </a:path>
              <a:path w="268604" h="409575">
                <a:moveTo>
                  <a:pt x="52779" y="350867"/>
                </a:moveTo>
                <a:lnTo>
                  <a:pt x="45846" y="361696"/>
                </a:lnTo>
                <a:lnTo>
                  <a:pt x="69711" y="361696"/>
                </a:lnTo>
                <a:lnTo>
                  <a:pt x="52779" y="350867"/>
                </a:lnTo>
                <a:close/>
              </a:path>
              <a:path w="268604" h="409575">
                <a:moveTo>
                  <a:pt x="246633" y="0"/>
                </a:moveTo>
                <a:lnTo>
                  <a:pt x="30935" y="336897"/>
                </a:lnTo>
                <a:lnTo>
                  <a:pt x="52779" y="350867"/>
                </a:lnTo>
                <a:lnTo>
                  <a:pt x="268477" y="13970"/>
                </a:lnTo>
                <a:lnTo>
                  <a:pt x="24663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96028" y="1499616"/>
            <a:ext cx="475488" cy="4907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17720" y="1420367"/>
            <a:ext cx="111760" cy="347980"/>
          </a:xfrm>
          <a:custGeom>
            <a:avLst/>
            <a:gdLst/>
            <a:ahLst/>
            <a:cxnLst/>
            <a:rect l="l" t="t" r="r" b="b"/>
            <a:pathLst>
              <a:path w="111760" h="347980">
                <a:moveTo>
                  <a:pt x="22351" y="0"/>
                </a:moveTo>
                <a:lnTo>
                  <a:pt x="0" y="11684"/>
                </a:lnTo>
                <a:lnTo>
                  <a:pt x="0" y="336296"/>
                </a:lnTo>
                <a:lnTo>
                  <a:pt x="22351" y="347472"/>
                </a:lnTo>
                <a:lnTo>
                  <a:pt x="111251" y="180594"/>
                </a:lnTo>
                <a:lnTo>
                  <a:pt x="22351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09159" y="1431036"/>
            <a:ext cx="180340" cy="73660"/>
          </a:xfrm>
          <a:custGeom>
            <a:avLst/>
            <a:gdLst/>
            <a:ahLst/>
            <a:cxnLst/>
            <a:rect l="l" t="t" r="r" b="b"/>
            <a:pathLst>
              <a:path w="180339" h="73659">
                <a:moveTo>
                  <a:pt x="32385" y="0"/>
                </a:moveTo>
                <a:lnTo>
                  <a:pt x="0" y="47879"/>
                </a:lnTo>
                <a:lnTo>
                  <a:pt x="145415" y="73152"/>
                </a:lnTo>
                <a:lnTo>
                  <a:pt x="179832" y="67056"/>
                </a:lnTo>
                <a:lnTo>
                  <a:pt x="32385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83252" y="1684020"/>
            <a:ext cx="205740" cy="81280"/>
          </a:xfrm>
          <a:custGeom>
            <a:avLst/>
            <a:gdLst/>
            <a:ahLst/>
            <a:cxnLst/>
            <a:rect l="l" t="t" r="r" b="b"/>
            <a:pathLst>
              <a:path w="205739" h="81280">
                <a:moveTo>
                  <a:pt x="173227" y="0"/>
                </a:moveTo>
                <a:lnTo>
                  <a:pt x="0" y="29337"/>
                </a:lnTo>
                <a:lnTo>
                  <a:pt x="35940" y="80772"/>
                </a:lnTo>
                <a:lnTo>
                  <a:pt x="205739" y="5080"/>
                </a:lnTo>
                <a:lnTo>
                  <a:pt x="173227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0579" y="1420367"/>
            <a:ext cx="52069" cy="347980"/>
          </a:xfrm>
          <a:custGeom>
            <a:avLst/>
            <a:gdLst/>
            <a:ahLst/>
            <a:cxnLst/>
            <a:rect l="l" t="t" r="r" b="b"/>
            <a:pathLst>
              <a:path w="52070" h="347980">
                <a:moveTo>
                  <a:pt x="0" y="0"/>
                </a:moveTo>
                <a:lnTo>
                  <a:pt x="0" y="347472"/>
                </a:lnTo>
                <a:lnTo>
                  <a:pt x="51816" y="335280"/>
                </a:lnTo>
                <a:lnTo>
                  <a:pt x="51816" y="12192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64964" y="1394460"/>
            <a:ext cx="79375" cy="401320"/>
          </a:xfrm>
          <a:custGeom>
            <a:avLst/>
            <a:gdLst/>
            <a:ahLst/>
            <a:cxnLst/>
            <a:rect l="l" t="t" r="r" b="b"/>
            <a:pathLst>
              <a:path w="79375" h="401319">
                <a:moveTo>
                  <a:pt x="27432" y="0"/>
                </a:moveTo>
                <a:lnTo>
                  <a:pt x="0" y="14224"/>
                </a:lnTo>
                <a:lnTo>
                  <a:pt x="0" y="386588"/>
                </a:lnTo>
                <a:lnTo>
                  <a:pt x="27432" y="400812"/>
                </a:lnTo>
                <a:lnTo>
                  <a:pt x="79248" y="222631"/>
                </a:lnTo>
                <a:lnTo>
                  <a:pt x="27432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53940" y="1498091"/>
            <a:ext cx="66040" cy="190500"/>
          </a:xfrm>
          <a:custGeom>
            <a:avLst/>
            <a:gdLst/>
            <a:ahLst/>
            <a:cxnLst/>
            <a:rect l="l" t="t" r="r" b="b"/>
            <a:pathLst>
              <a:path w="66039" h="190500">
                <a:moveTo>
                  <a:pt x="34289" y="0"/>
                </a:moveTo>
                <a:lnTo>
                  <a:pt x="0" y="6096"/>
                </a:lnTo>
                <a:lnTo>
                  <a:pt x="0" y="185420"/>
                </a:lnTo>
                <a:lnTo>
                  <a:pt x="34289" y="190500"/>
                </a:lnTo>
                <a:lnTo>
                  <a:pt x="65531" y="99314"/>
                </a:lnTo>
                <a:lnTo>
                  <a:pt x="34289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92396" y="1394460"/>
            <a:ext cx="53340" cy="401320"/>
          </a:xfrm>
          <a:custGeom>
            <a:avLst/>
            <a:gdLst/>
            <a:ahLst/>
            <a:cxnLst/>
            <a:rect l="l" t="t" r="r" b="b"/>
            <a:pathLst>
              <a:path w="53339" h="401319">
                <a:moveTo>
                  <a:pt x="0" y="0"/>
                </a:moveTo>
                <a:lnTo>
                  <a:pt x="0" y="400812"/>
                </a:lnTo>
                <a:lnTo>
                  <a:pt x="53340" y="385064"/>
                </a:lnTo>
                <a:lnTo>
                  <a:pt x="5334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92396" y="1682495"/>
            <a:ext cx="233679" cy="113030"/>
          </a:xfrm>
          <a:custGeom>
            <a:avLst/>
            <a:gdLst/>
            <a:ahLst/>
            <a:cxnLst/>
            <a:rect l="l" t="t" r="r" b="b"/>
            <a:pathLst>
              <a:path w="233679" h="113030">
                <a:moveTo>
                  <a:pt x="233172" y="0"/>
                </a:moveTo>
                <a:lnTo>
                  <a:pt x="0" y="44450"/>
                </a:lnTo>
                <a:lnTo>
                  <a:pt x="0" y="112776"/>
                </a:lnTo>
                <a:lnTo>
                  <a:pt x="233172" y="44958"/>
                </a:lnTo>
                <a:lnTo>
                  <a:pt x="233172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92396" y="1394460"/>
            <a:ext cx="233679" cy="111760"/>
          </a:xfrm>
          <a:custGeom>
            <a:avLst/>
            <a:gdLst/>
            <a:ahLst/>
            <a:cxnLst/>
            <a:rect l="l" t="t" r="r" b="b"/>
            <a:pathLst>
              <a:path w="233679" h="111759">
                <a:moveTo>
                  <a:pt x="0" y="0"/>
                </a:moveTo>
                <a:lnTo>
                  <a:pt x="0" y="65405"/>
                </a:lnTo>
                <a:lnTo>
                  <a:pt x="233172" y="111252"/>
                </a:lnTo>
                <a:lnTo>
                  <a:pt x="233172" y="67437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88991" y="1450847"/>
            <a:ext cx="36830" cy="288290"/>
          </a:xfrm>
          <a:custGeom>
            <a:avLst/>
            <a:gdLst/>
            <a:ahLst/>
            <a:cxnLst/>
            <a:rect l="l" t="t" r="r" b="b"/>
            <a:pathLst>
              <a:path w="36829" h="288289">
                <a:moveTo>
                  <a:pt x="0" y="0"/>
                </a:moveTo>
                <a:lnTo>
                  <a:pt x="0" y="288036"/>
                </a:lnTo>
                <a:lnTo>
                  <a:pt x="36576" y="276860"/>
                </a:lnTo>
                <a:lnTo>
                  <a:pt x="36576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99659" y="1476755"/>
            <a:ext cx="135890" cy="86995"/>
          </a:xfrm>
          <a:custGeom>
            <a:avLst/>
            <a:gdLst/>
            <a:ahLst/>
            <a:cxnLst/>
            <a:rect l="l" t="t" r="r" b="b"/>
            <a:pathLst>
              <a:path w="135889" h="86994">
                <a:moveTo>
                  <a:pt x="101091" y="0"/>
                </a:moveTo>
                <a:lnTo>
                  <a:pt x="0" y="84836"/>
                </a:lnTo>
                <a:lnTo>
                  <a:pt x="35559" y="86868"/>
                </a:lnTo>
                <a:lnTo>
                  <a:pt x="135635" y="81788"/>
                </a:lnTo>
                <a:lnTo>
                  <a:pt x="101091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99659" y="1476755"/>
            <a:ext cx="100965" cy="85725"/>
          </a:xfrm>
          <a:custGeom>
            <a:avLst/>
            <a:gdLst/>
            <a:ahLst/>
            <a:cxnLst/>
            <a:rect l="l" t="t" r="r" b="b"/>
            <a:pathLst>
              <a:path w="100964" h="85725">
                <a:moveTo>
                  <a:pt x="100584" y="0"/>
                </a:moveTo>
                <a:lnTo>
                  <a:pt x="0" y="16891"/>
                </a:lnTo>
                <a:lnTo>
                  <a:pt x="0" y="85344"/>
                </a:lnTo>
                <a:lnTo>
                  <a:pt x="100584" y="79248"/>
                </a:lnTo>
                <a:lnTo>
                  <a:pt x="100584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05171" y="1447800"/>
            <a:ext cx="154305" cy="111760"/>
          </a:xfrm>
          <a:custGeom>
            <a:avLst/>
            <a:gdLst/>
            <a:ahLst/>
            <a:cxnLst/>
            <a:rect l="l" t="t" r="r" b="b"/>
            <a:pathLst>
              <a:path w="154304" h="111759">
                <a:moveTo>
                  <a:pt x="102235" y="0"/>
                </a:moveTo>
                <a:lnTo>
                  <a:pt x="0" y="107696"/>
                </a:lnTo>
                <a:lnTo>
                  <a:pt x="47752" y="111252"/>
                </a:lnTo>
                <a:lnTo>
                  <a:pt x="153924" y="103505"/>
                </a:lnTo>
                <a:lnTo>
                  <a:pt x="102235" y="0"/>
                </a:lnTo>
                <a:close/>
              </a:path>
            </a:pathLst>
          </a:custGeom>
          <a:solidFill>
            <a:srgbClr val="6B3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05171" y="1447800"/>
            <a:ext cx="102235" cy="106680"/>
          </a:xfrm>
          <a:custGeom>
            <a:avLst/>
            <a:gdLst/>
            <a:ahLst/>
            <a:cxnLst/>
            <a:rect l="l" t="t" r="r" b="b"/>
            <a:pathLst>
              <a:path w="102235" h="106680">
                <a:moveTo>
                  <a:pt x="102108" y="0"/>
                </a:moveTo>
                <a:lnTo>
                  <a:pt x="0" y="24892"/>
                </a:lnTo>
                <a:lnTo>
                  <a:pt x="0" y="106680"/>
                </a:lnTo>
                <a:lnTo>
                  <a:pt x="102108" y="98044"/>
                </a:lnTo>
                <a:lnTo>
                  <a:pt x="102108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99659" y="1627632"/>
            <a:ext cx="135890" cy="85725"/>
          </a:xfrm>
          <a:custGeom>
            <a:avLst/>
            <a:gdLst/>
            <a:ahLst/>
            <a:cxnLst/>
            <a:rect l="l" t="t" r="r" b="b"/>
            <a:pathLst>
              <a:path w="135889" h="85725">
                <a:moveTo>
                  <a:pt x="0" y="0"/>
                </a:moveTo>
                <a:lnTo>
                  <a:pt x="0" y="68453"/>
                </a:lnTo>
                <a:lnTo>
                  <a:pt x="101092" y="85344"/>
                </a:lnTo>
                <a:lnTo>
                  <a:pt x="135636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05171" y="1635251"/>
            <a:ext cx="154305" cy="106680"/>
          </a:xfrm>
          <a:custGeom>
            <a:avLst/>
            <a:gdLst/>
            <a:ahLst/>
            <a:cxnLst/>
            <a:rect l="l" t="t" r="r" b="b"/>
            <a:pathLst>
              <a:path w="154304" h="106680">
                <a:moveTo>
                  <a:pt x="0" y="0"/>
                </a:moveTo>
                <a:lnTo>
                  <a:pt x="0" y="81788"/>
                </a:lnTo>
                <a:lnTo>
                  <a:pt x="102235" y="106680"/>
                </a:lnTo>
                <a:lnTo>
                  <a:pt x="153924" y="4064"/>
                </a:lnTo>
                <a:lnTo>
                  <a:pt x="0" y="0"/>
                </a:lnTo>
                <a:close/>
              </a:path>
            </a:pathLst>
          </a:custGeom>
          <a:solidFill>
            <a:srgbClr val="9D5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05934" y="163906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2286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899659" y="16291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5240">
            <a:solidFill>
              <a:srgbClr val="F9BD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00244" y="1476755"/>
            <a:ext cx="35560" cy="82550"/>
          </a:xfrm>
          <a:custGeom>
            <a:avLst/>
            <a:gdLst/>
            <a:ahLst/>
            <a:cxnLst/>
            <a:rect l="l" t="t" r="r" b="b"/>
            <a:pathLst>
              <a:path w="35560" h="82550">
                <a:moveTo>
                  <a:pt x="0" y="0"/>
                </a:moveTo>
                <a:lnTo>
                  <a:pt x="0" y="79248"/>
                </a:lnTo>
                <a:lnTo>
                  <a:pt x="35052" y="82296"/>
                </a:lnTo>
                <a:lnTo>
                  <a:pt x="35052" y="10795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07279" y="1447800"/>
            <a:ext cx="52069" cy="104139"/>
          </a:xfrm>
          <a:custGeom>
            <a:avLst/>
            <a:gdLst/>
            <a:ahLst/>
            <a:cxnLst/>
            <a:rect l="l" t="t" r="r" b="b"/>
            <a:pathLst>
              <a:path w="52070" h="104140">
                <a:moveTo>
                  <a:pt x="0" y="0"/>
                </a:moveTo>
                <a:lnTo>
                  <a:pt x="0" y="99060"/>
                </a:lnTo>
                <a:lnTo>
                  <a:pt x="51816" y="103632"/>
                </a:lnTo>
                <a:lnTo>
                  <a:pt x="51816" y="16383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00244" y="1630679"/>
            <a:ext cx="35560" cy="82550"/>
          </a:xfrm>
          <a:custGeom>
            <a:avLst/>
            <a:gdLst/>
            <a:ahLst/>
            <a:cxnLst/>
            <a:rect l="l" t="t" r="r" b="b"/>
            <a:pathLst>
              <a:path w="35560" h="82550">
                <a:moveTo>
                  <a:pt x="35051" y="0"/>
                </a:moveTo>
                <a:lnTo>
                  <a:pt x="0" y="3048"/>
                </a:lnTo>
                <a:lnTo>
                  <a:pt x="0" y="82296"/>
                </a:lnTo>
                <a:lnTo>
                  <a:pt x="35051" y="71501"/>
                </a:lnTo>
                <a:lnTo>
                  <a:pt x="35051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907279" y="1638300"/>
            <a:ext cx="52069" cy="104139"/>
          </a:xfrm>
          <a:custGeom>
            <a:avLst/>
            <a:gdLst/>
            <a:ahLst/>
            <a:cxnLst/>
            <a:rect l="l" t="t" r="r" b="b"/>
            <a:pathLst>
              <a:path w="52070" h="104139">
                <a:moveTo>
                  <a:pt x="51815" y="0"/>
                </a:moveTo>
                <a:lnTo>
                  <a:pt x="0" y="5080"/>
                </a:lnTo>
                <a:lnTo>
                  <a:pt x="0" y="103632"/>
                </a:lnTo>
                <a:lnTo>
                  <a:pt x="51815" y="87249"/>
                </a:lnTo>
                <a:lnTo>
                  <a:pt x="51815" y="0"/>
                </a:lnTo>
                <a:close/>
              </a:path>
            </a:pathLst>
          </a:custGeom>
          <a:solidFill>
            <a:srgbClr val="F585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4505705" y="758952"/>
            <a:ext cx="88773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lang="en-US" altLang="zh-CN" sz="1000" b="1" spc="-5" dirty="0" smtClean="0">
                <a:solidFill>
                  <a:srgbClr val="6F2F9F"/>
                </a:solidFill>
                <a:latin typeface="Arial"/>
                <a:cs typeface="Arial"/>
              </a:rPr>
              <a:t>CVM</a:t>
            </a:r>
          </a:p>
          <a:p>
            <a:pPr marL="12065" marR="5080" algn="ctr">
              <a:lnSpc>
                <a:spcPct val="100000"/>
              </a:lnSpc>
            </a:pPr>
            <a:r>
              <a:rPr sz="1000" b="1" spc="-5" dirty="0" smtClean="0">
                <a:solidFill>
                  <a:srgbClr val="6F2F9F"/>
                </a:solidFill>
                <a:latin typeface="Arial"/>
                <a:cs typeface="Arial"/>
              </a:rPr>
              <a:t>service-stage  </a:t>
            </a:r>
            <a:r>
              <a:rPr sz="1000" b="1" spc="-5" dirty="0">
                <a:solidFill>
                  <a:srgbClr val="0433FF"/>
                </a:solidFill>
                <a:latin typeface="Arial"/>
                <a:cs typeface="Arial"/>
              </a:rPr>
              <a:t>app:2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651242" y="2298954"/>
            <a:ext cx="875030" cy="274320"/>
          </a:xfrm>
          <a:custGeom>
            <a:avLst/>
            <a:gdLst/>
            <a:ahLst/>
            <a:cxnLst/>
            <a:rect l="l" t="t" r="r" b="b"/>
            <a:pathLst>
              <a:path w="875029" h="274319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737616" y="0"/>
                </a:lnTo>
                <a:lnTo>
                  <a:pt x="780946" y="6998"/>
                </a:lnTo>
                <a:lnTo>
                  <a:pt x="818595" y="26481"/>
                </a:lnTo>
                <a:lnTo>
                  <a:pt x="848294" y="56180"/>
                </a:lnTo>
                <a:lnTo>
                  <a:pt x="867777" y="93829"/>
                </a:lnTo>
                <a:lnTo>
                  <a:pt x="874776" y="137160"/>
                </a:lnTo>
                <a:lnTo>
                  <a:pt x="867777" y="180490"/>
                </a:lnTo>
                <a:lnTo>
                  <a:pt x="848294" y="218139"/>
                </a:lnTo>
                <a:lnTo>
                  <a:pt x="818595" y="247838"/>
                </a:lnTo>
                <a:lnTo>
                  <a:pt x="780946" y="267321"/>
                </a:lnTo>
                <a:lnTo>
                  <a:pt x="737616" y="274320"/>
                </a:lnTo>
                <a:lnTo>
                  <a:pt x="137160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25907">
            <a:solidFill>
              <a:srgbClr val="73F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7849361" y="2351023"/>
            <a:ext cx="51371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T</a:t>
            </a:r>
            <a:r>
              <a:rPr sz="1000" dirty="0">
                <a:latin typeface="Arial"/>
                <a:cs typeface="Arial"/>
              </a:rPr>
              <a:t>G</a:t>
            </a:r>
            <a:r>
              <a:rPr sz="1000" spc="-5" dirty="0">
                <a:latin typeface="Arial"/>
                <a:cs typeface="Arial"/>
              </a:rPr>
              <a:t>-</a:t>
            </a:r>
            <a:r>
              <a:rPr sz="1000" spc="-10" dirty="0">
                <a:latin typeface="Arial"/>
                <a:cs typeface="Arial"/>
              </a:rPr>
              <a:t>P</a:t>
            </a:r>
            <a:r>
              <a:rPr sz="1000" spc="-5" dirty="0">
                <a:latin typeface="Arial"/>
                <a:cs typeface="Arial"/>
              </a:rPr>
              <a:t>rod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800850" y="2289810"/>
            <a:ext cx="779145" cy="266700"/>
          </a:xfrm>
          <a:custGeom>
            <a:avLst/>
            <a:gdLst/>
            <a:ahLst/>
            <a:cxnLst/>
            <a:rect l="l" t="t" r="r" b="b"/>
            <a:pathLst>
              <a:path w="779145" h="266700">
                <a:moveTo>
                  <a:pt x="0" y="133350"/>
                </a:moveTo>
                <a:lnTo>
                  <a:pt x="6797" y="91196"/>
                </a:lnTo>
                <a:lnTo>
                  <a:pt x="25725" y="54589"/>
                </a:lnTo>
                <a:lnTo>
                  <a:pt x="54589" y="25725"/>
                </a:lnTo>
                <a:lnTo>
                  <a:pt x="91196" y="6797"/>
                </a:lnTo>
                <a:lnTo>
                  <a:pt x="133350" y="0"/>
                </a:lnTo>
                <a:lnTo>
                  <a:pt x="645414" y="0"/>
                </a:lnTo>
                <a:lnTo>
                  <a:pt x="687567" y="6797"/>
                </a:lnTo>
                <a:lnTo>
                  <a:pt x="724174" y="25725"/>
                </a:lnTo>
                <a:lnTo>
                  <a:pt x="753038" y="54589"/>
                </a:lnTo>
                <a:lnTo>
                  <a:pt x="771966" y="91196"/>
                </a:lnTo>
                <a:lnTo>
                  <a:pt x="778764" y="133350"/>
                </a:lnTo>
                <a:lnTo>
                  <a:pt x="771966" y="175503"/>
                </a:lnTo>
                <a:lnTo>
                  <a:pt x="753038" y="212110"/>
                </a:lnTo>
                <a:lnTo>
                  <a:pt x="724174" y="240974"/>
                </a:lnTo>
                <a:lnTo>
                  <a:pt x="687567" y="259902"/>
                </a:lnTo>
                <a:lnTo>
                  <a:pt x="645414" y="266700"/>
                </a:lnTo>
                <a:lnTo>
                  <a:pt x="133350" y="266700"/>
                </a:lnTo>
                <a:lnTo>
                  <a:pt x="91196" y="259902"/>
                </a:lnTo>
                <a:lnTo>
                  <a:pt x="54589" y="240974"/>
                </a:lnTo>
                <a:lnTo>
                  <a:pt x="25725" y="212110"/>
                </a:lnTo>
                <a:lnTo>
                  <a:pt x="6797" y="175503"/>
                </a:lnTo>
                <a:lnTo>
                  <a:pt x="0" y="133350"/>
                </a:lnTo>
                <a:close/>
              </a:path>
            </a:pathLst>
          </a:custGeom>
          <a:ln w="25907">
            <a:solidFill>
              <a:srgbClr val="D68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6934581" y="2350389"/>
            <a:ext cx="57721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T</a:t>
            </a:r>
            <a:r>
              <a:rPr sz="1000" dirty="0">
                <a:latin typeface="Arial"/>
                <a:cs typeface="Arial"/>
              </a:rPr>
              <a:t>G</a:t>
            </a:r>
            <a:r>
              <a:rPr sz="1000" spc="-5" dirty="0">
                <a:latin typeface="Arial"/>
                <a:cs typeface="Arial"/>
              </a:rPr>
              <a:t>-Stage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755641" y="2061972"/>
            <a:ext cx="714756" cy="7147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82740" y="2904744"/>
            <a:ext cx="598931" cy="6248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23859" y="2567939"/>
            <a:ext cx="454139" cy="5806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62721" y="2587244"/>
            <a:ext cx="302260" cy="427990"/>
          </a:xfrm>
          <a:custGeom>
            <a:avLst/>
            <a:gdLst/>
            <a:ahLst/>
            <a:cxnLst/>
            <a:rect l="l" t="t" r="r" b="b"/>
            <a:pathLst>
              <a:path w="302259" h="427989">
                <a:moveTo>
                  <a:pt x="246863" y="371462"/>
                </a:moveTo>
                <a:lnTo>
                  <a:pt x="225551" y="386207"/>
                </a:lnTo>
                <a:lnTo>
                  <a:pt x="301751" y="427990"/>
                </a:lnTo>
                <a:lnTo>
                  <a:pt x="295183" y="382143"/>
                </a:lnTo>
                <a:lnTo>
                  <a:pt x="254253" y="382143"/>
                </a:lnTo>
                <a:lnTo>
                  <a:pt x="246863" y="371462"/>
                </a:lnTo>
                <a:close/>
              </a:path>
              <a:path w="302259" h="427989">
                <a:moveTo>
                  <a:pt x="268185" y="356711"/>
                </a:moveTo>
                <a:lnTo>
                  <a:pt x="246863" y="371462"/>
                </a:lnTo>
                <a:lnTo>
                  <a:pt x="254253" y="382143"/>
                </a:lnTo>
                <a:lnTo>
                  <a:pt x="275589" y="367411"/>
                </a:lnTo>
                <a:lnTo>
                  <a:pt x="268185" y="356711"/>
                </a:lnTo>
                <a:close/>
              </a:path>
              <a:path w="302259" h="427989">
                <a:moveTo>
                  <a:pt x="289432" y="342011"/>
                </a:moveTo>
                <a:lnTo>
                  <a:pt x="268185" y="356711"/>
                </a:lnTo>
                <a:lnTo>
                  <a:pt x="275589" y="367411"/>
                </a:lnTo>
                <a:lnTo>
                  <a:pt x="254253" y="382143"/>
                </a:lnTo>
                <a:lnTo>
                  <a:pt x="295183" y="382143"/>
                </a:lnTo>
                <a:lnTo>
                  <a:pt x="289432" y="342011"/>
                </a:lnTo>
                <a:close/>
              </a:path>
              <a:path w="302259" h="427989">
                <a:moveTo>
                  <a:pt x="21335" y="0"/>
                </a:moveTo>
                <a:lnTo>
                  <a:pt x="0" y="14731"/>
                </a:lnTo>
                <a:lnTo>
                  <a:pt x="246863" y="371462"/>
                </a:lnTo>
                <a:lnTo>
                  <a:pt x="268185" y="356711"/>
                </a:lnTo>
                <a:lnTo>
                  <a:pt x="2133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4863718" y="3754306"/>
            <a:ext cx="1385570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dirty="0" smtClean="0">
                <a:solidFill>
                  <a:srgbClr val="464646"/>
                </a:solidFill>
                <a:latin typeface="Arial"/>
                <a:cs typeface="Arial"/>
              </a:rPr>
              <a:t>Task</a:t>
            </a:r>
            <a:r>
              <a:rPr sz="1200" spc="-105" dirty="0" smtClean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Definition</a:t>
            </a:r>
            <a:endParaRPr sz="1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solidFill>
                  <a:srgbClr val="0433FF"/>
                </a:solidFill>
                <a:latin typeface="Arial"/>
                <a:cs typeface="Arial"/>
              </a:rPr>
              <a:t>app:2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1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194013" y="2248758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3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矩形 9"/>
          <p:cNvSpPr/>
          <p:nvPr/>
        </p:nvSpPr>
        <p:spPr>
          <a:xfrm>
            <a:off x="2427671" y="2100982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2501921" y="2248758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79812" y="2450374"/>
            <a:ext cx="40728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zh-CN" sz="2800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NoOps</a:t>
            </a:r>
            <a:endParaRPr lang="en-US" altLang="zh-CN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5D4CC0D-875E-4736-9E79-67E9DA97E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826354"/>
            <a:ext cx="3295518" cy="32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466687" y="160276"/>
            <a:ext cx="283605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sz="2800" b="1" spc="-5" dirty="0" err="1" smtClean="0">
                <a:solidFill>
                  <a:srgbClr val="182850"/>
                </a:solidFill>
                <a:latin typeface="Arial"/>
                <a:cs typeface="Arial"/>
              </a:rPr>
              <a:t>OpenWhisk</a:t>
            </a:r>
            <a:r>
              <a:rPr lang="en-US" sz="2800" b="1" spc="-55" dirty="0" smtClean="0">
                <a:solidFill>
                  <a:srgbClr val="182850"/>
                </a:solidFill>
                <a:latin typeface="Arial"/>
                <a:cs typeface="Arial"/>
              </a:rPr>
              <a:t> </a:t>
            </a:r>
            <a:r>
              <a:rPr lang="zh-CN" altLang="en-US" sz="2800" b="1" spc="-5" dirty="0" smtClean="0">
                <a:solidFill>
                  <a:srgbClr val="182850"/>
                </a:solidFill>
                <a:latin typeface="微软雅黑"/>
                <a:cs typeface="微软雅黑"/>
              </a:rPr>
              <a:t>概览</a:t>
            </a:r>
            <a:endParaRPr lang="zh-CN" altLang="en-US" sz="28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06216" y="2655987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1"/>
                </a:moveTo>
                <a:lnTo>
                  <a:pt x="1063752" y="446531"/>
                </a:lnTo>
                <a:lnTo>
                  <a:pt x="1063752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6216" y="2655987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1"/>
                </a:moveTo>
                <a:lnTo>
                  <a:pt x="1063752" y="446531"/>
                </a:lnTo>
                <a:lnTo>
                  <a:pt x="1063752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73272" y="2764192"/>
            <a:ext cx="1081016" cy="18915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75"/>
              </a:spcBef>
            </a:pP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Invoker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5048" y="1973236"/>
            <a:ext cx="1105280" cy="955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8452" y="2211005"/>
            <a:ext cx="721352" cy="510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495" y="2022765"/>
            <a:ext cx="969431" cy="822960"/>
          </a:xfrm>
          <a:custGeom>
            <a:avLst/>
            <a:gdLst/>
            <a:ahLst/>
            <a:cxnLst/>
            <a:rect l="l" t="t" r="r" b="b"/>
            <a:pathLst>
              <a:path w="954405" h="822960">
                <a:moveTo>
                  <a:pt x="477012" y="0"/>
                </a:moveTo>
                <a:lnTo>
                  <a:pt x="425035" y="2415"/>
                </a:lnTo>
                <a:lnTo>
                  <a:pt x="374681" y="9493"/>
                </a:lnTo>
                <a:lnTo>
                  <a:pt x="326238" y="20982"/>
                </a:lnTo>
                <a:lnTo>
                  <a:pt x="279999" y="36631"/>
                </a:lnTo>
                <a:lnTo>
                  <a:pt x="236253" y="56190"/>
                </a:lnTo>
                <a:lnTo>
                  <a:pt x="195293" y="79406"/>
                </a:lnTo>
                <a:lnTo>
                  <a:pt x="157410" y="106028"/>
                </a:lnTo>
                <a:lnTo>
                  <a:pt x="122893" y="135806"/>
                </a:lnTo>
                <a:lnTo>
                  <a:pt x="92034" y="168487"/>
                </a:lnTo>
                <a:lnTo>
                  <a:pt x="65125" y="203820"/>
                </a:lnTo>
                <a:lnTo>
                  <a:pt x="42456" y="241555"/>
                </a:lnTo>
                <a:lnTo>
                  <a:pt x="24318" y="281440"/>
                </a:lnTo>
                <a:lnTo>
                  <a:pt x="11002" y="323223"/>
                </a:lnTo>
                <a:lnTo>
                  <a:pt x="2799" y="366653"/>
                </a:lnTo>
                <a:lnTo>
                  <a:pt x="0" y="411480"/>
                </a:lnTo>
                <a:lnTo>
                  <a:pt x="2799" y="456306"/>
                </a:lnTo>
                <a:lnTo>
                  <a:pt x="11002" y="499736"/>
                </a:lnTo>
                <a:lnTo>
                  <a:pt x="24318" y="541519"/>
                </a:lnTo>
                <a:lnTo>
                  <a:pt x="42456" y="581404"/>
                </a:lnTo>
                <a:lnTo>
                  <a:pt x="65125" y="619139"/>
                </a:lnTo>
                <a:lnTo>
                  <a:pt x="92034" y="654472"/>
                </a:lnTo>
                <a:lnTo>
                  <a:pt x="122893" y="687153"/>
                </a:lnTo>
                <a:lnTo>
                  <a:pt x="157410" y="716931"/>
                </a:lnTo>
                <a:lnTo>
                  <a:pt x="195293" y="743553"/>
                </a:lnTo>
                <a:lnTo>
                  <a:pt x="236253" y="766769"/>
                </a:lnTo>
                <a:lnTo>
                  <a:pt x="279999" y="786328"/>
                </a:lnTo>
                <a:lnTo>
                  <a:pt x="326238" y="801977"/>
                </a:lnTo>
                <a:lnTo>
                  <a:pt x="374681" y="813466"/>
                </a:lnTo>
                <a:lnTo>
                  <a:pt x="425035" y="820544"/>
                </a:lnTo>
                <a:lnTo>
                  <a:pt x="477012" y="822960"/>
                </a:lnTo>
                <a:lnTo>
                  <a:pt x="528979" y="820544"/>
                </a:lnTo>
                <a:lnTo>
                  <a:pt x="579327" y="813466"/>
                </a:lnTo>
                <a:lnTo>
                  <a:pt x="627766" y="801977"/>
                </a:lnTo>
                <a:lnTo>
                  <a:pt x="674003" y="786328"/>
                </a:lnTo>
                <a:lnTo>
                  <a:pt x="717747" y="766769"/>
                </a:lnTo>
                <a:lnTo>
                  <a:pt x="758708" y="743553"/>
                </a:lnTo>
                <a:lnTo>
                  <a:pt x="796593" y="716931"/>
                </a:lnTo>
                <a:lnTo>
                  <a:pt x="831112" y="687153"/>
                </a:lnTo>
                <a:lnTo>
                  <a:pt x="861974" y="654472"/>
                </a:lnTo>
                <a:lnTo>
                  <a:pt x="888887" y="619139"/>
                </a:lnTo>
                <a:lnTo>
                  <a:pt x="911559" y="581404"/>
                </a:lnTo>
                <a:lnTo>
                  <a:pt x="929700" y="541519"/>
                </a:lnTo>
                <a:lnTo>
                  <a:pt x="943019" y="499736"/>
                </a:lnTo>
                <a:lnTo>
                  <a:pt x="951224" y="456306"/>
                </a:lnTo>
                <a:lnTo>
                  <a:pt x="954024" y="411480"/>
                </a:lnTo>
                <a:lnTo>
                  <a:pt x="951224" y="366653"/>
                </a:lnTo>
                <a:lnTo>
                  <a:pt x="943019" y="323223"/>
                </a:lnTo>
                <a:lnTo>
                  <a:pt x="929700" y="281440"/>
                </a:lnTo>
                <a:lnTo>
                  <a:pt x="911559" y="241555"/>
                </a:lnTo>
                <a:lnTo>
                  <a:pt x="888887" y="203820"/>
                </a:lnTo>
                <a:lnTo>
                  <a:pt x="861974" y="168487"/>
                </a:lnTo>
                <a:lnTo>
                  <a:pt x="831112" y="135806"/>
                </a:lnTo>
                <a:lnTo>
                  <a:pt x="796593" y="106028"/>
                </a:lnTo>
                <a:lnTo>
                  <a:pt x="758708" y="79406"/>
                </a:lnTo>
                <a:lnTo>
                  <a:pt x="717747" y="56190"/>
                </a:lnTo>
                <a:lnTo>
                  <a:pt x="674003" y="36631"/>
                </a:lnTo>
                <a:lnTo>
                  <a:pt x="627766" y="20982"/>
                </a:lnTo>
                <a:lnTo>
                  <a:pt x="579327" y="9493"/>
                </a:lnTo>
                <a:lnTo>
                  <a:pt x="528979" y="2415"/>
                </a:lnTo>
                <a:lnTo>
                  <a:pt x="477012" y="0"/>
                </a:lnTo>
                <a:close/>
              </a:path>
            </a:pathLst>
          </a:custGeom>
          <a:solidFill>
            <a:srgbClr val="A2D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495" y="2022765"/>
            <a:ext cx="969431" cy="822960"/>
          </a:xfrm>
          <a:custGeom>
            <a:avLst/>
            <a:gdLst/>
            <a:ahLst/>
            <a:cxnLst/>
            <a:rect l="l" t="t" r="r" b="b"/>
            <a:pathLst>
              <a:path w="954405" h="822960">
                <a:moveTo>
                  <a:pt x="0" y="411480"/>
                </a:moveTo>
                <a:lnTo>
                  <a:pt x="2799" y="366653"/>
                </a:lnTo>
                <a:lnTo>
                  <a:pt x="11002" y="323223"/>
                </a:lnTo>
                <a:lnTo>
                  <a:pt x="24318" y="281440"/>
                </a:lnTo>
                <a:lnTo>
                  <a:pt x="42456" y="241555"/>
                </a:lnTo>
                <a:lnTo>
                  <a:pt x="65125" y="203820"/>
                </a:lnTo>
                <a:lnTo>
                  <a:pt x="92034" y="168487"/>
                </a:lnTo>
                <a:lnTo>
                  <a:pt x="122893" y="135806"/>
                </a:lnTo>
                <a:lnTo>
                  <a:pt x="157410" y="106028"/>
                </a:lnTo>
                <a:lnTo>
                  <a:pt x="195293" y="79406"/>
                </a:lnTo>
                <a:lnTo>
                  <a:pt x="236253" y="56190"/>
                </a:lnTo>
                <a:lnTo>
                  <a:pt x="279999" y="36631"/>
                </a:lnTo>
                <a:lnTo>
                  <a:pt x="326238" y="20982"/>
                </a:lnTo>
                <a:lnTo>
                  <a:pt x="374681" y="9493"/>
                </a:lnTo>
                <a:lnTo>
                  <a:pt x="425035" y="2415"/>
                </a:lnTo>
                <a:lnTo>
                  <a:pt x="477012" y="0"/>
                </a:lnTo>
                <a:lnTo>
                  <a:pt x="528979" y="2415"/>
                </a:lnTo>
                <a:lnTo>
                  <a:pt x="579327" y="9493"/>
                </a:lnTo>
                <a:lnTo>
                  <a:pt x="627766" y="20982"/>
                </a:lnTo>
                <a:lnTo>
                  <a:pt x="674003" y="36631"/>
                </a:lnTo>
                <a:lnTo>
                  <a:pt x="717747" y="56190"/>
                </a:lnTo>
                <a:lnTo>
                  <a:pt x="758708" y="79406"/>
                </a:lnTo>
                <a:lnTo>
                  <a:pt x="796593" y="106028"/>
                </a:lnTo>
                <a:lnTo>
                  <a:pt x="831112" y="135806"/>
                </a:lnTo>
                <a:lnTo>
                  <a:pt x="861974" y="168487"/>
                </a:lnTo>
                <a:lnTo>
                  <a:pt x="888887" y="203820"/>
                </a:lnTo>
                <a:lnTo>
                  <a:pt x="911559" y="241555"/>
                </a:lnTo>
                <a:lnTo>
                  <a:pt x="929700" y="281440"/>
                </a:lnTo>
                <a:lnTo>
                  <a:pt x="943019" y="323223"/>
                </a:lnTo>
                <a:lnTo>
                  <a:pt x="951224" y="366653"/>
                </a:lnTo>
                <a:lnTo>
                  <a:pt x="954024" y="411480"/>
                </a:lnTo>
                <a:lnTo>
                  <a:pt x="951224" y="456306"/>
                </a:lnTo>
                <a:lnTo>
                  <a:pt x="943019" y="499736"/>
                </a:lnTo>
                <a:lnTo>
                  <a:pt x="929700" y="541519"/>
                </a:lnTo>
                <a:lnTo>
                  <a:pt x="911559" y="581404"/>
                </a:lnTo>
                <a:lnTo>
                  <a:pt x="888887" y="619139"/>
                </a:lnTo>
                <a:lnTo>
                  <a:pt x="861974" y="654472"/>
                </a:lnTo>
                <a:lnTo>
                  <a:pt x="831112" y="687153"/>
                </a:lnTo>
                <a:lnTo>
                  <a:pt x="796593" y="716931"/>
                </a:lnTo>
                <a:lnTo>
                  <a:pt x="758708" y="743553"/>
                </a:lnTo>
                <a:lnTo>
                  <a:pt x="717747" y="766769"/>
                </a:lnTo>
                <a:lnTo>
                  <a:pt x="674003" y="786328"/>
                </a:lnTo>
                <a:lnTo>
                  <a:pt x="627766" y="801977"/>
                </a:lnTo>
                <a:lnTo>
                  <a:pt x="579327" y="813466"/>
                </a:lnTo>
                <a:lnTo>
                  <a:pt x="528979" y="820544"/>
                </a:lnTo>
                <a:lnTo>
                  <a:pt x="477012" y="822960"/>
                </a:lnTo>
                <a:lnTo>
                  <a:pt x="425035" y="820544"/>
                </a:lnTo>
                <a:lnTo>
                  <a:pt x="374681" y="813466"/>
                </a:lnTo>
                <a:lnTo>
                  <a:pt x="326238" y="801977"/>
                </a:lnTo>
                <a:lnTo>
                  <a:pt x="279999" y="786328"/>
                </a:lnTo>
                <a:lnTo>
                  <a:pt x="236253" y="766769"/>
                </a:lnTo>
                <a:lnTo>
                  <a:pt x="195293" y="743553"/>
                </a:lnTo>
                <a:lnTo>
                  <a:pt x="157410" y="716931"/>
                </a:lnTo>
                <a:lnTo>
                  <a:pt x="122893" y="687153"/>
                </a:lnTo>
                <a:lnTo>
                  <a:pt x="92034" y="654472"/>
                </a:lnTo>
                <a:lnTo>
                  <a:pt x="65125" y="619139"/>
                </a:lnTo>
                <a:lnTo>
                  <a:pt x="42456" y="581404"/>
                </a:lnTo>
                <a:lnTo>
                  <a:pt x="24318" y="541519"/>
                </a:lnTo>
                <a:lnTo>
                  <a:pt x="11002" y="499736"/>
                </a:lnTo>
                <a:lnTo>
                  <a:pt x="2799" y="456306"/>
                </a:lnTo>
                <a:lnTo>
                  <a:pt x="0" y="411480"/>
                </a:lnTo>
                <a:close/>
              </a:path>
            </a:pathLst>
          </a:custGeom>
          <a:ln w="19812">
            <a:solidFill>
              <a:srgbClr val="DCDCDC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7644" y="2284512"/>
            <a:ext cx="490842" cy="29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API</a:t>
            </a:r>
            <a:endParaRPr sz="1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spc="-20" dirty="0">
                <a:latin typeface="Arial"/>
                <a:cs typeface="Arial"/>
              </a:rPr>
              <a:t>Gateway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43760" y="2210980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2"/>
                </a:moveTo>
                <a:lnTo>
                  <a:pt x="1063752" y="446532"/>
                </a:lnTo>
                <a:lnTo>
                  <a:pt x="1063752" y="0"/>
                </a:lnTo>
                <a:lnTo>
                  <a:pt x="0" y="0"/>
                </a:lnTo>
                <a:lnTo>
                  <a:pt x="0" y="44653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74330" y="2353093"/>
            <a:ext cx="626292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ontr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ller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2469" y="2826663"/>
            <a:ext cx="1414866" cy="588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0754" y="2895281"/>
            <a:ext cx="699705" cy="464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8413" y="2870871"/>
            <a:ext cx="1289995" cy="466725"/>
          </a:xfrm>
          <a:custGeom>
            <a:avLst/>
            <a:gdLst/>
            <a:ahLst/>
            <a:cxnLst/>
            <a:rect l="l" t="t" r="r" b="b"/>
            <a:pathLst>
              <a:path w="1270000" h="466725">
                <a:moveTo>
                  <a:pt x="1057910" y="0"/>
                </a:moveTo>
                <a:lnTo>
                  <a:pt x="211582" y="0"/>
                </a:lnTo>
                <a:lnTo>
                  <a:pt x="168944" y="4737"/>
                </a:lnTo>
                <a:lnTo>
                  <a:pt x="129230" y="18323"/>
                </a:lnTo>
                <a:lnTo>
                  <a:pt x="93290" y="39821"/>
                </a:lnTo>
                <a:lnTo>
                  <a:pt x="61976" y="68294"/>
                </a:lnTo>
                <a:lnTo>
                  <a:pt x="36138" y="102803"/>
                </a:lnTo>
                <a:lnTo>
                  <a:pt x="16629" y="142410"/>
                </a:lnTo>
                <a:lnTo>
                  <a:pt x="4299" y="186179"/>
                </a:lnTo>
                <a:lnTo>
                  <a:pt x="0" y="233172"/>
                </a:lnTo>
                <a:lnTo>
                  <a:pt x="4299" y="280164"/>
                </a:lnTo>
                <a:lnTo>
                  <a:pt x="16629" y="323933"/>
                </a:lnTo>
                <a:lnTo>
                  <a:pt x="36138" y="363540"/>
                </a:lnTo>
                <a:lnTo>
                  <a:pt x="61976" y="398049"/>
                </a:lnTo>
                <a:lnTo>
                  <a:pt x="93290" y="426522"/>
                </a:lnTo>
                <a:lnTo>
                  <a:pt x="129230" y="448020"/>
                </a:lnTo>
                <a:lnTo>
                  <a:pt x="168944" y="461606"/>
                </a:lnTo>
                <a:lnTo>
                  <a:pt x="211582" y="466344"/>
                </a:lnTo>
                <a:lnTo>
                  <a:pt x="1057910" y="466344"/>
                </a:lnTo>
                <a:lnTo>
                  <a:pt x="1100547" y="461606"/>
                </a:lnTo>
                <a:lnTo>
                  <a:pt x="1140261" y="448020"/>
                </a:lnTo>
                <a:lnTo>
                  <a:pt x="1176201" y="426522"/>
                </a:lnTo>
                <a:lnTo>
                  <a:pt x="1207516" y="398049"/>
                </a:lnTo>
                <a:lnTo>
                  <a:pt x="1233353" y="363540"/>
                </a:lnTo>
                <a:lnTo>
                  <a:pt x="1252862" y="323933"/>
                </a:lnTo>
                <a:lnTo>
                  <a:pt x="1265192" y="280164"/>
                </a:lnTo>
                <a:lnTo>
                  <a:pt x="1269492" y="233172"/>
                </a:lnTo>
                <a:lnTo>
                  <a:pt x="1265192" y="186179"/>
                </a:lnTo>
                <a:lnTo>
                  <a:pt x="1252862" y="142410"/>
                </a:lnTo>
                <a:lnTo>
                  <a:pt x="1233353" y="102803"/>
                </a:lnTo>
                <a:lnTo>
                  <a:pt x="1207516" y="68294"/>
                </a:lnTo>
                <a:lnTo>
                  <a:pt x="1176201" y="39821"/>
                </a:lnTo>
                <a:lnTo>
                  <a:pt x="1140261" y="18323"/>
                </a:lnTo>
                <a:lnTo>
                  <a:pt x="1100547" y="4737"/>
                </a:lnTo>
                <a:lnTo>
                  <a:pt x="1057910" y="0"/>
                </a:lnTo>
                <a:close/>
              </a:path>
            </a:pathLst>
          </a:custGeom>
          <a:solidFill>
            <a:srgbClr val="006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6651" y="2870871"/>
            <a:ext cx="215429" cy="466725"/>
          </a:xfrm>
          <a:custGeom>
            <a:avLst/>
            <a:gdLst/>
            <a:ahLst/>
            <a:cxnLst/>
            <a:rect l="l" t="t" r="r" b="b"/>
            <a:pathLst>
              <a:path w="212089" h="466725">
                <a:moveTo>
                  <a:pt x="0" y="466344"/>
                </a:moveTo>
                <a:lnTo>
                  <a:pt x="42637" y="461606"/>
                </a:lnTo>
                <a:lnTo>
                  <a:pt x="82351" y="448020"/>
                </a:lnTo>
                <a:lnTo>
                  <a:pt x="118291" y="426522"/>
                </a:lnTo>
                <a:lnTo>
                  <a:pt x="149606" y="398049"/>
                </a:lnTo>
                <a:lnTo>
                  <a:pt x="175443" y="363540"/>
                </a:lnTo>
                <a:lnTo>
                  <a:pt x="194952" y="323933"/>
                </a:lnTo>
                <a:lnTo>
                  <a:pt x="207282" y="280164"/>
                </a:lnTo>
                <a:lnTo>
                  <a:pt x="211582" y="233172"/>
                </a:lnTo>
                <a:lnTo>
                  <a:pt x="207282" y="186179"/>
                </a:lnTo>
                <a:lnTo>
                  <a:pt x="194952" y="142410"/>
                </a:lnTo>
                <a:lnTo>
                  <a:pt x="175443" y="102803"/>
                </a:lnTo>
                <a:lnTo>
                  <a:pt x="149606" y="68294"/>
                </a:lnTo>
                <a:lnTo>
                  <a:pt x="118291" y="39821"/>
                </a:lnTo>
                <a:lnTo>
                  <a:pt x="82351" y="18323"/>
                </a:lnTo>
                <a:lnTo>
                  <a:pt x="42637" y="4737"/>
                </a:lnTo>
                <a:lnTo>
                  <a:pt x="0" y="0"/>
                </a:lnTo>
              </a:path>
            </a:pathLst>
          </a:custGeom>
          <a:ln w="9144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8413" y="2870871"/>
            <a:ext cx="1289995" cy="466725"/>
          </a:xfrm>
          <a:custGeom>
            <a:avLst/>
            <a:gdLst/>
            <a:ahLst/>
            <a:cxnLst/>
            <a:rect l="l" t="t" r="r" b="b"/>
            <a:pathLst>
              <a:path w="1270000" h="466725">
                <a:moveTo>
                  <a:pt x="1057910" y="0"/>
                </a:moveTo>
                <a:lnTo>
                  <a:pt x="211582" y="0"/>
                </a:lnTo>
                <a:lnTo>
                  <a:pt x="168944" y="4737"/>
                </a:lnTo>
                <a:lnTo>
                  <a:pt x="129230" y="18323"/>
                </a:lnTo>
                <a:lnTo>
                  <a:pt x="93290" y="39821"/>
                </a:lnTo>
                <a:lnTo>
                  <a:pt x="61976" y="68294"/>
                </a:lnTo>
                <a:lnTo>
                  <a:pt x="36138" y="102803"/>
                </a:lnTo>
                <a:lnTo>
                  <a:pt x="16629" y="142410"/>
                </a:lnTo>
                <a:lnTo>
                  <a:pt x="4299" y="186179"/>
                </a:lnTo>
                <a:lnTo>
                  <a:pt x="0" y="233172"/>
                </a:lnTo>
                <a:lnTo>
                  <a:pt x="4299" y="280164"/>
                </a:lnTo>
                <a:lnTo>
                  <a:pt x="16629" y="323933"/>
                </a:lnTo>
                <a:lnTo>
                  <a:pt x="36138" y="363540"/>
                </a:lnTo>
                <a:lnTo>
                  <a:pt x="61976" y="398049"/>
                </a:lnTo>
                <a:lnTo>
                  <a:pt x="93290" y="426522"/>
                </a:lnTo>
                <a:lnTo>
                  <a:pt x="129230" y="448020"/>
                </a:lnTo>
                <a:lnTo>
                  <a:pt x="168944" y="461606"/>
                </a:lnTo>
                <a:lnTo>
                  <a:pt x="211582" y="466344"/>
                </a:lnTo>
                <a:lnTo>
                  <a:pt x="1057910" y="466344"/>
                </a:lnTo>
                <a:lnTo>
                  <a:pt x="1100547" y="461606"/>
                </a:lnTo>
                <a:lnTo>
                  <a:pt x="1140261" y="448020"/>
                </a:lnTo>
                <a:lnTo>
                  <a:pt x="1176201" y="426522"/>
                </a:lnTo>
                <a:lnTo>
                  <a:pt x="1207516" y="398049"/>
                </a:lnTo>
                <a:lnTo>
                  <a:pt x="1233353" y="363540"/>
                </a:lnTo>
                <a:lnTo>
                  <a:pt x="1252862" y="323933"/>
                </a:lnTo>
                <a:lnTo>
                  <a:pt x="1265192" y="280164"/>
                </a:lnTo>
                <a:lnTo>
                  <a:pt x="1269492" y="233172"/>
                </a:lnTo>
                <a:lnTo>
                  <a:pt x="1265192" y="186179"/>
                </a:lnTo>
                <a:lnTo>
                  <a:pt x="1252862" y="142410"/>
                </a:lnTo>
                <a:lnTo>
                  <a:pt x="1233353" y="102803"/>
                </a:lnTo>
                <a:lnTo>
                  <a:pt x="1207516" y="68294"/>
                </a:lnTo>
                <a:lnTo>
                  <a:pt x="1176201" y="39821"/>
                </a:lnTo>
                <a:lnTo>
                  <a:pt x="1140261" y="18323"/>
                </a:lnTo>
                <a:lnTo>
                  <a:pt x="1100547" y="4737"/>
                </a:lnTo>
                <a:lnTo>
                  <a:pt x="1057910" y="0"/>
                </a:lnTo>
                <a:close/>
              </a:path>
            </a:pathLst>
          </a:custGeom>
          <a:ln w="9144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67468" y="2970058"/>
            <a:ext cx="456013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b="1" spc="20" dirty="0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sz="1000" b="1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b="1" spc="2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10"/>
              </a:spcBef>
            </a:pP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(Kafka)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3272" y="2764192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1"/>
                </a:moveTo>
                <a:lnTo>
                  <a:pt x="1063752" y="446531"/>
                </a:lnTo>
                <a:lnTo>
                  <a:pt x="1063752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73272" y="2764192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1"/>
                </a:moveTo>
                <a:lnTo>
                  <a:pt x="1063752" y="446531"/>
                </a:lnTo>
                <a:lnTo>
                  <a:pt x="1063752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31184" y="2880015"/>
            <a:ext cx="1081016" cy="18081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210"/>
              </a:spcBef>
            </a:pP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Invoker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78256" y="2210980"/>
            <a:ext cx="1081016" cy="447040"/>
          </a:xfrm>
          <a:custGeom>
            <a:avLst/>
            <a:gdLst/>
            <a:ahLst/>
            <a:cxnLst/>
            <a:rect l="l" t="t" r="r" b="b"/>
            <a:pathLst>
              <a:path w="1064260" h="447039">
                <a:moveTo>
                  <a:pt x="0" y="446532"/>
                </a:moveTo>
                <a:lnTo>
                  <a:pt x="1063752" y="446532"/>
                </a:lnTo>
                <a:lnTo>
                  <a:pt x="1063752" y="0"/>
                </a:lnTo>
                <a:lnTo>
                  <a:pt x="0" y="0"/>
                </a:lnTo>
                <a:lnTo>
                  <a:pt x="0" y="446532"/>
                </a:lnTo>
                <a:close/>
              </a:path>
            </a:pathLst>
          </a:custGeom>
          <a:solidFill>
            <a:srgbClr val="92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78256" y="2210980"/>
            <a:ext cx="1081016" cy="298159"/>
          </a:xfrm>
          <a:prstGeom prst="rect">
            <a:avLst/>
          </a:prstGeom>
          <a:solidFill>
            <a:srgbClr val="92D300"/>
          </a:solidFill>
          <a:ln w="9143">
            <a:solidFill>
              <a:srgbClr val="DCDCD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NGINX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99801" y="3582605"/>
            <a:ext cx="1139323" cy="702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61714" y="3811192"/>
            <a:ext cx="820449" cy="3809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65751" y="3626776"/>
            <a:ext cx="1013935" cy="581025"/>
          </a:xfrm>
          <a:custGeom>
            <a:avLst/>
            <a:gdLst/>
            <a:ahLst/>
            <a:cxnLst/>
            <a:rect l="l" t="t" r="r" b="b"/>
            <a:pathLst>
              <a:path w="998220" h="581025">
                <a:moveTo>
                  <a:pt x="499109" y="0"/>
                </a:moveTo>
                <a:lnTo>
                  <a:pt x="425368" y="1048"/>
                </a:lnTo>
                <a:lnTo>
                  <a:pt x="354982" y="4095"/>
                </a:lnTo>
                <a:lnTo>
                  <a:pt x="288724" y="8991"/>
                </a:lnTo>
                <a:lnTo>
                  <a:pt x="227366" y="15585"/>
                </a:lnTo>
                <a:lnTo>
                  <a:pt x="171681" y="23730"/>
                </a:lnTo>
                <a:lnTo>
                  <a:pt x="122443" y="33274"/>
                </a:lnTo>
                <a:lnTo>
                  <a:pt x="80425" y="44070"/>
                </a:lnTo>
                <a:lnTo>
                  <a:pt x="21136" y="68817"/>
                </a:lnTo>
                <a:lnTo>
                  <a:pt x="0" y="96774"/>
                </a:lnTo>
                <a:lnTo>
                  <a:pt x="0" y="483870"/>
                </a:lnTo>
                <a:lnTo>
                  <a:pt x="46398" y="524676"/>
                </a:lnTo>
                <a:lnTo>
                  <a:pt x="122443" y="547369"/>
                </a:lnTo>
                <a:lnTo>
                  <a:pt x="171681" y="556913"/>
                </a:lnTo>
                <a:lnTo>
                  <a:pt x="227366" y="565058"/>
                </a:lnTo>
                <a:lnTo>
                  <a:pt x="288724" y="571652"/>
                </a:lnTo>
                <a:lnTo>
                  <a:pt x="354982" y="576548"/>
                </a:lnTo>
                <a:lnTo>
                  <a:pt x="425368" y="579595"/>
                </a:lnTo>
                <a:lnTo>
                  <a:pt x="499109" y="580644"/>
                </a:lnTo>
                <a:lnTo>
                  <a:pt x="572851" y="579595"/>
                </a:lnTo>
                <a:lnTo>
                  <a:pt x="643237" y="576548"/>
                </a:lnTo>
                <a:lnTo>
                  <a:pt x="709495" y="571652"/>
                </a:lnTo>
                <a:lnTo>
                  <a:pt x="770853" y="565058"/>
                </a:lnTo>
                <a:lnTo>
                  <a:pt x="826538" y="556913"/>
                </a:lnTo>
                <a:lnTo>
                  <a:pt x="875776" y="547369"/>
                </a:lnTo>
                <a:lnTo>
                  <a:pt x="917794" y="536573"/>
                </a:lnTo>
                <a:lnTo>
                  <a:pt x="977083" y="511826"/>
                </a:lnTo>
                <a:lnTo>
                  <a:pt x="998219" y="483870"/>
                </a:lnTo>
                <a:lnTo>
                  <a:pt x="998219" y="96774"/>
                </a:lnTo>
                <a:lnTo>
                  <a:pt x="951821" y="55967"/>
                </a:lnTo>
                <a:lnTo>
                  <a:pt x="875776" y="33274"/>
                </a:lnTo>
                <a:lnTo>
                  <a:pt x="826538" y="23730"/>
                </a:lnTo>
                <a:lnTo>
                  <a:pt x="770853" y="15585"/>
                </a:lnTo>
                <a:lnTo>
                  <a:pt x="709495" y="8991"/>
                </a:lnTo>
                <a:lnTo>
                  <a:pt x="643237" y="4095"/>
                </a:lnTo>
                <a:lnTo>
                  <a:pt x="572851" y="1048"/>
                </a:lnTo>
                <a:lnTo>
                  <a:pt x="499109" y="0"/>
                </a:lnTo>
                <a:close/>
              </a:path>
            </a:pathLst>
          </a:custGeom>
          <a:solidFill>
            <a:srgbClr val="006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5751" y="3723549"/>
            <a:ext cx="1013935" cy="97155"/>
          </a:xfrm>
          <a:custGeom>
            <a:avLst/>
            <a:gdLst/>
            <a:ahLst/>
            <a:cxnLst/>
            <a:rect l="l" t="t" r="r" b="b"/>
            <a:pathLst>
              <a:path w="998220" h="97154">
                <a:moveTo>
                  <a:pt x="998220" y="0"/>
                </a:moveTo>
                <a:lnTo>
                  <a:pt x="951821" y="40806"/>
                </a:lnTo>
                <a:lnTo>
                  <a:pt x="875776" y="63499"/>
                </a:lnTo>
                <a:lnTo>
                  <a:pt x="826538" y="73043"/>
                </a:lnTo>
                <a:lnTo>
                  <a:pt x="770853" y="81188"/>
                </a:lnTo>
                <a:lnTo>
                  <a:pt x="709495" y="87782"/>
                </a:lnTo>
                <a:lnTo>
                  <a:pt x="643237" y="92678"/>
                </a:lnTo>
                <a:lnTo>
                  <a:pt x="572851" y="95725"/>
                </a:lnTo>
                <a:lnTo>
                  <a:pt x="499110" y="96774"/>
                </a:lnTo>
                <a:lnTo>
                  <a:pt x="425368" y="95725"/>
                </a:lnTo>
                <a:lnTo>
                  <a:pt x="354982" y="92678"/>
                </a:lnTo>
                <a:lnTo>
                  <a:pt x="288724" y="87782"/>
                </a:lnTo>
                <a:lnTo>
                  <a:pt x="227366" y="81188"/>
                </a:lnTo>
                <a:lnTo>
                  <a:pt x="171681" y="73043"/>
                </a:lnTo>
                <a:lnTo>
                  <a:pt x="122443" y="63499"/>
                </a:lnTo>
                <a:lnTo>
                  <a:pt x="80425" y="52703"/>
                </a:lnTo>
                <a:lnTo>
                  <a:pt x="21136" y="27956"/>
                </a:lnTo>
                <a:lnTo>
                  <a:pt x="5413" y="14305"/>
                </a:lnTo>
                <a:lnTo>
                  <a:pt x="0" y="0"/>
                </a:lnTo>
              </a:path>
            </a:pathLst>
          </a:custGeom>
          <a:ln w="9143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65751" y="3626776"/>
            <a:ext cx="1013935" cy="581025"/>
          </a:xfrm>
          <a:custGeom>
            <a:avLst/>
            <a:gdLst/>
            <a:ahLst/>
            <a:cxnLst/>
            <a:rect l="l" t="t" r="r" b="b"/>
            <a:pathLst>
              <a:path w="998220" h="581025">
                <a:moveTo>
                  <a:pt x="0" y="96774"/>
                </a:moveTo>
                <a:lnTo>
                  <a:pt x="46398" y="55967"/>
                </a:lnTo>
                <a:lnTo>
                  <a:pt x="122443" y="33274"/>
                </a:lnTo>
                <a:lnTo>
                  <a:pt x="171681" y="23730"/>
                </a:lnTo>
                <a:lnTo>
                  <a:pt x="227366" y="15585"/>
                </a:lnTo>
                <a:lnTo>
                  <a:pt x="288724" y="8991"/>
                </a:lnTo>
                <a:lnTo>
                  <a:pt x="354982" y="4095"/>
                </a:lnTo>
                <a:lnTo>
                  <a:pt x="425368" y="1048"/>
                </a:lnTo>
                <a:lnTo>
                  <a:pt x="499110" y="0"/>
                </a:lnTo>
                <a:lnTo>
                  <a:pt x="572851" y="1048"/>
                </a:lnTo>
                <a:lnTo>
                  <a:pt x="643237" y="4095"/>
                </a:lnTo>
                <a:lnTo>
                  <a:pt x="709495" y="8991"/>
                </a:lnTo>
                <a:lnTo>
                  <a:pt x="770853" y="15585"/>
                </a:lnTo>
                <a:lnTo>
                  <a:pt x="826538" y="23730"/>
                </a:lnTo>
                <a:lnTo>
                  <a:pt x="875776" y="33274"/>
                </a:lnTo>
                <a:lnTo>
                  <a:pt x="917794" y="44070"/>
                </a:lnTo>
                <a:lnTo>
                  <a:pt x="977083" y="68817"/>
                </a:lnTo>
                <a:lnTo>
                  <a:pt x="998220" y="96774"/>
                </a:lnTo>
                <a:lnTo>
                  <a:pt x="998220" y="483870"/>
                </a:lnTo>
                <a:lnTo>
                  <a:pt x="951821" y="524676"/>
                </a:lnTo>
                <a:lnTo>
                  <a:pt x="875776" y="547369"/>
                </a:lnTo>
                <a:lnTo>
                  <a:pt x="826538" y="556913"/>
                </a:lnTo>
                <a:lnTo>
                  <a:pt x="770853" y="565058"/>
                </a:lnTo>
                <a:lnTo>
                  <a:pt x="709495" y="571652"/>
                </a:lnTo>
                <a:lnTo>
                  <a:pt x="643237" y="576548"/>
                </a:lnTo>
                <a:lnTo>
                  <a:pt x="572851" y="579595"/>
                </a:lnTo>
                <a:lnTo>
                  <a:pt x="499110" y="580644"/>
                </a:lnTo>
                <a:lnTo>
                  <a:pt x="425368" y="579595"/>
                </a:lnTo>
                <a:lnTo>
                  <a:pt x="354982" y="576548"/>
                </a:lnTo>
                <a:lnTo>
                  <a:pt x="288724" y="571652"/>
                </a:lnTo>
                <a:lnTo>
                  <a:pt x="227366" y="565058"/>
                </a:lnTo>
                <a:lnTo>
                  <a:pt x="171681" y="556913"/>
                </a:lnTo>
                <a:lnTo>
                  <a:pt x="122443" y="547369"/>
                </a:lnTo>
                <a:lnTo>
                  <a:pt x="80425" y="536573"/>
                </a:lnTo>
                <a:lnTo>
                  <a:pt x="21136" y="511826"/>
                </a:lnTo>
                <a:lnTo>
                  <a:pt x="0" y="483870"/>
                </a:lnTo>
                <a:lnTo>
                  <a:pt x="0" y="96774"/>
                </a:lnTo>
                <a:close/>
              </a:path>
            </a:pathLst>
          </a:custGeom>
          <a:ln w="9144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89075" y="3885602"/>
            <a:ext cx="57598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ouchDB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1184" y="2880015"/>
            <a:ext cx="1081016" cy="448309"/>
          </a:xfrm>
          <a:custGeom>
            <a:avLst/>
            <a:gdLst/>
            <a:ahLst/>
            <a:cxnLst/>
            <a:rect l="l" t="t" r="r" b="b"/>
            <a:pathLst>
              <a:path w="1064260" h="448310">
                <a:moveTo>
                  <a:pt x="0" y="448056"/>
                </a:moveTo>
                <a:lnTo>
                  <a:pt x="1063752" y="448056"/>
                </a:lnTo>
                <a:lnTo>
                  <a:pt x="1063752" y="0"/>
                </a:lnTo>
                <a:lnTo>
                  <a:pt x="0" y="0"/>
                </a:lnTo>
                <a:lnTo>
                  <a:pt x="0" y="4480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31184" y="2880015"/>
            <a:ext cx="1081016" cy="448309"/>
          </a:xfrm>
          <a:custGeom>
            <a:avLst/>
            <a:gdLst/>
            <a:ahLst/>
            <a:cxnLst/>
            <a:rect l="l" t="t" r="r" b="b"/>
            <a:pathLst>
              <a:path w="1064260" h="448310">
                <a:moveTo>
                  <a:pt x="0" y="448056"/>
                </a:moveTo>
                <a:lnTo>
                  <a:pt x="1063752" y="448056"/>
                </a:lnTo>
                <a:lnTo>
                  <a:pt x="1063752" y="0"/>
                </a:lnTo>
                <a:lnTo>
                  <a:pt x="0" y="0"/>
                </a:lnTo>
                <a:lnTo>
                  <a:pt x="0" y="448056"/>
                </a:lnTo>
                <a:close/>
              </a:path>
            </a:pathLst>
          </a:custGeom>
          <a:ln w="9143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39383" y="3023399"/>
            <a:ext cx="47665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Inv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31863" y="2907448"/>
            <a:ext cx="647577" cy="393700"/>
          </a:xfrm>
          <a:custGeom>
            <a:avLst/>
            <a:gdLst/>
            <a:ahLst/>
            <a:cxnLst/>
            <a:rect l="l" t="t" r="r" b="b"/>
            <a:pathLst>
              <a:path w="637539" h="393700">
                <a:moveTo>
                  <a:pt x="318516" y="0"/>
                </a:moveTo>
                <a:lnTo>
                  <a:pt x="245488" y="1730"/>
                </a:lnTo>
                <a:lnTo>
                  <a:pt x="178447" y="6660"/>
                </a:lnTo>
                <a:lnTo>
                  <a:pt x="119307" y="14395"/>
                </a:lnTo>
                <a:lnTo>
                  <a:pt x="69979" y="24543"/>
                </a:lnTo>
                <a:lnTo>
                  <a:pt x="32377" y="36711"/>
                </a:lnTo>
                <a:lnTo>
                  <a:pt x="0" y="65531"/>
                </a:lnTo>
                <a:lnTo>
                  <a:pt x="0" y="327659"/>
                </a:lnTo>
                <a:lnTo>
                  <a:pt x="32377" y="356480"/>
                </a:lnTo>
                <a:lnTo>
                  <a:pt x="69979" y="368648"/>
                </a:lnTo>
                <a:lnTo>
                  <a:pt x="119307" y="378796"/>
                </a:lnTo>
                <a:lnTo>
                  <a:pt x="178447" y="386531"/>
                </a:lnTo>
                <a:lnTo>
                  <a:pt x="245488" y="391461"/>
                </a:lnTo>
                <a:lnTo>
                  <a:pt x="318516" y="393191"/>
                </a:lnTo>
                <a:lnTo>
                  <a:pt x="391543" y="391461"/>
                </a:lnTo>
                <a:lnTo>
                  <a:pt x="458584" y="386531"/>
                </a:lnTo>
                <a:lnTo>
                  <a:pt x="517724" y="378796"/>
                </a:lnTo>
                <a:lnTo>
                  <a:pt x="567052" y="368648"/>
                </a:lnTo>
                <a:lnTo>
                  <a:pt x="604654" y="356480"/>
                </a:lnTo>
                <a:lnTo>
                  <a:pt x="637032" y="327659"/>
                </a:lnTo>
                <a:lnTo>
                  <a:pt x="637032" y="65531"/>
                </a:lnTo>
                <a:lnTo>
                  <a:pt x="604654" y="36711"/>
                </a:lnTo>
                <a:lnTo>
                  <a:pt x="567052" y="24543"/>
                </a:lnTo>
                <a:lnTo>
                  <a:pt x="517724" y="14395"/>
                </a:lnTo>
                <a:lnTo>
                  <a:pt x="458584" y="6660"/>
                </a:lnTo>
                <a:lnTo>
                  <a:pt x="391543" y="1730"/>
                </a:lnTo>
                <a:lnTo>
                  <a:pt x="318516" y="0"/>
                </a:lnTo>
                <a:close/>
              </a:path>
            </a:pathLst>
          </a:custGeom>
          <a:solidFill>
            <a:srgbClr val="006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31863" y="2972980"/>
            <a:ext cx="647577" cy="66040"/>
          </a:xfrm>
          <a:custGeom>
            <a:avLst/>
            <a:gdLst/>
            <a:ahLst/>
            <a:cxnLst/>
            <a:rect l="l" t="t" r="r" b="b"/>
            <a:pathLst>
              <a:path w="637539" h="66039">
                <a:moveTo>
                  <a:pt x="637032" y="0"/>
                </a:moveTo>
                <a:lnTo>
                  <a:pt x="604654" y="28820"/>
                </a:lnTo>
                <a:lnTo>
                  <a:pt x="567052" y="40988"/>
                </a:lnTo>
                <a:lnTo>
                  <a:pt x="517724" y="51136"/>
                </a:lnTo>
                <a:lnTo>
                  <a:pt x="458584" y="58871"/>
                </a:lnTo>
                <a:lnTo>
                  <a:pt x="391543" y="63801"/>
                </a:lnTo>
                <a:lnTo>
                  <a:pt x="318516" y="65532"/>
                </a:lnTo>
                <a:lnTo>
                  <a:pt x="245488" y="63801"/>
                </a:lnTo>
                <a:lnTo>
                  <a:pt x="178447" y="58871"/>
                </a:lnTo>
                <a:lnTo>
                  <a:pt x="119307" y="51136"/>
                </a:lnTo>
                <a:lnTo>
                  <a:pt x="69979" y="40988"/>
                </a:lnTo>
                <a:lnTo>
                  <a:pt x="32377" y="28820"/>
                </a:lnTo>
                <a:lnTo>
                  <a:pt x="8413" y="15026"/>
                </a:lnTo>
                <a:lnTo>
                  <a:pt x="0" y="0"/>
                </a:lnTo>
              </a:path>
            </a:pathLst>
          </a:custGeom>
          <a:ln w="914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31863" y="2907448"/>
            <a:ext cx="647577" cy="393700"/>
          </a:xfrm>
          <a:custGeom>
            <a:avLst/>
            <a:gdLst/>
            <a:ahLst/>
            <a:cxnLst/>
            <a:rect l="l" t="t" r="r" b="b"/>
            <a:pathLst>
              <a:path w="637539" h="393700">
                <a:moveTo>
                  <a:pt x="0" y="65531"/>
                </a:moveTo>
                <a:lnTo>
                  <a:pt x="32377" y="36711"/>
                </a:lnTo>
                <a:lnTo>
                  <a:pt x="69979" y="24543"/>
                </a:lnTo>
                <a:lnTo>
                  <a:pt x="119307" y="14395"/>
                </a:lnTo>
                <a:lnTo>
                  <a:pt x="178447" y="6660"/>
                </a:lnTo>
                <a:lnTo>
                  <a:pt x="245488" y="1730"/>
                </a:lnTo>
                <a:lnTo>
                  <a:pt x="318516" y="0"/>
                </a:lnTo>
                <a:lnTo>
                  <a:pt x="391543" y="1730"/>
                </a:lnTo>
                <a:lnTo>
                  <a:pt x="458584" y="6660"/>
                </a:lnTo>
                <a:lnTo>
                  <a:pt x="517724" y="14395"/>
                </a:lnTo>
                <a:lnTo>
                  <a:pt x="567052" y="24543"/>
                </a:lnTo>
                <a:lnTo>
                  <a:pt x="604654" y="36711"/>
                </a:lnTo>
                <a:lnTo>
                  <a:pt x="637032" y="65531"/>
                </a:lnTo>
                <a:lnTo>
                  <a:pt x="637032" y="327659"/>
                </a:lnTo>
                <a:lnTo>
                  <a:pt x="604654" y="356480"/>
                </a:lnTo>
                <a:lnTo>
                  <a:pt x="567052" y="368648"/>
                </a:lnTo>
                <a:lnTo>
                  <a:pt x="517724" y="378796"/>
                </a:lnTo>
                <a:lnTo>
                  <a:pt x="458584" y="386531"/>
                </a:lnTo>
                <a:lnTo>
                  <a:pt x="391543" y="391461"/>
                </a:lnTo>
                <a:lnTo>
                  <a:pt x="318516" y="393191"/>
                </a:lnTo>
                <a:lnTo>
                  <a:pt x="245488" y="391461"/>
                </a:lnTo>
                <a:lnTo>
                  <a:pt x="178447" y="386531"/>
                </a:lnTo>
                <a:lnTo>
                  <a:pt x="119307" y="378796"/>
                </a:lnTo>
                <a:lnTo>
                  <a:pt x="69979" y="368648"/>
                </a:lnTo>
                <a:lnTo>
                  <a:pt x="32377" y="356480"/>
                </a:lnTo>
                <a:lnTo>
                  <a:pt x="0" y="327659"/>
                </a:lnTo>
                <a:lnTo>
                  <a:pt x="0" y="65531"/>
                </a:lnTo>
                <a:close/>
              </a:path>
            </a:pathLst>
          </a:custGeom>
          <a:ln w="914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20921" y="3080676"/>
            <a:ext cx="473428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Zoo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eper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73874" y="2148496"/>
            <a:ext cx="1486074" cy="594360"/>
          </a:xfrm>
          <a:custGeom>
            <a:avLst/>
            <a:gdLst/>
            <a:ahLst/>
            <a:cxnLst/>
            <a:rect l="l" t="t" r="r" b="b"/>
            <a:pathLst>
              <a:path w="1463040" h="594360">
                <a:moveTo>
                  <a:pt x="0" y="594359"/>
                </a:moveTo>
                <a:lnTo>
                  <a:pt x="1463040" y="594359"/>
                </a:lnTo>
                <a:lnTo>
                  <a:pt x="1463040" y="0"/>
                </a:lnTo>
                <a:lnTo>
                  <a:pt x="0" y="0"/>
                </a:lnTo>
                <a:lnTo>
                  <a:pt x="0" y="5943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873874" y="2148496"/>
            <a:ext cx="1486074" cy="377026"/>
          </a:xfrm>
          <a:prstGeom prst="rect">
            <a:avLst/>
          </a:prstGeom>
          <a:ln w="914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000" b="1" spc="-20" dirty="0">
                <a:latin typeface="Arial"/>
                <a:cs typeface="Arial"/>
              </a:rPr>
              <a:t>Container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15873" y="2256699"/>
            <a:ext cx="552634" cy="377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73874" y="2835820"/>
            <a:ext cx="1486074" cy="594360"/>
          </a:xfrm>
          <a:custGeom>
            <a:avLst/>
            <a:gdLst/>
            <a:ahLst/>
            <a:cxnLst/>
            <a:rect l="l" t="t" r="r" b="b"/>
            <a:pathLst>
              <a:path w="1463040" h="594360">
                <a:moveTo>
                  <a:pt x="0" y="594359"/>
                </a:moveTo>
                <a:lnTo>
                  <a:pt x="1463040" y="594359"/>
                </a:lnTo>
                <a:lnTo>
                  <a:pt x="1463040" y="0"/>
                </a:lnTo>
                <a:lnTo>
                  <a:pt x="0" y="0"/>
                </a:lnTo>
                <a:lnTo>
                  <a:pt x="0" y="5943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873874" y="2835820"/>
            <a:ext cx="1486074" cy="377026"/>
          </a:xfrm>
          <a:prstGeom prst="rect">
            <a:avLst/>
          </a:prstGeom>
          <a:ln w="914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000" b="1" spc="-20" dirty="0">
                <a:latin typeface="Arial"/>
                <a:cs typeface="Arial"/>
              </a:rPr>
              <a:t>Container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15873" y="2942499"/>
            <a:ext cx="552634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4015" y="2395383"/>
            <a:ext cx="306374" cy="76200"/>
          </a:xfrm>
          <a:custGeom>
            <a:avLst/>
            <a:gdLst/>
            <a:ahLst/>
            <a:cxnLst/>
            <a:rect l="l" t="t" r="r" b="b"/>
            <a:pathLst>
              <a:path w="301625" h="76200">
                <a:moveTo>
                  <a:pt x="225044" y="0"/>
                </a:moveTo>
                <a:lnTo>
                  <a:pt x="225044" y="76200"/>
                </a:lnTo>
                <a:lnTo>
                  <a:pt x="288544" y="44450"/>
                </a:lnTo>
                <a:lnTo>
                  <a:pt x="237744" y="44450"/>
                </a:lnTo>
                <a:lnTo>
                  <a:pt x="237744" y="31750"/>
                </a:lnTo>
                <a:lnTo>
                  <a:pt x="288544" y="31750"/>
                </a:lnTo>
                <a:lnTo>
                  <a:pt x="225044" y="0"/>
                </a:lnTo>
                <a:close/>
              </a:path>
              <a:path w="301625" h="76200">
                <a:moveTo>
                  <a:pt x="2250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5044" y="44450"/>
                </a:lnTo>
                <a:lnTo>
                  <a:pt x="225044" y="31750"/>
                </a:lnTo>
                <a:close/>
              </a:path>
              <a:path w="301625" h="76200">
                <a:moveTo>
                  <a:pt x="288544" y="31750"/>
                </a:moveTo>
                <a:lnTo>
                  <a:pt x="237744" y="31750"/>
                </a:lnTo>
                <a:lnTo>
                  <a:pt x="237744" y="44450"/>
                </a:lnTo>
                <a:lnTo>
                  <a:pt x="288544" y="44450"/>
                </a:lnTo>
                <a:lnTo>
                  <a:pt x="301244" y="38100"/>
                </a:lnTo>
                <a:lnTo>
                  <a:pt x="2885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3092" y="2657511"/>
            <a:ext cx="77400" cy="214629"/>
          </a:xfrm>
          <a:custGeom>
            <a:avLst/>
            <a:gdLst/>
            <a:ahLst/>
            <a:cxnLst/>
            <a:rect l="l" t="t" r="r" b="b"/>
            <a:pathLst>
              <a:path w="76200" h="214630">
                <a:moveTo>
                  <a:pt x="31750" y="138049"/>
                </a:moveTo>
                <a:lnTo>
                  <a:pt x="0" y="138049"/>
                </a:lnTo>
                <a:lnTo>
                  <a:pt x="38100" y="214249"/>
                </a:lnTo>
                <a:lnTo>
                  <a:pt x="69850" y="150749"/>
                </a:lnTo>
                <a:lnTo>
                  <a:pt x="31750" y="150749"/>
                </a:lnTo>
                <a:lnTo>
                  <a:pt x="31750" y="138049"/>
                </a:lnTo>
                <a:close/>
              </a:path>
              <a:path w="76200" h="214630">
                <a:moveTo>
                  <a:pt x="44450" y="0"/>
                </a:moveTo>
                <a:lnTo>
                  <a:pt x="31750" y="0"/>
                </a:lnTo>
                <a:lnTo>
                  <a:pt x="31750" y="150749"/>
                </a:lnTo>
                <a:lnTo>
                  <a:pt x="44450" y="150749"/>
                </a:lnTo>
                <a:lnTo>
                  <a:pt x="44450" y="0"/>
                </a:lnTo>
                <a:close/>
              </a:path>
              <a:path w="76200" h="214630">
                <a:moveTo>
                  <a:pt x="76200" y="138049"/>
                </a:moveTo>
                <a:lnTo>
                  <a:pt x="44450" y="138049"/>
                </a:lnTo>
                <a:lnTo>
                  <a:pt x="44450" y="150749"/>
                </a:lnTo>
                <a:lnTo>
                  <a:pt x="69850" y="150749"/>
                </a:lnTo>
                <a:lnTo>
                  <a:pt x="76200" y="138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72963" y="3065943"/>
            <a:ext cx="385063" cy="76200"/>
          </a:xfrm>
          <a:custGeom>
            <a:avLst/>
            <a:gdLst/>
            <a:ahLst/>
            <a:cxnLst/>
            <a:rect l="l" t="t" r="r" b="b"/>
            <a:pathLst>
              <a:path w="379095" h="76200">
                <a:moveTo>
                  <a:pt x="76199" y="0"/>
                </a:moveTo>
                <a:lnTo>
                  <a:pt x="0" y="38100"/>
                </a:lnTo>
                <a:lnTo>
                  <a:pt x="76199" y="76200"/>
                </a:lnTo>
                <a:lnTo>
                  <a:pt x="76199" y="44450"/>
                </a:lnTo>
                <a:lnTo>
                  <a:pt x="63499" y="44450"/>
                </a:lnTo>
                <a:lnTo>
                  <a:pt x="63499" y="31750"/>
                </a:lnTo>
                <a:lnTo>
                  <a:pt x="76199" y="31750"/>
                </a:lnTo>
                <a:lnTo>
                  <a:pt x="76199" y="0"/>
                </a:lnTo>
                <a:close/>
              </a:path>
              <a:path w="379095" h="76200">
                <a:moveTo>
                  <a:pt x="302640" y="0"/>
                </a:moveTo>
                <a:lnTo>
                  <a:pt x="302640" y="76200"/>
                </a:lnTo>
                <a:lnTo>
                  <a:pt x="366140" y="44450"/>
                </a:lnTo>
                <a:lnTo>
                  <a:pt x="315340" y="44450"/>
                </a:lnTo>
                <a:lnTo>
                  <a:pt x="315340" y="31750"/>
                </a:lnTo>
                <a:lnTo>
                  <a:pt x="366140" y="31750"/>
                </a:lnTo>
                <a:lnTo>
                  <a:pt x="302640" y="0"/>
                </a:lnTo>
                <a:close/>
              </a:path>
              <a:path w="379095" h="76200">
                <a:moveTo>
                  <a:pt x="76199" y="31750"/>
                </a:moveTo>
                <a:lnTo>
                  <a:pt x="63499" y="31750"/>
                </a:lnTo>
                <a:lnTo>
                  <a:pt x="63499" y="44450"/>
                </a:lnTo>
                <a:lnTo>
                  <a:pt x="76199" y="44450"/>
                </a:lnTo>
                <a:lnTo>
                  <a:pt x="76199" y="31750"/>
                </a:lnTo>
                <a:close/>
              </a:path>
              <a:path w="379095" h="76200">
                <a:moveTo>
                  <a:pt x="302640" y="31750"/>
                </a:moveTo>
                <a:lnTo>
                  <a:pt x="76199" y="31750"/>
                </a:lnTo>
                <a:lnTo>
                  <a:pt x="76199" y="44450"/>
                </a:lnTo>
                <a:lnTo>
                  <a:pt x="302640" y="44450"/>
                </a:lnTo>
                <a:lnTo>
                  <a:pt x="302640" y="31750"/>
                </a:lnTo>
                <a:close/>
              </a:path>
              <a:path w="379095" h="76200">
                <a:moveTo>
                  <a:pt x="366140" y="31750"/>
                </a:moveTo>
                <a:lnTo>
                  <a:pt x="315340" y="31750"/>
                </a:lnTo>
                <a:lnTo>
                  <a:pt x="315340" y="44450"/>
                </a:lnTo>
                <a:lnTo>
                  <a:pt x="366140" y="44450"/>
                </a:lnTo>
                <a:lnTo>
                  <a:pt x="378840" y="38100"/>
                </a:lnTo>
                <a:lnTo>
                  <a:pt x="36614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22840" y="3065943"/>
            <a:ext cx="326369" cy="76200"/>
          </a:xfrm>
          <a:custGeom>
            <a:avLst/>
            <a:gdLst/>
            <a:ahLst/>
            <a:cxnLst/>
            <a:rect l="l" t="t" r="r" b="b"/>
            <a:pathLst>
              <a:path w="321310" h="76200">
                <a:moveTo>
                  <a:pt x="244855" y="0"/>
                </a:moveTo>
                <a:lnTo>
                  <a:pt x="244855" y="76200"/>
                </a:lnTo>
                <a:lnTo>
                  <a:pt x="308355" y="44450"/>
                </a:lnTo>
                <a:lnTo>
                  <a:pt x="257555" y="44450"/>
                </a:lnTo>
                <a:lnTo>
                  <a:pt x="257555" y="31750"/>
                </a:lnTo>
                <a:lnTo>
                  <a:pt x="308355" y="31750"/>
                </a:lnTo>
                <a:lnTo>
                  <a:pt x="244855" y="0"/>
                </a:lnTo>
                <a:close/>
              </a:path>
              <a:path w="321310" h="76200">
                <a:moveTo>
                  <a:pt x="24485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44855" y="44450"/>
                </a:lnTo>
                <a:lnTo>
                  <a:pt x="244855" y="31750"/>
                </a:lnTo>
                <a:close/>
              </a:path>
              <a:path w="321310" h="76200">
                <a:moveTo>
                  <a:pt x="308355" y="31750"/>
                </a:moveTo>
                <a:lnTo>
                  <a:pt x="257555" y="31750"/>
                </a:lnTo>
                <a:lnTo>
                  <a:pt x="257555" y="44450"/>
                </a:lnTo>
                <a:lnTo>
                  <a:pt x="308355" y="44450"/>
                </a:lnTo>
                <a:lnTo>
                  <a:pt x="321055" y="38100"/>
                </a:lnTo>
                <a:lnTo>
                  <a:pt x="30835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97704" y="2445676"/>
            <a:ext cx="599203" cy="662940"/>
          </a:xfrm>
          <a:custGeom>
            <a:avLst/>
            <a:gdLst/>
            <a:ahLst/>
            <a:cxnLst/>
            <a:rect l="l" t="t" r="r" b="b"/>
            <a:pathLst>
              <a:path w="589915" h="662939">
                <a:moveTo>
                  <a:pt x="534399" y="52760"/>
                </a:moveTo>
                <a:lnTo>
                  <a:pt x="0" y="654304"/>
                </a:lnTo>
                <a:lnTo>
                  <a:pt x="9398" y="662686"/>
                </a:lnTo>
                <a:lnTo>
                  <a:pt x="543873" y="61197"/>
                </a:lnTo>
                <a:lnTo>
                  <a:pt x="534399" y="52760"/>
                </a:lnTo>
                <a:close/>
              </a:path>
              <a:path w="589915" h="662939">
                <a:moveTo>
                  <a:pt x="578032" y="43306"/>
                </a:moveTo>
                <a:lnTo>
                  <a:pt x="542798" y="43306"/>
                </a:lnTo>
                <a:lnTo>
                  <a:pt x="552323" y="51688"/>
                </a:lnTo>
                <a:lnTo>
                  <a:pt x="543873" y="61197"/>
                </a:lnTo>
                <a:lnTo>
                  <a:pt x="567563" y="82295"/>
                </a:lnTo>
                <a:lnTo>
                  <a:pt x="578032" y="43306"/>
                </a:lnTo>
                <a:close/>
              </a:path>
              <a:path w="589915" h="662939">
                <a:moveTo>
                  <a:pt x="542798" y="43306"/>
                </a:moveTo>
                <a:lnTo>
                  <a:pt x="534399" y="52760"/>
                </a:lnTo>
                <a:lnTo>
                  <a:pt x="543873" y="61197"/>
                </a:lnTo>
                <a:lnTo>
                  <a:pt x="552323" y="51688"/>
                </a:lnTo>
                <a:lnTo>
                  <a:pt x="542798" y="43306"/>
                </a:lnTo>
                <a:close/>
              </a:path>
              <a:path w="589915" h="662939">
                <a:moveTo>
                  <a:pt x="589661" y="0"/>
                </a:moveTo>
                <a:lnTo>
                  <a:pt x="510667" y="31622"/>
                </a:lnTo>
                <a:lnTo>
                  <a:pt x="534399" y="52760"/>
                </a:lnTo>
                <a:lnTo>
                  <a:pt x="542798" y="43306"/>
                </a:lnTo>
                <a:lnTo>
                  <a:pt x="578032" y="43306"/>
                </a:lnTo>
                <a:lnTo>
                  <a:pt x="589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2219" y="3091090"/>
            <a:ext cx="594688" cy="76200"/>
          </a:xfrm>
          <a:custGeom>
            <a:avLst/>
            <a:gdLst/>
            <a:ahLst/>
            <a:cxnLst/>
            <a:rect l="l" t="t" r="r" b="b"/>
            <a:pathLst>
              <a:path w="585470" h="76200">
                <a:moveTo>
                  <a:pt x="511048" y="0"/>
                </a:moveTo>
                <a:lnTo>
                  <a:pt x="509463" y="31636"/>
                </a:lnTo>
                <a:lnTo>
                  <a:pt x="522097" y="32257"/>
                </a:lnTo>
                <a:lnTo>
                  <a:pt x="521462" y="44957"/>
                </a:lnTo>
                <a:lnTo>
                  <a:pt x="508796" y="44957"/>
                </a:lnTo>
                <a:lnTo>
                  <a:pt x="507238" y="76072"/>
                </a:lnTo>
                <a:lnTo>
                  <a:pt x="577995" y="44957"/>
                </a:lnTo>
                <a:lnTo>
                  <a:pt x="521462" y="44957"/>
                </a:lnTo>
                <a:lnTo>
                  <a:pt x="508827" y="44336"/>
                </a:lnTo>
                <a:lnTo>
                  <a:pt x="579409" y="44336"/>
                </a:lnTo>
                <a:lnTo>
                  <a:pt x="585216" y="41782"/>
                </a:lnTo>
                <a:lnTo>
                  <a:pt x="511048" y="0"/>
                </a:lnTo>
                <a:close/>
              </a:path>
              <a:path w="585470" h="76200">
                <a:moveTo>
                  <a:pt x="509463" y="31636"/>
                </a:moveTo>
                <a:lnTo>
                  <a:pt x="508827" y="44336"/>
                </a:lnTo>
                <a:lnTo>
                  <a:pt x="521462" y="44957"/>
                </a:lnTo>
                <a:lnTo>
                  <a:pt x="522097" y="32257"/>
                </a:lnTo>
                <a:lnTo>
                  <a:pt x="509463" y="31636"/>
                </a:lnTo>
                <a:close/>
              </a:path>
              <a:path w="585470" h="76200">
                <a:moveTo>
                  <a:pt x="507" y="6603"/>
                </a:moveTo>
                <a:lnTo>
                  <a:pt x="0" y="19303"/>
                </a:lnTo>
                <a:lnTo>
                  <a:pt x="508827" y="44336"/>
                </a:lnTo>
                <a:lnTo>
                  <a:pt x="509463" y="31636"/>
                </a:lnTo>
                <a:lnTo>
                  <a:pt x="507" y="6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97450" y="3099980"/>
            <a:ext cx="599203" cy="720725"/>
          </a:xfrm>
          <a:custGeom>
            <a:avLst/>
            <a:gdLst/>
            <a:ahLst/>
            <a:cxnLst/>
            <a:rect l="l" t="t" r="r" b="b"/>
            <a:pathLst>
              <a:path w="589915" h="720725">
                <a:moveTo>
                  <a:pt x="536802" y="665179"/>
                </a:moveTo>
                <a:lnTo>
                  <a:pt x="512190" y="685292"/>
                </a:lnTo>
                <a:lnTo>
                  <a:pt x="589914" y="720217"/>
                </a:lnTo>
                <a:lnTo>
                  <a:pt x="579768" y="675005"/>
                </a:lnTo>
                <a:lnTo>
                  <a:pt x="544829" y="675005"/>
                </a:lnTo>
                <a:lnTo>
                  <a:pt x="536802" y="665179"/>
                </a:lnTo>
                <a:close/>
              </a:path>
              <a:path w="589915" h="720725">
                <a:moveTo>
                  <a:pt x="546663" y="657121"/>
                </a:moveTo>
                <a:lnTo>
                  <a:pt x="536802" y="665179"/>
                </a:lnTo>
                <a:lnTo>
                  <a:pt x="544829" y="675005"/>
                </a:lnTo>
                <a:lnTo>
                  <a:pt x="554735" y="667004"/>
                </a:lnTo>
                <a:lnTo>
                  <a:pt x="546663" y="657121"/>
                </a:lnTo>
                <a:close/>
              </a:path>
              <a:path w="589915" h="720725">
                <a:moveTo>
                  <a:pt x="571245" y="637032"/>
                </a:moveTo>
                <a:lnTo>
                  <a:pt x="546663" y="657121"/>
                </a:lnTo>
                <a:lnTo>
                  <a:pt x="554735" y="667004"/>
                </a:lnTo>
                <a:lnTo>
                  <a:pt x="544829" y="675005"/>
                </a:lnTo>
                <a:lnTo>
                  <a:pt x="579768" y="675005"/>
                </a:lnTo>
                <a:lnTo>
                  <a:pt x="571245" y="637032"/>
                </a:lnTo>
                <a:close/>
              </a:path>
              <a:path w="589915" h="720725">
                <a:moveTo>
                  <a:pt x="9905" y="0"/>
                </a:moveTo>
                <a:lnTo>
                  <a:pt x="0" y="8128"/>
                </a:lnTo>
                <a:lnTo>
                  <a:pt x="536802" y="665179"/>
                </a:lnTo>
                <a:lnTo>
                  <a:pt x="546663" y="657121"/>
                </a:lnTo>
                <a:lnTo>
                  <a:pt x="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0516" y="3328071"/>
            <a:ext cx="77400" cy="299720"/>
          </a:xfrm>
          <a:custGeom>
            <a:avLst/>
            <a:gdLst/>
            <a:ahLst/>
            <a:cxnLst/>
            <a:rect l="l" t="t" r="r" b="b"/>
            <a:pathLst>
              <a:path w="76200" h="299719">
                <a:moveTo>
                  <a:pt x="31750" y="223139"/>
                </a:moveTo>
                <a:lnTo>
                  <a:pt x="0" y="223139"/>
                </a:lnTo>
                <a:lnTo>
                  <a:pt x="38100" y="299339"/>
                </a:lnTo>
                <a:lnTo>
                  <a:pt x="69850" y="235839"/>
                </a:lnTo>
                <a:lnTo>
                  <a:pt x="31750" y="235839"/>
                </a:lnTo>
                <a:lnTo>
                  <a:pt x="31750" y="223139"/>
                </a:lnTo>
                <a:close/>
              </a:path>
              <a:path w="76200" h="299719">
                <a:moveTo>
                  <a:pt x="44450" y="0"/>
                </a:moveTo>
                <a:lnTo>
                  <a:pt x="31750" y="0"/>
                </a:lnTo>
                <a:lnTo>
                  <a:pt x="31750" y="235839"/>
                </a:lnTo>
                <a:lnTo>
                  <a:pt x="44450" y="235839"/>
                </a:lnTo>
                <a:lnTo>
                  <a:pt x="44450" y="0"/>
                </a:lnTo>
                <a:close/>
              </a:path>
              <a:path w="76200" h="299719">
                <a:moveTo>
                  <a:pt x="76200" y="223139"/>
                </a:moveTo>
                <a:lnTo>
                  <a:pt x="44450" y="223139"/>
                </a:lnTo>
                <a:lnTo>
                  <a:pt x="44450" y="235839"/>
                </a:lnTo>
                <a:lnTo>
                  <a:pt x="69850" y="235839"/>
                </a:lnTo>
                <a:lnTo>
                  <a:pt x="76200" y="22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82415" y="2395383"/>
            <a:ext cx="306374" cy="76200"/>
          </a:xfrm>
          <a:custGeom>
            <a:avLst/>
            <a:gdLst/>
            <a:ahLst/>
            <a:cxnLst/>
            <a:rect l="l" t="t" r="r" b="b"/>
            <a:pathLst>
              <a:path w="301625" h="76200">
                <a:moveTo>
                  <a:pt x="225044" y="0"/>
                </a:moveTo>
                <a:lnTo>
                  <a:pt x="225044" y="76200"/>
                </a:lnTo>
                <a:lnTo>
                  <a:pt x="288544" y="44450"/>
                </a:lnTo>
                <a:lnTo>
                  <a:pt x="237744" y="44450"/>
                </a:lnTo>
                <a:lnTo>
                  <a:pt x="237744" y="31750"/>
                </a:lnTo>
                <a:lnTo>
                  <a:pt x="288544" y="31750"/>
                </a:lnTo>
                <a:lnTo>
                  <a:pt x="225044" y="0"/>
                </a:lnTo>
                <a:close/>
              </a:path>
              <a:path w="301625" h="76200">
                <a:moveTo>
                  <a:pt x="2250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5044" y="44450"/>
                </a:lnTo>
                <a:lnTo>
                  <a:pt x="225044" y="31750"/>
                </a:lnTo>
                <a:close/>
              </a:path>
              <a:path w="301625" h="76200">
                <a:moveTo>
                  <a:pt x="288544" y="31750"/>
                </a:moveTo>
                <a:lnTo>
                  <a:pt x="237744" y="31750"/>
                </a:lnTo>
                <a:lnTo>
                  <a:pt x="237744" y="44450"/>
                </a:lnTo>
                <a:lnTo>
                  <a:pt x="288544" y="44450"/>
                </a:lnTo>
                <a:lnTo>
                  <a:pt x="301244" y="38100"/>
                </a:lnTo>
                <a:lnTo>
                  <a:pt x="2885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73874" y="3521620"/>
            <a:ext cx="1486074" cy="594360"/>
          </a:xfrm>
          <a:custGeom>
            <a:avLst/>
            <a:gdLst/>
            <a:ahLst/>
            <a:cxnLst/>
            <a:rect l="l" t="t" r="r" b="b"/>
            <a:pathLst>
              <a:path w="1463040" h="594360">
                <a:moveTo>
                  <a:pt x="0" y="594360"/>
                </a:moveTo>
                <a:lnTo>
                  <a:pt x="1463040" y="594360"/>
                </a:lnTo>
                <a:lnTo>
                  <a:pt x="1463040" y="0"/>
                </a:lnTo>
                <a:lnTo>
                  <a:pt x="0" y="0"/>
                </a:lnTo>
                <a:lnTo>
                  <a:pt x="0" y="5943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873874" y="3521620"/>
            <a:ext cx="1486074" cy="377026"/>
          </a:xfrm>
          <a:prstGeom prst="rect">
            <a:avLst/>
          </a:prstGeom>
          <a:ln w="914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000" b="1" spc="-20" dirty="0">
                <a:latin typeface="Arial"/>
                <a:cs typeface="Arial"/>
              </a:rPr>
              <a:t>Container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15873" y="3628299"/>
            <a:ext cx="552634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117646" y="2133558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99" dirty="0">
                <a:latin typeface="造字工房悦黑演示版纤细体" pitchFamily="50" charset="-122"/>
                <a:ea typeface="造字工房悦黑演示版纤细体" pitchFamily="50" charset="-122"/>
              </a:rPr>
              <a:t>1</a:t>
            </a:r>
            <a:endParaRPr lang="zh-CN" altLang="en-US" sz="2999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矩形 9"/>
          <p:cNvSpPr/>
          <p:nvPr/>
        </p:nvSpPr>
        <p:spPr>
          <a:xfrm>
            <a:off x="2348578" y="2008955"/>
            <a:ext cx="580831" cy="1175657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1688841 w 1688841"/>
              <a:gd name="connsiteY2" fmla="*/ 914400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688841"/>
              <a:gd name="connsiteY0" fmla="*/ 0 h 1567543"/>
              <a:gd name="connsiteX1" fmla="*/ 1688841 w 1688841"/>
              <a:gd name="connsiteY1" fmla="*/ 0 h 1567543"/>
              <a:gd name="connsiteX2" fmla="*/ 709127 w 1688841"/>
              <a:gd name="connsiteY2" fmla="*/ 1474236 h 1567543"/>
              <a:gd name="connsiteX3" fmla="*/ 0 w 1688841"/>
              <a:gd name="connsiteY3" fmla="*/ 1567543 h 1567543"/>
              <a:gd name="connsiteX4" fmla="*/ 774441 w 1688841"/>
              <a:gd name="connsiteY4" fmla="*/ 0 h 1567543"/>
              <a:gd name="connsiteX0" fmla="*/ 774441 w 1017037"/>
              <a:gd name="connsiteY0" fmla="*/ 0 h 1567543"/>
              <a:gd name="connsiteX1" fmla="*/ 1017037 w 1017037"/>
              <a:gd name="connsiteY1" fmla="*/ 634481 h 1567543"/>
              <a:gd name="connsiteX2" fmla="*/ 709127 w 1017037"/>
              <a:gd name="connsiteY2" fmla="*/ 1474236 h 1567543"/>
              <a:gd name="connsiteX3" fmla="*/ 0 w 1017037"/>
              <a:gd name="connsiteY3" fmla="*/ 1567543 h 1567543"/>
              <a:gd name="connsiteX4" fmla="*/ 774441 w 1017037"/>
              <a:gd name="connsiteY4" fmla="*/ 0 h 1567543"/>
              <a:gd name="connsiteX0" fmla="*/ 774441 w 774441"/>
              <a:gd name="connsiteY0" fmla="*/ 0 h 1567543"/>
              <a:gd name="connsiteX1" fmla="*/ 709127 w 774441"/>
              <a:gd name="connsiteY1" fmla="*/ 1474236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  <a:gd name="connsiteX0" fmla="*/ 774441 w 839756"/>
              <a:gd name="connsiteY0" fmla="*/ 0 h 1567543"/>
              <a:gd name="connsiteX1" fmla="*/ 839756 w 839756"/>
              <a:gd name="connsiteY1" fmla="*/ 1101012 h 1567543"/>
              <a:gd name="connsiteX2" fmla="*/ 0 w 839756"/>
              <a:gd name="connsiteY2" fmla="*/ 1567543 h 1567543"/>
              <a:gd name="connsiteX3" fmla="*/ 774441 w 839756"/>
              <a:gd name="connsiteY3" fmla="*/ 0 h 1567543"/>
              <a:gd name="connsiteX0" fmla="*/ 774441 w 774441"/>
              <a:gd name="connsiteY0" fmla="*/ 0 h 1567543"/>
              <a:gd name="connsiteX1" fmla="*/ 774441 w 774441"/>
              <a:gd name="connsiteY1" fmla="*/ 1101012 h 1567543"/>
              <a:gd name="connsiteX2" fmla="*/ 0 w 774441"/>
              <a:gd name="connsiteY2" fmla="*/ 1567543 h 1567543"/>
              <a:gd name="connsiteX3" fmla="*/ 774441 w 774441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441" h="1567543">
                <a:moveTo>
                  <a:pt x="774441" y="0"/>
                </a:moveTo>
                <a:lnTo>
                  <a:pt x="774441" y="1101012"/>
                </a:lnTo>
                <a:lnTo>
                  <a:pt x="0" y="1567543"/>
                </a:lnTo>
                <a:lnTo>
                  <a:pt x="774441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2425554" y="2133558"/>
            <a:ext cx="432333" cy="8801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03445" y="2335174"/>
            <a:ext cx="40728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微服务架构</a:t>
            </a:r>
            <a:endParaRPr lang="en-US" altLang="zh-CN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81923"/>
            <a:ext cx="3921569" cy="27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808348"/>
            <a:ext cx="8396205" cy="42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36340"/>
            <a:ext cx="8384146" cy="43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223564"/>
            <a:ext cx="39319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z="2800" b="1" spc="-5" dirty="0">
                <a:solidFill>
                  <a:srgbClr val="182850"/>
                </a:solidFill>
                <a:latin typeface="微软雅黑"/>
                <a:cs typeface="微软雅黑"/>
              </a:rPr>
              <a:t>无服务器架构的技术选型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9582" y="917886"/>
            <a:ext cx="2124710" cy="609600"/>
          </a:xfrm>
          <a:custGeom>
            <a:avLst/>
            <a:gdLst/>
            <a:ahLst/>
            <a:cxnLst/>
            <a:rect l="l" t="t" r="r" b="b"/>
            <a:pathLst>
              <a:path w="2124710" h="609600">
                <a:moveTo>
                  <a:pt x="0" y="609574"/>
                </a:moveTo>
                <a:lnTo>
                  <a:pt x="2124710" y="609574"/>
                </a:lnTo>
                <a:lnTo>
                  <a:pt x="2124710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4304" y="917886"/>
            <a:ext cx="935990" cy="609600"/>
          </a:xfrm>
          <a:custGeom>
            <a:avLst/>
            <a:gdLst/>
            <a:ahLst/>
            <a:cxnLst/>
            <a:rect l="l" t="t" r="r" b="b"/>
            <a:pathLst>
              <a:path w="935989" h="609600">
                <a:moveTo>
                  <a:pt x="0" y="609574"/>
                </a:moveTo>
                <a:lnTo>
                  <a:pt x="935748" y="609574"/>
                </a:lnTo>
                <a:lnTo>
                  <a:pt x="935748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0040" y="917886"/>
            <a:ext cx="1273810" cy="609600"/>
          </a:xfrm>
          <a:custGeom>
            <a:avLst/>
            <a:gdLst/>
            <a:ahLst/>
            <a:cxnLst/>
            <a:rect l="l" t="t" r="r" b="b"/>
            <a:pathLst>
              <a:path w="1273810" h="609600">
                <a:moveTo>
                  <a:pt x="0" y="609574"/>
                </a:moveTo>
                <a:lnTo>
                  <a:pt x="1273810" y="609574"/>
                </a:lnTo>
                <a:lnTo>
                  <a:pt x="1273810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3851" y="917886"/>
            <a:ext cx="1179830" cy="609600"/>
          </a:xfrm>
          <a:custGeom>
            <a:avLst/>
            <a:gdLst/>
            <a:ahLst/>
            <a:cxnLst/>
            <a:rect l="l" t="t" r="r" b="b"/>
            <a:pathLst>
              <a:path w="1179829" h="609600">
                <a:moveTo>
                  <a:pt x="0" y="609574"/>
                </a:moveTo>
                <a:lnTo>
                  <a:pt x="1179474" y="609574"/>
                </a:lnTo>
                <a:lnTo>
                  <a:pt x="1179474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3301" y="917886"/>
            <a:ext cx="1297305" cy="609600"/>
          </a:xfrm>
          <a:custGeom>
            <a:avLst/>
            <a:gdLst/>
            <a:ahLst/>
            <a:cxnLst/>
            <a:rect l="l" t="t" r="r" b="b"/>
            <a:pathLst>
              <a:path w="1297304" h="609600">
                <a:moveTo>
                  <a:pt x="0" y="609574"/>
                </a:moveTo>
                <a:lnTo>
                  <a:pt x="1297304" y="609574"/>
                </a:lnTo>
                <a:lnTo>
                  <a:pt x="1297304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0606" y="917886"/>
            <a:ext cx="1297305" cy="609600"/>
          </a:xfrm>
          <a:custGeom>
            <a:avLst/>
            <a:gdLst/>
            <a:ahLst/>
            <a:cxnLst/>
            <a:rect l="l" t="t" r="r" b="b"/>
            <a:pathLst>
              <a:path w="1297304" h="609600">
                <a:moveTo>
                  <a:pt x="0" y="609574"/>
                </a:moveTo>
                <a:lnTo>
                  <a:pt x="1297304" y="609574"/>
                </a:lnTo>
                <a:lnTo>
                  <a:pt x="1297304" y="0"/>
                </a:lnTo>
                <a:lnTo>
                  <a:pt x="0" y="0"/>
                </a:lnTo>
                <a:lnTo>
                  <a:pt x="0" y="609574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582" y="1527359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4304" y="1527359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0040" y="1527359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03851" y="1527359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3301" y="152735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0606" y="152735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82" y="1923599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4304" y="1923599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0040" y="1923599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3851" y="1923599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83301" y="192359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80606" y="192359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582" y="2319839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4304" y="2319839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30040" y="2319839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03851" y="2319839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3301" y="231983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0606" y="231983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582" y="2716079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94304" y="2716079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30040" y="2716079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03851" y="2716079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83301" y="271607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80606" y="271607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582" y="3112319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94304" y="3112319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30040" y="3112319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3851" y="3112319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83301" y="311231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80606" y="3112319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582" y="3508470"/>
            <a:ext cx="2124710" cy="396240"/>
          </a:xfrm>
          <a:custGeom>
            <a:avLst/>
            <a:gdLst/>
            <a:ahLst/>
            <a:cxnLst/>
            <a:rect l="l" t="t" r="r" b="b"/>
            <a:pathLst>
              <a:path w="2124710" h="396239">
                <a:moveTo>
                  <a:pt x="0" y="396214"/>
                </a:moveTo>
                <a:lnTo>
                  <a:pt x="2124710" y="396214"/>
                </a:lnTo>
                <a:lnTo>
                  <a:pt x="21247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94304" y="3508470"/>
            <a:ext cx="935990" cy="396240"/>
          </a:xfrm>
          <a:custGeom>
            <a:avLst/>
            <a:gdLst/>
            <a:ahLst/>
            <a:cxnLst/>
            <a:rect l="l" t="t" r="r" b="b"/>
            <a:pathLst>
              <a:path w="935989" h="396239">
                <a:moveTo>
                  <a:pt x="0" y="396214"/>
                </a:moveTo>
                <a:lnTo>
                  <a:pt x="935748" y="396214"/>
                </a:lnTo>
                <a:lnTo>
                  <a:pt x="935748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0040" y="3508470"/>
            <a:ext cx="1273810" cy="396240"/>
          </a:xfrm>
          <a:custGeom>
            <a:avLst/>
            <a:gdLst/>
            <a:ahLst/>
            <a:cxnLst/>
            <a:rect l="l" t="t" r="r" b="b"/>
            <a:pathLst>
              <a:path w="1273810" h="396239">
                <a:moveTo>
                  <a:pt x="0" y="396214"/>
                </a:moveTo>
                <a:lnTo>
                  <a:pt x="1273810" y="396214"/>
                </a:lnTo>
                <a:lnTo>
                  <a:pt x="1273810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03851" y="3508470"/>
            <a:ext cx="1179830" cy="396240"/>
          </a:xfrm>
          <a:custGeom>
            <a:avLst/>
            <a:gdLst/>
            <a:ahLst/>
            <a:cxnLst/>
            <a:rect l="l" t="t" r="r" b="b"/>
            <a:pathLst>
              <a:path w="1179829" h="396239">
                <a:moveTo>
                  <a:pt x="0" y="396214"/>
                </a:moveTo>
                <a:lnTo>
                  <a:pt x="1179474" y="396214"/>
                </a:lnTo>
                <a:lnTo>
                  <a:pt x="117947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83301" y="3508470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80606" y="3508470"/>
            <a:ext cx="1297305" cy="396240"/>
          </a:xfrm>
          <a:custGeom>
            <a:avLst/>
            <a:gdLst/>
            <a:ahLst/>
            <a:cxnLst/>
            <a:rect l="l" t="t" r="r" b="b"/>
            <a:pathLst>
              <a:path w="1297304" h="396239">
                <a:moveTo>
                  <a:pt x="0" y="396214"/>
                </a:moveTo>
                <a:lnTo>
                  <a:pt x="1297304" y="396214"/>
                </a:lnTo>
                <a:lnTo>
                  <a:pt x="1297304" y="0"/>
                </a:lnTo>
                <a:lnTo>
                  <a:pt x="0" y="0"/>
                </a:lnTo>
                <a:lnTo>
                  <a:pt x="0" y="39621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9582" y="3904685"/>
            <a:ext cx="2124710" cy="487680"/>
          </a:xfrm>
          <a:custGeom>
            <a:avLst/>
            <a:gdLst/>
            <a:ahLst/>
            <a:cxnLst/>
            <a:rect l="l" t="t" r="r" b="b"/>
            <a:pathLst>
              <a:path w="2124710" h="487679">
                <a:moveTo>
                  <a:pt x="0" y="487654"/>
                </a:moveTo>
                <a:lnTo>
                  <a:pt x="2124710" y="487654"/>
                </a:lnTo>
                <a:lnTo>
                  <a:pt x="2124710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94304" y="3904685"/>
            <a:ext cx="935990" cy="487680"/>
          </a:xfrm>
          <a:custGeom>
            <a:avLst/>
            <a:gdLst/>
            <a:ahLst/>
            <a:cxnLst/>
            <a:rect l="l" t="t" r="r" b="b"/>
            <a:pathLst>
              <a:path w="935989" h="487679">
                <a:moveTo>
                  <a:pt x="0" y="487654"/>
                </a:moveTo>
                <a:lnTo>
                  <a:pt x="935748" y="487654"/>
                </a:lnTo>
                <a:lnTo>
                  <a:pt x="935748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0040" y="3904685"/>
            <a:ext cx="1273810" cy="487680"/>
          </a:xfrm>
          <a:custGeom>
            <a:avLst/>
            <a:gdLst/>
            <a:ahLst/>
            <a:cxnLst/>
            <a:rect l="l" t="t" r="r" b="b"/>
            <a:pathLst>
              <a:path w="1273810" h="487679">
                <a:moveTo>
                  <a:pt x="0" y="487654"/>
                </a:moveTo>
                <a:lnTo>
                  <a:pt x="1273810" y="487654"/>
                </a:lnTo>
                <a:lnTo>
                  <a:pt x="1273810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03851" y="3904685"/>
            <a:ext cx="1179830" cy="487680"/>
          </a:xfrm>
          <a:custGeom>
            <a:avLst/>
            <a:gdLst/>
            <a:ahLst/>
            <a:cxnLst/>
            <a:rect l="l" t="t" r="r" b="b"/>
            <a:pathLst>
              <a:path w="1179829" h="487679">
                <a:moveTo>
                  <a:pt x="0" y="487654"/>
                </a:moveTo>
                <a:lnTo>
                  <a:pt x="1179474" y="487654"/>
                </a:lnTo>
                <a:lnTo>
                  <a:pt x="1179474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83301" y="3904685"/>
            <a:ext cx="1297305" cy="487680"/>
          </a:xfrm>
          <a:custGeom>
            <a:avLst/>
            <a:gdLst/>
            <a:ahLst/>
            <a:cxnLst/>
            <a:rect l="l" t="t" r="r" b="b"/>
            <a:pathLst>
              <a:path w="1297304" h="487679">
                <a:moveTo>
                  <a:pt x="0" y="487654"/>
                </a:moveTo>
                <a:lnTo>
                  <a:pt x="1297304" y="487654"/>
                </a:lnTo>
                <a:lnTo>
                  <a:pt x="1297304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80606" y="3904685"/>
            <a:ext cx="1297305" cy="487680"/>
          </a:xfrm>
          <a:custGeom>
            <a:avLst/>
            <a:gdLst/>
            <a:ahLst/>
            <a:cxnLst/>
            <a:rect l="l" t="t" r="r" b="b"/>
            <a:pathLst>
              <a:path w="1297304" h="487679">
                <a:moveTo>
                  <a:pt x="0" y="487654"/>
                </a:moveTo>
                <a:lnTo>
                  <a:pt x="1297304" y="487654"/>
                </a:lnTo>
                <a:lnTo>
                  <a:pt x="1297304" y="0"/>
                </a:lnTo>
                <a:lnTo>
                  <a:pt x="0" y="0"/>
                </a:lnTo>
                <a:lnTo>
                  <a:pt x="0" y="487654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555104" y="913099"/>
          <a:ext cx="8108324" cy="3474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4722"/>
                <a:gridCol w="935735"/>
                <a:gridCol w="1273810"/>
                <a:gridCol w="1179449"/>
                <a:gridCol w="1297304"/>
                <a:gridCol w="1297304"/>
              </a:tblGrid>
              <a:tr h="603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项目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是否开源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0"/>
                        </a:lnSpc>
                        <a:spcBef>
                          <a:spcPts val="725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是否支持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  <a:p>
                      <a:pPr algn="ctr">
                        <a:lnSpc>
                          <a:spcPts val="1630"/>
                        </a:lnSpc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Kubernetes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社区规模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评分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277495" algn="r">
                        <a:lnSpc>
                          <a:spcPct val="100000"/>
                        </a:lnSpc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启动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Microsoft JhengHei"/>
                          <a:cs typeface="Microsoft JhengHei"/>
                        </a:rPr>
                        <a:t>时间</a:t>
                      </a:r>
                      <a:endParaRPr sz="14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90747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Apache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OpenWhisk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28956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Large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Segoe UI Symbol"/>
                          <a:cs typeface="Segoe UI Symbol"/>
                        </a:rPr>
                        <a:t>★★★★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2015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28956">
                      <a:solidFill>
                        <a:srgbClr val="FF0000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28956">
                      <a:solidFill>
                        <a:srgbClr val="FF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40808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Fission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Small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spc="-10" dirty="0">
                          <a:latin typeface="Segoe UI Symbol"/>
                          <a:cs typeface="Segoe UI Symbol"/>
                        </a:rPr>
                        <a:t>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2016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28956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25" dirty="0">
                          <a:latin typeface="Arial"/>
                          <a:cs typeface="Arial"/>
                        </a:rPr>
                        <a:t>Funktion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Tiny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10" dirty="0">
                          <a:latin typeface="Segoe UI Symbol"/>
                          <a:cs typeface="Segoe UI Symbol"/>
                        </a:rPr>
                        <a:t>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2017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2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30" dirty="0">
                          <a:latin typeface="Arial"/>
                          <a:cs typeface="Arial"/>
                        </a:rPr>
                        <a:t>Riff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Tiny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10" dirty="0">
                          <a:latin typeface="Segoe UI Symbol"/>
                          <a:cs typeface="Segoe UI Symbol"/>
                        </a:rPr>
                        <a:t>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Late</a:t>
                      </a:r>
                      <a:r>
                        <a:rPr sz="1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2017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Amazon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Lambda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52006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Large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Segoe UI Symbol"/>
                          <a:cs typeface="Segoe UI Symbol"/>
                        </a:rPr>
                        <a:t>★★★★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2014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396151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Azure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Functions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5200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Small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10" dirty="0">
                          <a:latin typeface="Segoe UI Symbol"/>
                          <a:cs typeface="Segoe UI Symbol"/>
                        </a:rPr>
                        <a:t>★★★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R="238760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Late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2016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  <a:tr h="487654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Google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Cloud</a:t>
                      </a:r>
                      <a:r>
                        <a:rPr sz="14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Functions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00" i="1" spc="-20" dirty="0">
                          <a:latin typeface="Trebuchet MS"/>
                          <a:cs typeface="Trebuchet MS"/>
                        </a:rPr>
                        <a:t>(beta)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5200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Small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spc="-10" dirty="0">
                          <a:latin typeface="Segoe UI Symbol"/>
                          <a:cs typeface="Segoe UI Symbol"/>
                        </a:rPr>
                        <a:t>★★★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127635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2016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4B4B4B"/>
                      </a:solidFill>
                      <a:prstDash val="solid"/>
                    </a:lnL>
                    <a:lnR w="9525">
                      <a:solidFill>
                        <a:srgbClr val="4B4B4B"/>
                      </a:solidFill>
                      <a:prstDash val="solid"/>
                    </a:lnR>
                    <a:lnT w="9525">
                      <a:solidFill>
                        <a:srgbClr val="4B4B4B"/>
                      </a:solidFill>
                      <a:prstDash val="solid"/>
                    </a:lnT>
                    <a:lnB w="9525">
                      <a:solidFill>
                        <a:srgbClr val="4B4B4B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3168142" y="4887897"/>
            <a:ext cx="2807970" cy="83484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2018, Amazon </a:t>
            </a:r>
            <a:r>
              <a:rPr spc="5" dirty="0"/>
              <a:t>Web </a:t>
            </a:r>
            <a:r>
              <a:rPr spc="-5" dirty="0"/>
              <a:t>Services, </a:t>
            </a:r>
            <a:r>
              <a:rPr spc="-10" dirty="0"/>
              <a:t>Inc. </a:t>
            </a:r>
            <a:r>
              <a:rPr spc="-5" dirty="0"/>
              <a:t>or its affiliates. All rights </a:t>
            </a:r>
            <a:r>
              <a:rPr spc="65" dirty="0"/>
              <a:t> </a:t>
            </a:r>
            <a:r>
              <a:rPr spc="-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8806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4111" y="1418619"/>
            <a:ext cx="883126" cy="90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" name="object 3"/>
          <p:cNvSpPr/>
          <p:nvPr/>
        </p:nvSpPr>
        <p:spPr>
          <a:xfrm>
            <a:off x="2741295" y="2220119"/>
            <a:ext cx="1208881" cy="323056"/>
          </a:xfrm>
          <a:custGeom>
            <a:avLst/>
            <a:gdLst/>
            <a:ahLst/>
            <a:cxnLst/>
            <a:rect l="l" t="t" r="r" b="b"/>
            <a:pathLst>
              <a:path w="1934210" h="516889">
                <a:moveTo>
                  <a:pt x="1676400" y="516635"/>
                </a:moveTo>
                <a:lnTo>
                  <a:pt x="1676400" y="387095"/>
                </a:lnTo>
                <a:lnTo>
                  <a:pt x="0" y="387095"/>
                </a:lnTo>
                <a:lnTo>
                  <a:pt x="0" y="129539"/>
                </a:lnTo>
                <a:lnTo>
                  <a:pt x="1676400" y="129539"/>
                </a:lnTo>
                <a:lnTo>
                  <a:pt x="1676400" y="0"/>
                </a:lnTo>
                <a:lnTo>
                  <a:pt x="1933955" y="257555"/>
                </a:lnTo>
                <a:lnTo>
                  <a:pt x="1676400" y="516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/>
          <p:nvPr/>
        </p:nvSpPr>
        <p:spPr>
          <a:xfrm>
            <a:off x="5279707" y="2484914"/>
            <a:ext cx="1217613" cy="567928"/>
          </a:xfrm>
          <a:custGeom>
            <a:avLst/>
            <a:gdLst/>
            <a:ahLst/>
            <a:cxnLst/>
            <a:rect l="l" t="t" r="r" b="b"/>
            <a:pathLst>
              <a:path w="1948179" h="908685">
                <a:moveTo>
                  <a:pt x="1621536" y="908304"/>
                </a:moveTo>
                <a:lnTo>
                  <a:pt x="1661160" y="786384"/>
                </a:lnTo>
                <a:lnTo>
                  <a:pt x="0" y="245363"/>
                </a:lnTo>
                <a:lnTo>
                  <a:pt x="79248" y="0"/>
                </a:lnTo>
                <a:lnTo>
                  <a:pt x="1741932" y="539496"/>
                </a:lnTo>
                <a:lnTo>
                  <a:pt x="1843946" y="539496"/>
                </a:lnTo>
                <a:lnTo>
                  <a:pt x="1947672" y="742188"/>
                </a:lnTo>
                <a:lnTo>
                  <a:pt x="1621536" y="908304"/>
                </a:lnTo>
                <a:close/>
              </a:path>
              <a:path w="1948179" h="908685">
                <a:moveTo>
                  <a:pt x="1843946" y="539496"/>
                </a:moveTo>
                <a:lnTo>
                  <a:pt x="1741932" y="539496"/>
                </a:lnTo>
                <a:lnTo>
                  <a:pt x="1781556" y="417575"/>
                </a:lnTo>
                <a:lnTo>
                  <a:pt x="1843946" y="539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" name="object 5"/>
          <p:cNvSpPr txBox="1"/>
          <p:nvPr/>
        </p:nvSpPr>
        <p:spPr>
          <a:xfrm>
            <a:off x="7107198" y="1018453"/>
            <a:ext cx="396875" cy="23884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500" b="1" dirty="0">
                <a:latin typeface="微软雅黑"/>
                <a:cs typeface="微软雅黑"/>
              </a:rPr>
              <a:t>服务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640" y="2954338"/>
            <a:ext cx="1031478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solidFill>
                  <a:srgbClr val="00AFEF"/>
                </a:solidFill>
                <a:latin typeface="微软雅黑"/>
                <a:cs typeface="微软雅黑"/>
              </a:rPr>
              <a:t>数据状态</a:t>
            </a:r>
            <a:r>
              <a:rPr sz="1000" dirty="0">
                <a:latin typeface="微软雅黑"/>
                <a:cs typeface="微软雅黑"/>
              </a:rPr>
              <a:t>中的变</a:t>
            </a:r>
            <a:r>
              <a:rPr sz="1000" spc="-3" dirty="0">
                <a:latin typeface="微软雅黑"/>
                <a:cs typeface="微软雅黑"/>
              </a:rPr>
              <a:t>化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506" y="3535760"/>
            <a:ext cx="523478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solidFill>
                  <a:srgbClr val="00AFEF"/>
                </a:solidFill>
                <a:latin typeface="微软雅黑"/>
                <a:cs typeface="微软雅黑"/>
              </a:rPr>
              <a:t>端点</a:t>
            </a:r>
            <a:r>
              <a:rPr sz="1000" dirty="0">
                <a:latin typeface="微软雅黑"/>
                <a:cs typeface="微软雅黑"/>
              </a:rPr>
              <a:t>请</a:t>
            </a:r>
            <a:r>
              <a:rPr sz="1000" spc="-3" dirty="0">
                <a:latin typeface="微软雅黑"/>
                <a:cs typeface="微软雅黑"/>
              </a:rPr>
              <a:t>求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852" y="4095782"/>
            <a:ext cx="1031478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solidFill>
                  <a:srgbClr val="00AFEF"/>
                </a:solidFill>
                <a:latin typeface="微软雅黑"/>
                <a:cs typeface="微软雅黑"/>
              </a:rPr>
              <a:t>资源状态</a:t>
            </a:r>
            <a:r>
              <a:rPr sz="1000" dirty="0">
                <a:latin typeface="微软雅黑"/>
                <a:cs typeface="微软雅黑"/>
              </a:rPr>
              <a:t>中的变</a:t>
            </a:r>
            <a:r>
              <a:rPr sz="1000" spc="-3" dirty="0">
                <a:latin typeface="微软雅黑"/>
                <a:cs typeface="微软雅黑"/>
              </a:rPr>
              <a:t>化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9707" y="1794352"/>
            <a:ext cx="1217613" cy="567928"/>
          </a:xfrm>
          <a:custGeom>
            <a:avLst/>
            <a:gdLst/>
            <a:ahLst/>
            <a:cxnLst/>
            <a:rect l="l" t="t" r="r" b="b"/>
            <a:pathLst>
              <a:path w="1948179" h="908685">
                <a:moveTo>
                  <a:pt x="79248" y="908303"/>
                </a:moveTo>
                <a:lnTo>
                  <a:pt x="0" y="662939"/>
                </a:lnTo>
                <a:lnTo>
                  <a:pt x="1661160" y="123443"/>
                </a:lnTo>
                <a:lnTo>
                  <a:pt x="1621536" y="0"/>
                </a:lnTo>
                <a:lnTo>
                  <a:pt x="1947672" y="166115"/>
                </a:lnTo>
                <a:lnTo>
                  <a:pt x="1844431" y="368807"/>
                </a:lnTo>
                <a:lnTo>
                  <a:pt x="1741932" y="368807"/>
                </a:lnTo>
                <a:lnTo>
                  <a:pt x="79248" y="908303"/>
                </a:lnTo>
                <a:close/>
              </a:path>
              <a:path w="1948179" h="908685">
                <a:moveTo>
                  <a:pt x="1781556" y="492251"/>
                </a:moveTo>
                <a:lnTo>
                  <a:pt x="1741932" y="368807"/>
                </a:lnTo>
                <a:lnTo>
                  <a:pt x="1844431" y="368807"/>
                </a:lnTo>
                <a:lnTo>
                  <a:pt x="1781556" y="492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1233456" y="1740003"/>
            <a:ext cx="940594" cy="931863"/>
          </a:xfrm>
          <a:custGeom>
            <a:avLst/>
            <a:gdLst/>
            <a:ahLst/>
            <a:cxnLst/>
            <a:rect l="l" t="t" r="r" b="b"/>
            <a:pathLst>
              <a:path w="1504950" h="1490979">
                <a:moveTo>
                  <a:pt x="1429334" y="1490979"/>
                </a:moveTo>
                <a:lnTo>
                  <a:pt x="75044" y="1490979"/>
                </a:lnTo>
                <a:lnTo>
                  <a:pt x="45702" y="1485072"/>
                </a:lnTo>
                <a:lnTo>
                  <a:pt x="21863" y="1468964"/>
                </a:lnTo>
                <a:lnTo>
                  <a:pt x="5853" y="1445074"/>
                </a:lnTo>
                <a:lnTo>
                  <a:pt x="0" y="1415821"/>
                </a:lnTo>
                <a:lnTo>
                  <a:pt x="114" y="1281240"/>
                </a:lnTo>
                <a:lnTo>
                  <a:pt x="466" y="1147700"/>
                </a:lnTo>
                <a:lnTo>
                  <a:pt x="1041" y="1027319"/>
                </a:lnTo>
                <a:lnTo>
                  <a:pt x="1834" y="915623"/>
                </a:lnTo>
                <a:lnTo>
                  <a:pt x="2841" y="812288"/>
                </a:lnTo>
                <a:lnTo>
                  <a:pt x="4054" y="716989"/>
                </a:lnTo>
                <a:lnTo>
                  <a:pt x="5469" y="629400"/>
                </a:lnTo>
                <a:lnTo>
                  <a:pt x="7078" y="549198"/>
                </a:lnTo>
                <a:lnTo>
                  <a:pt x="8876" y="476056"/>
                </a:lnTo>
                <a:lnTo>
                  <a:pt x="10856" y="409650"/>
                </a:lnTo>
                <a:lnTo>
                  <a:pt x="13013" y="349655"/>
                </a:lnTo>
                <a:lnTo>
                  <a:pt x="15340" y="295746"/>
                </a:lnTo>
                <a:lnTo>
                  <a:pt x="17831" y="247597"/>
                </a:lnTo>
                <a:lnTo>
                  <a:pt x="20480" y="204885"/>
                </a:lnTo>
                <a:lnTo>
                  <a:pt x="26229" y="134468"/>
                </a:lnTo>
                <a:lnTo>
                  <a:pt x="32537" y="81895"/>
                </a:lnTo>
                <a:lnTo>
                  <a:pt x="42941" y="30804"/>
                </a:lnTo>
                <a:lnTo>
                  <a:pt x="59568" y="0"/>
                </a:lnTo>
                <a:lnTo>
                  <a:pt x="806775" y="0"/>
                </a:lnTo>
                <a:lnTo>
                  <a:pt x="1087367" y="6287"/>
                </a:lnTo>
                <a:lnTo>
                  <a:pt x="1202005" y="10728"/>
                </a:lnTo>
                <a:lnTo>
                  <a:pt x="1250469" y="13194"/>
                </a:lnTo>
                <a:lnTo>
                  <a:pt x="1293465" y="15816"/>
                </a:lnTo>
                <a:lnTo>
                  <a:pt x="1364360" y="21500"/>
                </a:lnTo>
                <a:lnTo>
                  <a:pt x="1417303" y="27731"/>
                </a:lnTo>
                <a:lnTo>
                  <a:pt x="1454908" y="34459"/>
                </a:lnTo>
                <a:lnTo>
                  <a:pt x="1494553" y="49208"/>
                </a:lnTo>
                <a:lnTo>
                  <a:pt x="1504378" y="69557"/>
                </a:lnTo>
                <a:lnTo>
                  <a:pt x="1504258" y="208343"/>
                </a:lnTo>
                <a:lnTo>
                  <a:pt x="1503904" y="337793"/>
                </a:lnTo>
                <a:lnTo>
                  <a:pt x="1503320" y="458232"/>
                </a:lnTo>
                <a:lnTo>
                  <a:pt x="1502515" y="569985"/>
                </a:lnTo>
                <a:lnTo>
                  <a:pt x="1501495" y="673377"/>
                </a:lnTo>
                <a:lnTo>
                  <a:pt x="1500265" y="768732"/>
                </a:lnTo>
                <a:lnTo>
                  <a:pt x="1498833" y="856375"/>
                </a:lnTo>
                <a:lnTo>
                  <a:pt x="1497205" y="936631"/>
                </a:lnTo>
                <a:lnTo>
                  <a:pt x="1495388" y="1009826"/>
                </a:lnTo>
                <a:lnTo>
                  <a:pt x="1493388" y="1076284"/>
                </a:lnTo>
                <a:lnTo>
                  <a:pt x="1491212" y="1136329"/>
                </a:lnTo>
                <a:lnTo>
                  <a:pt x="1488866" y="1190287"/>
                </a:lnTo>
                <a:lnTo>
                  <a:pt x="1486356" y="1238482"/>
                </a:lnTo>
                <a:lnTo>
                  <a:pt x="1483690" y="1281240"/>
                </a:lnTo>
                <a:lnTo>
                  <a:pt x="1477914" y="1351742"/>
                </a:lnTo>
                <a:lnTo>
                  <a:pt x="1471590" y="1404391"/>
                </a:lnTo>
                <a:lnTo>
                  <a:pt x="1461189" y="1455576"/>
                </a:lnTo>
                <a:lnTo>
                  <a:pt x="1441851" y="1488437"/>
                </a:lnTo>
                <a:lnTo>
                  <a:pt x="1429334" y="1490979"/>
                </a:lnTo>
                <a:close/>
              </a:path>
            </a:pathLst>
          </a:custGeom>
          <a:solidFill>
            <a:srgbClr val="00ABE3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1424870" y="1829054"/>
            <a:ext cx="556418" cy="750491"/>
          </a:xfrm>
          <a:custGeom>
            <a:avLst/>
            <a:gdLst/>
            <a:ahLst/>
            <a:cxnLst/>
            <a:rect l="l" t="t" r="r" b="b"/>
            <a:pathLst>
              <a:path w="890269" h="1200785">
                <a:moveTo>
                  <a:pt x="93813" y="663028"/>
                </a:moveTo>
                <a:lnTo>
                  <a:pt x="53186" y="642835"/>
                </a:lnTo>
                <a:lnTo>
                  <a:pt x="50444" y="635545"/>
                </a:lnTo>
                <a:lnTo>
                  <a:pt x="51396" y="628537"/>
                </a:lnTo>
                <a:lnTo>
                  <a:pt x="72461" y="579147"/>
                </a:lnTo>
                <a:lnTo>
                  <a:pt x="109105" y="510158"/>
                </a:lnTo>
                <a:lnTo>
                  <a:pt x="136436" y="461118"/>
                </a:lnTo>
                <a:lnTo>
                  <a:pt x="170762" y="400723"/>
                </a:lnTo>
                <a:lnTo>
                  <a:pt x="212828" y="327731"/>
                </a:lnTo>
                <a:lnTo>
                  <a:pt x="263375" y="240901"/>
                </a:lnTo>
                <a:lnTo>
                  <a:pt x="392885" y="20751"/>
                </a:lnTo>
                <a:lnTo>
                  <a:pt x="442464" y="5746"/>
                </a:lnTo>
                <a:lnTo>
                  <a:pt x="497249" y="2636"/>
                </a:lnTo>
                <a:lnTo>
                  <a:pt x="583885" y="679"/>
                </a:lnTo>
                <a:lnTo>
                  <a:pt x="710004" y="0"/>
                </a:lnTo>
                <a:lnTo>
                  <a:pt x="721805" y="1883"/>
                </a:lnTo>
                <a:lnTo>
                  <a:pt x="732440" y="7080"/>
                </a:lnTo>
                <a:lnTo>
                  <a:pt x="741609" y="14928"/>
                </a:lnTo>
                <a:lnTo>
                  <a:pt x="748942" y="24676"/>
                </a:lnTo>
                <a:lnTo>
                  <a:pt x="751785" y="35548"/>
                </a:lnTo>
                <a:lnTo>
                  <a:pt x="751766" y="46837"/>
                </a:lnTo>
                <a:lnTo>
                  <a:pt x="748783" y="58126"/>
                </a:lnTo>
                <a:lnTo>
                  <a:pt x="742732" y="68999"/>
                </a:lnTo>
                <a:lnTo>
                  <a:pt x="524927" y="350024"/>
                </a:lnTo>
                <a:lnTo>
                  <a:pt x="878990" y="350024"/>
                </a:lnTo>
                <a:lnTo>
                  <a:pt x="882541" y="353097"/>
                </a:lnTo>
                <a:lnTo>
                  <a:pt x="888884" y="364045"/>
                </a:lnTo>
                <a:lnTo>
                  <a:pt x="889579" y="366252"/>
                </a:lnTo>
                <a:lnTo>
                  <a:pt x="889779" y="368880"/>
                </a:lnTo>
                <a:lnTo>
                  <a:pt x="889083" y="372305"/>
                </a:lnTo>
                <a:lnTo>
                  <a:pt x="858191" y="414572"/>
                </a:lnTo>
                <a:lnTo>
                  <a:pt x="825582" y="450238"/>
                </a:lnTo>
                <a:lnTo>
                  <a:pt x="776605" y="501141"/>
                </a:lnTo>
                <a:lnTo>
                  <a:pt x="744980" y="533248"/>
                </a:lnTo>
                <a:lnTo>
                  <a:pt x="665457" y="612655"/>
                </a:lnTo>
                <a:lnTo>
                  <a:pt x="645104" y="632739"/>
                </a:lnTo>
                <a:lnTo>
                  <a:pt x="342098" y="632739"/>
                </a:lnTo>
                <a:lnTo>
                  <a:pt x="93813" y="663028"/>
                </a:lnTo>
                <a:close/>
              </a:path>
              <a:path w="890269" h="1200785">
                <a:moveTo>
                  <a:pt x="878990" y="350024"/>
                </a:moveTo>
                <a:lnTo>
                  <a:pt x="524927" y="350024"/>
                </a:lnTo>
                <a:lnTo>
                  <a:pt x="848256" y="339928"/>
                </a:lnTo>
                <a:lnTo>
                  <a:pt x="861593" y="340460"/>
                </a:lnTo>
                <a:lnTo>
                  <a:pt x="873232" y="345043"/>
                </a:lnTo>
                <a:lnTo>
                  <a:pt x="878990" y="350024"/>
                </a:lnTo>
                <a:close/>
              </a:path>
              <a:path w="890269" h="1200785">
                <a:moveTo>
                  <a:pt x="40765" y="1200416"/>
                </a:moveTo>
                <a:lnTo>
                  <a:pt x="4917" y="1178071"/>
                </a:lnTo>
                <a:lnTo>
                  <a:pt x="0" y="1163459"/>
                </a:lnTo>
                <a:lnTo>
                  <a:pt x="370" y="1148114"/>
                </a:lnTo>
                <a:lnTo>
                  <a:pt x="6348" y="1133665"/>
                </a:lnTo>
                <a:lnTo>
                  <a:pt x="342098" y="632739"/>
                </a:lnTo>
                <a:lnTo>
                  <a:pt x="645104" y="632739"/>
                </a:lnTo>
                <a:lnTo>
                  <a:pt x="267945" y="999525"/>
                </a:lnTo>
                <a:lnTo>
                  <a:pt x="71804" y="1188072"/>
                </a:lnTo>
                <a:lnTo>
                  <a:pt x="40765" y="1200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 txBox="1"/>
          <p:nvPr/>
        </p:nvSpPr>
        <p:spPr>
          <a:xfrm>
            <a:off x="1479843" y="998871"/>
            <a:ext cx="587375" cy="23884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500" b="1" dirty="0">
                <a:latin typeface="微软雅黑"/>
                <a:cs typeface="微软雅黑"/>
              </a:rPr>
              <a:t>触发源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8730" y="2915101"/>
            <a:ext cx="470583" cy="482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1442487" y="3579913"/>
            <a:ext cx="523070" cy="336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1426844" y="4036537"/>
            <a:ext cx="554355" cy="554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6720815" y="2800094"/>
            <a:ext cx="1169721" cy="705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" name="object 17"/>
          <p:cNvSpPr txBox="1"/>
          <p:nvPr/>
        </p:nvSpPr>
        <p:spPr>
          <a:xfrm>
            <a:off x="4373491" y="1017572"/>
            <a:ext cx="396875" cy="23884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500" b="1" dirty="0">
                <a:latin typeface="微软雅黑"/>
                <a:cs typeface="微软雅黑"/>
              </a:rPr>
              <a:t>函数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57289" y="3045532"/>
            <a:ext cx="680641" cy="139301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207566" algn="just">
              <a:lnSpc>
                <a:spcPct val="150000"/>
              </a:lnSpc>
              <a:spcBef>
                <a:spcPts val="63"/>
              </a:spcBef>
            </a:pPr>
            <a:r>
              <a:rPr sz="1000" spc="-3" dirty="0">
                <a:latin typeface="微软雅黑"/>
                <a:cs typeface="微软雅黑"/>
              </a:rPr>
              <a:t>Nod</a:t>
            </a:r>
            <a:r>
              <a:rPr sz="1000" dirty="0">
                <a:latin typeface="微软雅黑"/>
                <a:cs typeface="微软雅黑"/>
              </a:rPr>
              <a:t>e</a:t>
            </a:r>
            <a:r>
              <a:rPr sz="1000" spc="-3" dirty="0">
                <a:latin typeface="微软雅黑"/>
                <a:cs typeface="微软雅黑"/>
              </a:rPr>
              <a:t>.</a:t>
            </a:r>
            <a:r>
              <a:rPr sz="1000" spc="-6" dirty="0">
                <a:latin typeface="微软雅黑"/>
                <a:cs typeface="微软雅黑"/>
              </a:rPr>
              <a:t>j</a:t>
            </a:r>
            <a:r>
              <a:rPr sz="1000" spc="-3" dirty="0">
                <a:latin typeface="微软雅黑"/>
                <a:cs typeface="微软雅黑"/>
              </a:rPr>
              <a:t>s  Python  </a:t>
            </a:r>
            <a:r>
              <a:rPr sz="1000" spc="-13" dirty="0">
                <a:latin typeface="微软雅黑"/>
                <a:cs typeface="微软雅黑"/>
              </a:rPr>
              <a:t>Java</a:t>
            </a:r>
            <a:endParaRPr sz="1000">
              <a:latin typeface="微软雅黑"/>
              <a:cs typeface="微软雅黑"/>
            </a:endParaRPr>
          </a:p>
          <a:p>
            <a:pPr marL="7938">
              <a:spcBef>
                <a:spcPts val="600"/>
              </a:spcBef>
            </a:pPr>
            <a:r>
              <a:rPr sz="1000" spc="-3" dirty="0">
                <a:latin typeface="微软雅黑"/>
                <a:cs typeface="微软雅黑"/>
              </a:rPr>
              <a:t>C#</a:t>
            </a:r>
            <a:endParaRPr sz="1000">
              <a:latin typeface="微软雅黑"/>
              <a:cs typeface="微软雅黑"/>
            </a:endParaRPr>
          </a:p>
          <a:p>
            <a:pPr marL="7938" marR="3175">
              <a:lnSpc>
                <a:spcPct val="150000"/>
              </a:lnSpc>
            </a:pPr>
            <a:r>
              <a:rPr sz="1000" spc="-3" dirty="0">
                <a:latin typeface="微软雅黑"/>
                <a:cs typeface="微软雅黑"/>
              </a:rPr>
              <a:t>Go  </a:t>
            </a:r>
            <a:r>
              <a:rPr sz="1000" spc="-44" dirty="0">
                <a:latin typeface="微软雅黑"/>
                <a:cs typeface="微软雅黑"/>
              </a:rPr>
              <a:t>P</a:t>
            </a:r>
            <a:r>
              <a:rPr sz="1000" spc="-3" dirty="0">
                <a:latin typeface="微软雅黑"/>
                <a:cs typeface="微软雅黑"/>
              </a:rPr>
              <a:t>o</a:t>
            </a:r>
            <a:r>
              <a:rPr sz="1000" spc="-6" dirty="0">
                <a:latin typeface="微软雅黑"/>
                <a:cs typeface="微软雅黑"/>
              </a:rPr>
              <a:t>w</a:t>
            </a:r>
            <a:r>
              <a:rPr sz="1000" dirty="0">
                <a:latin typeface="微软雅黑"/>
                <a:cs typeface="微软雅黑"/>
              </a:rPr>
              <a:t>e</a:t>
            </a:r>
            <a:r>
              <a:rPr sz="1000" spc="-3" dirty="0">
                <a:latin typeface="微软雅黑"/>
                <a:cs typeface="微软雅黑"/>
              </a:rPr>
              <a:t>rSh</a:t>
            </a:r>
            <a:r>
              <a:rPr sz="1000" dirty="0">
                <a:latin typeface="微软雅黑"/>
                <a:cs typeface="微软雅黑"/>
              </a:rPr>
              <a:t>e</a:t>
            </a:r>
            <a:r>
              <a:rPr sz="1000" spc="-3" dirty="0">
                <a:latin typeface="微软雅黑"/>
                <a:cs typeface="微软雅黑"/>
              </a:rPr>
              <a:t>ll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27017" y="1608470"/>
            <a:ext cx="1113702" cy="1159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08293" y="255340"/>
            <a:ext cx="4623747" cy="469680"/>
          </a:xfrm>
          <a:prstGeom prst="rect">
            <a:avLst/>
          </a:prstGeom>
        </p:spPr>
        <p:txBody>
          <a:bodyPr vert="horz" wrap="square" lIns="0" tIns="7938" rIns="0" bIns="0" rtlCol="0" anchor="ctr">
            <a:spAutoFit/>
          </a:bodyPr>
          <a:lstStyle/>
          <a:p>
            <a:pPr marL="7938">
              <a:spcBef>
                <a:spcPts val="63"/>
              </a:spcBef>
            </a:pPr>
            <a:r>
              <a:rPr sz="3000" spc="-75" dirty="0" err="1" smtClean="0">
                <a:solidFill>
                  <a:srgbClr val="000000"/>
                </a:solidFill>
                <a:latin typeface="微软雅黑"/>
                <a:cs typeface="微软雅黑"/>
              </a:rPr>
              <a:t>事件触发型</a:t>
            </a:r>
            <a:r>
              <a:rPr lang="zh-CN" altLang="en-US" sz="3000" spc="-75" dirty="0" smtClean="0">
                <a:solidFill>
                  <a:srgbClr val="000000"/>
                </a:solidFill>
                <a:latin typeface="微软雅黑"/>
                <a:cs typeface="微软雅黑"/>
              </a:rPr>
              <a:t>无服务</a:t>
            </a:r>
            <a:r>
              <a:rPr sz="3000" spc="-75" dirty="0" err="1" smtClean="0">
                <a:solidFill>
                  <a:srgbClr val="000000"/>
                </a:solidFill>
                <a:latin typeface="微软雅黑"/>
                <a:cs typeface="微软雅黑"/>
              </a:rPr>
              <a:t>架</a:t>
            </a:r>
            <a:r>
              <a:rPr sz="3000" dirty="0" err="1" smtClean="0">
                <a:solidFill>
                  <a:srgbClr val="000000"/>
                </a:solidFill>
                <a:latin typeface="微软雅黑"/>
                <a:cs typeface="微软雅黑"/>
              </a:rPr>
              <a:t>构</a:t>
            </a:r>
            <a:endParaRPr sz="3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656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5" y="223564"/>
            <a:ext cx="251142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z="2800" spc="-5" dirty="0">
                <a:solidFill>
                  <a:srgbClr val="182850"/>
                </a:solidFill>
              </a:rPr>
              <a:t>架构的持续演进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57428" y="2868962"/>
            <a:ext cx="1990725" cy="216535"/>
          </a:xfrm>
          <a:custGeom>
            <a:avLst/>
            <a:gdLst/>
            <a:ahLst/>
            <a:cxnLst/>
            <a:rect l="l" t="t" r="r" b="b"/>
            <a:pathLst>
              <a:path w="1990725" h="216535">
                <a:moveTo>
                  <a:pt x="1882139" y="0"/>
                </a:moveTo>
                <a:lnTo>
                  <a:pt x="0" y="0"/>
                </a:lnTo>
                <a:lnTo>
                  <a:pt x="108204" y="108204"/>
                </a:lnTo>
                <a:lnTo>
                  <a:pt x="0" y="216408"/>
                </a:lnTo>
                <a:lnTo>
                  <a:pt x="1882139" y="216408"/>
                </a:lnTo>
                <a:lnTo>
                  <a:pt x="1990344" y="108204"/>
                </a:lnTo>
                <a:lnTo>
                  <a:pt x="1882139" y="0"/>
                </a:lnTo>
                <a:close/>
              </a:path>
            </a:pathLst>
          </a:custGeom>
          <a:solidFill>
            <a:srgbClr val="009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0301" y="1754917"/>
            <a:ext cx="2034539" cy="1026160"/>
          </a:xfrm>
          <a:custGeom>
            <a:avLst/>
            <a:gdLst/>
            <a:ahLst/>
            <a:cxnLst/>
            <a:rect l="l" t="t" r="r" b="b"/>
            <a:pathLst>
              <a:path w="2034540" h="1026160">
                <a:moveTo>
                  <a:pt x="1521714" y="0"/>
                </a:moveTo>
                <a:lnTo>
                  <a:pt x="0" y="0"/>
                </a:lnTo>
                <a:lnTo>
                  <a:pt x="512826" y="512826"/>
                </a:lnTo>
                <a:lnTo>
                  <a:pt x="0" y="1025652"/>
                </a:lnTo>
                <a:lnTo>
                  <a:pt x="1521714" y="1025652"/>
                </a:lnTo>
                <a:lnTo>
                  <a:pt x="2034539" y="512826"/>
                </a:lnTo>
                <a:lnTo>
                  <a:pt x="1521714" y="0"/>
                </a:lnTo>
                <a:close/>
              </a:path>
            </a:pathLst>
          </a:custGeom>
          <a:solidFill>
            <a:srgbClr val="F47A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9809" y="1754917"/>
            <a:ext cx="2034539" cy="1026160"/>
          </a:xfrm>
          <a:custGeom>
            <a:avLst/>
            <a:gdLst/>
            <a:ahLst/>
            <a:cxnLst/>
            <a:rect l="l" t="t" r="r" b="b"/>
            <a:pathLst>
              <a:path w="2034540" h="1026160">
                <a:moveTo>
                  <a:pt x="1521714" y="0"/>
                </a:moveTo>
                <a:lnTo>
                  <a:pt x="0" y="0"/>
                </a:lnTo>
                <a:lnTo>
                  <a:pt x="512826" y="512826"/>
                </a:lnTo>
                <a:lnTo>
                  <a:pt x="0" y="1025652"/>
                </a:lnTo>
                <a:lnTo>
                  <a:pt x="1521714" y="1025652"/>
                </a:lnTo>
                <a:lnTo>
                  <a:pt x="2034539" y="512826"/>
                </a:lnTo>
                <a:lnTo>
                  <a:pt x="1521714" y="0"/>
                </a:lnTo>
                <a:close/>
              </a:path>
            </a:pathLst>
          </a:custGeom>
          <a:solidFill>
            <a:srgbClr val="F47A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2427" y="1754917"/>
            <a:ext cx="2269490" cy="1026160"/>
          </a:xfrm>
          <a:custGeom>
            <a:avLst/>
            <a:gdLst/>
            <a:ahLst/>
            <a:cxnLst/>
            <a:rect l="l" t="t" r="r" b="b"/>
            <a:pathLst>
              <a:path w="2269490" h="1026160">
                <a:moveTo>
                  <a:pt x="1756410" y="0"/>
                </a:moveTo>
                <a:lnTo>
                  <a:pt x="0" y="0"/>
                </a:lnTo>
                <a:lnTo>
                  <a:pt x="512826" y="512826"/>
                </a:lnTo>
                <a:lnTo>
                  <a:pt x="0" y="1025652"/>
                </a:lnTo>
                <a:lnTo>
                  <a:pt x="1756410" y="1025652"/>
                </a:lnTo>
                <a:lnTo>
                  <a:pt x="2269236" y="512826"/>
                </a:lnTo>
                <a:lnTo>
                  <a:pt x="1756410" y="0"/>
                </a:lnTo>
                <a:close/>
              </a:path>
            </a:pathLst>
          </a:custGeom>
          <a:solidFill>
            <a:srgbClr val="F47A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0728" y="1223297"/>
            <a:ext cx="788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Arial"/>
                <a:cs typeface="Arial"/>
              </a:rPr>
              <a:t>Service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2029" y="1683290"/>
            <a:ext cx="853439" cy="92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2653" y="2067339"/>
            <a:ext cx="789431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2653" y="1949990"/>
            <a:ext cx="524255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5900" y="1902746"/>
            <a:ext cx="787908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52616" y="1737264"/>
            <a:ext cx="64833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800" i="1" dirty="0">
                <a:solidFill>
                  <a:srgbClr val="FFFFFF"/>
                </a:solidFill>
                <a:latin typeface="Monotype Corsiva"/>
                <a:cs typeface="Monotype Corsiva"/>
              </a:rPr>
              <a:t>f(</a:t>
            </a:r>
            <a:r>
              <a:rPr sz="4800" i="1" spc="-95" dirty="0">
                <a:solidFill>
                  <a:srgbClr val="FFFFFF"/>
                </a:solidFill>
                <a:latin typeface="Monotype Corsiva"/>
                <a:cs typeface="Monotype Corsiva"/>
              </a:rPr>
              <a:t> </a:t>
            </a:r>
            <a:r>
              <a:rPr sz="4800" i="1" dirty="0">
                <a:solidFill>
                  <a:srgbClr val="FFFFFF"/>
                </a:solidFill>
                <a:latin typeface="Monotype Corsiva"/>
                <a:cs typeface="Monotype Corsiva"/>
              </a:rPr>
              <a:t>)</a:t>
            </a:r>
            <a:endParaRPr sz="4800">
              <a:latin typeface="Monotype Corsiva"/>
              <a:cs typeface="Monotype Corsiv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4682" y="3247167"/>
            <a:ext cx="1769110" cy="1083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单一目的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无状态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独立可扩展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自动化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易扩充的开发团队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6598" y="3247168"/>
            <a:ext cx="1056005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单一功能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事件驱动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65502" y="3247168"/>
            <a:ext cx="1056005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自治性</a:t>
            </a:r>
            <a:endParaRPr sz="1400">
              <a:latin typeface="宋体"/>
              <a:cs typeface="宋体"/>
            </a:endParaRP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松散耦合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3651" y="1269016"/>
            <a:ext cx="13284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10" dirty="0">
                <a:latin typeface="Arial"/>
                <a:cs typeface="Arial"/>
              </a:rPr>
              <a:t>Microservice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4469" y="1281209"/>
            <a:ext cx="9245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0" dirty="0">
                <a:latin typeface="Arial"/>
                <a:cs typeface="Arial"/>
              </a:rPr>
              <a:t>F</a:t>
            </a:r>
            <a:r>
              <a:rPr spc="-50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</a:t>
            </a:r>
            <a:r>
              <a:rPr spc="50" dirty="0">
                <a:latin typeface="Arial"/>
                <a:cs typeface="Arial"/>
              </a:rPr>
              <a:t>ction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7427" y="1754917"/>
            <a:ext cx="2269490" cy="1026160"/>
          </a:xfrm>
          <a:custGeom>
            <a:avLst/>
            <a:gdLst/>
            <a:ahLst/>
            <a:cxnLst/>
            <a:rect l="l" t="t" r="r" b="b"/>
            <a:pathLst>
              <a:path w="2269490" h="1026160">
                <a:moveTo>
                  <a:pt x="1756410" y="0"/>
                </a:moveTo>
                <a:lnTo>
                  <a:pt x="0" y="0"/>
                </a:lnTo>
                <a:lnTo>
                  <a:pt x="512826" y="512826"/>
                </a:lnTo>
                <a:lnTo>
                  <a:pt x="0" y="1025652"/>
                </a:lnTo>
                <a:lnTo>
                  <a:pt x="1756410" y="1025652"/>
                </a:lnTo>
                <a:lnTo>
                  <a:pt x="2269236" y="512826"/>
                </a:lnTo>
                <a:lnTo>
                  <a:pt x="1756410" y="0"/>
                </a:lnTo>
                <a:close/>
              </a:path>
            </a:pathLst>
          </a:custGeom>
          <a:solidFill>
            <a:srgbClr val="F47A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3302" y="1223297"/>
            <a:ext cx="9245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Arial"/>
                <a:cs typeface="Arial"/>
              </a:rPr>
              <a:t>Monolith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1724" y="1977421"/>
            <a:ext cx="582168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84021" y="3247168"/>
            <a:ext cx="1235710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长时间运行</a:t>
            </a: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宋体"/>
                <a:cs typeface="宋体"/>
              </a:rPr>
              <a:t>紧密耦合</a:t>
            </a:r>
          </a:p>
          <a:p>
            <a:pPr marL="329565" indent="-316865"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5" dirty="0">
                <a:latin typeface="宋体"/>
                <a:cs typeface="宋体"/>
              </a:rPr>
              <a:t>有状态</a:t>
            </a:r>
            <a:endParaRPr sz="1400" dirty="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81884" y="2867439"/>
            <a:ext cx="4841875" cy="216535"/>
          </a:xfrm>
          <a:custGeom>
            <a:avLst/>
            <a:gdLst/>
            <a:ahLst/>
            <a:cxnLst/>
            <a:rect l="l" t="t" r="r" b="b"/>
            <a:pathLst>
              <a:path w="4841875" h="216535">
                <a:moveTo>
                  <a:pt x="0" y="216407"/>
                </a:moveTo>
                <a:lnTo>
                  <a:pt x="4841748" y="216407"/>
                </a:lnTo>
                <a:lnTo>
                  <a:pt x="484174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37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16603" y="2879376"/>
            <a:ext cx="9728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28232" y="2868962"/>
            <a:ext cx="1813560" cy="216535"/>
          </a:xfrm>
          <a:custGeom>
            <a:avLst/>
            <a:gdLst/>
            <a:ahLst/>
            <a:cxnLst/>
            <a:rect l="l" t="t" r="r" b="b"/>
            <a:pathLst>
              <a:path w="1813559" h="216535">
                <a:moveTo>
                  <a:pt x="1705356" y="0"/>
                </a:moveTo>
                <a:lnTo>
                  <a:pt x="0" y="0"/>
                </a:lnTo>
                <a:lnTo>
                  <a:pt x="108204" y="108204"/>
                </a:lnTo>
                <a:lnTo>
                  <a:pt x="0" y="216408"/>
                </a:lnTo>
                <a:lnTo>
                  <a:pt x="1705356" y="216408"/>
                </a:lnTo>
                <a:lnTo>
                  <a:pt x="1813560" y="108204"/>
                </a:lnTo>
                <a:lnTo>
                  <a:pt x="1705356" y="0"/>
                </a:lnTo>
                <a:close/>
              </a:path>
            </a:pathLst>
          </a:custGeom>
          <a:solidFill>
            <a:srgbClr val="037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8172" y="2868962"/>
            <a:ext cx="1676400" cy="216535"/>
          </a:xfrm>
          <a:custGeom>
            <a:avLst/>
            <a:gdLst/>
            <a:ahLst/>
            <a:cxnLst/>
            <a:rect l="l" t="t" r="r" b="b"/>
            <a:pathLst>
              <a:path w="1676400" h="216535">
                <a:moveTo>
                  <a:pt x="1568196" y="0"/>
                </a:moveTo>
                <a:lnTo>
                  <a:pt x="0" y="0"/>
                </a:lnTo>
                <a:lnTo>
                  <a:pt x="108204" y="108204"/>
                </a:lnTo>
                <a:lnTo>
                  <a:pt x="0" y="216408"/>
                </a:lnTo>
                <a:lnTo>
                  <a:pt x="1568196" y="216408"/>
                </a:lnTo>
                <a:lnTo>
                  <a:pt x="1676400" y="108204"/>
                </a:lnTo>
                <a:lnTo>
                  <a:pt x="1568196" y="0"/>
                </a:lnTo>
                <a:close/>
              </a:path>
            </a:pathLst>
          </a:custGeom>
          <a:solidFill>
            <a:srgbClr val="037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58647" y="2882932"/>
            <a:ext cx="5441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120" dirty="0">
                <a:solidFill>
                  <a:srgbClr val="FFFFFF"/>
                </a:solidFill>
                <a:latin typeface="Arial"/>
                <a:cs typeface="Arial"/>
              </a:rPr>
              <a:t>/B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2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60136251"/>
              </p:ext>
            </p:extLst>
          </p:nvPr>
        </p:nvGraphicFramePr>
        <p:xfrm>
          <a:off x="1583668" y="1564432"/>
          <a:ext cx="5712296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539552" y="1564432"/>
            <a:ext cx="1800200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运维服务方法论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9552" y="2356520"/>
            <a:ext cx="1800200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运维平台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2937" y="3123609"/>
            <a:ext cx="1800200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运维系统架构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" name="燕尾形 8"/>
          <p:cNvSpPr/>
          <p:nvPr/>
        </p:nvSpPr>
        <p:spPr>
          <a:xfrm>
            <a:off x="6444208" y="1627439"/>
            <a:ext cx="1368152" cy="21062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028384" y="2356520"/>
            <a:ext cx="936104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去</a:t>
            </a:r>
            <a:r>
              <a:rPr lang="en-US" altLang="zh-CN" dirty="0" smtClean="0"/>
              <a:t>Ops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807804" y="269493"/>
            <a:ext cx="3526154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sz="2800" b="1" dirty="0" smtClean="0">
                <a:solidFill>
                  <a:srgbClr val="182850"/>
                </a:solidFill>
                <a:latin typeface="Arial"/>
                <a:cs typeface="Arial"/>
              </a:rPr>
              <a:t>IaaS </a:t>
            </a:r>
            <a:r>
              <a:rPr lang="en-US" sz="2800" b="1" spc="-5" dirty="0" smtClean="0">
                <a:solidFill>
                  <a:srgbClr val="182850"/>
                </a:solidFill>
                <a:latin typeface="Arial"/>
                <a:cs typeface="Arial"/>
              </a:rPr>
              <a:t>-&gt; PaaS </a:t>
            </a:r>
            <a:r>
              <a:rPr lang="en-US" sz="2800" b="1" dirty="0" smtClean="0">
                <a:solidFill>
                  <a:srgbClr val="182850"/>
                </a:solidFill>
                <a:latin typeface="Arial"/>
                <a:cs typeface="Arial"/>
              </a:rPr>
              <a:t>-&gt;</a:t>
            </a:r>
            <a:r>
              <a:rPr lang="en-US" sz="2800" b="1" spc="-50" dirty="0" smtClean="0">
                <a:solidFill>
                  <a:srgbClr val="18285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182850"/>
                </a:solidFill>
                <a:latin typeface="Arial"/>
                <a:cs typeface="Arial"/>
              </a:rPr>
              <a:t>FaaS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8991" y="3310128"/>
            <a:ext cx="6383020" cy="698500"/>
          </a:xfrm>
          <a:custGeom>
            <a:avLst/>
            <a:gdLst/>
            <a:ahLst/>
            <a:cxnLst/>
            <a:rect l="l" t="t" r="r" b="b"/>
            <a:pathLst>
              <a:path w="6383020" h="698500">
                <a:moveTo>
                  <a:pt x="0" y="697992"/>
                </a:moveTo>
                <a:lnTo>
                  <a:pt x="6382512" y="697992"/>
                </a:lnTo>
                <a:lnTo>
                  <a:pt x="6382512" y="0"/>
                </a:lnTo>
                <a:lnTo>
                  <a:pt x="0" y="0"/>
                </a:lnTo>
                <a:lnTo>
                  <a:pt x="0" y="697992"/>
                </a:lnTo>
                <a:close/>
              </a:path>
            </a:pathLst>
          </a:custGeom>
          <a:solidFill>
            <a:srgbClr val="C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8991" y="3310128"/>
            <a:ext cx="6383020" cy="698500"/>
          </a:xfrm>
          <a:prstGeom prst="rect">
            <a:avLst/>
          </a:prstGeom>
          <a:solidFill>
            <a:srgbClr val="C80000"/>
          </a:solidFill>
          <a:ln w="9144">
            <a:solidFill>
              <a:srgbClr val="1F487C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OpenStack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2239" y="2471927"/>
            <a:ext cx="4779645" cy="698500"/>
          </a:xfrm>
          <a:custGeom>
            <a:avLst/>
            <a:gdLst/>
            <a:ahLst/>
            <a:cxnLst/>
            <a:rect l="l" t="t" r="r" b="b"/>
            <a:pathLst>
              <a:path w="4779645" h="698500">
                <a:moveTo>
                  <a:pt x="0" y="697992"/>
                </a:moveTo>
                <a:lnTo>
                  <a:pt x="4779264" y="697992"/>
                </a:lnTo>
                <a:lnTo>
                  <a:pt x="4779264" y="0"/>
                </a:lnTo>
                <a:lnTo>
                  <a:pt x="0" y="0"/>
                </a:lnTo>
                <a:lnTo>
                  <a:pt x="0" y="697992"/>
                </a:lnTo>
                <a:close/>
              </a:path>
            </a:pathLst>
          </a:custGeom>
          <a:solidFill>
            <a:srgbClr val="0041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82239" y="2471927"/>
            <a:ext cx="4779645" cy="698500"/>
          </a:xfrm>
          <a:prstGeom prst="rect">
            <a:avLst/>
          </a:prstGeom>
          <a:solidFill>
            <a:srgbClr val="004152"/>
          </a:solidFill>
          <a:ln w="9144">
            <a:solidFill>
              <a:srgbClr val="1F487C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OpenShift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53484" y="1633727"/>
            <a:ext cx="3208020" cy="698500"/>
          </a:xfrm>
          <a:custGeom>
            <a:avLst/>
            <a:gdLst/>
            <a:ahLst/>
            <a:cxnLst/>
            <a:rect l="l" t="t" r="r" b="b"/>
            <a:pathLst>
              <a:path w="3208020" h="698500">
                <a:moveTo>
                  <a:pt x="0" y="697992"/>
                </a:moveTo>
                <a:lnTo>
                  <a:pt x="3208019" y="697992"/>
                </a:lnTo>
                <a:lnTo>
                  <a:pt x="3208019" y="0"/>
                </a:lnTo>
                <a:lnTo>
                  <a:pt x="0" y="0"/>
                </a:lnTo>
                <a:lnTo>
                  <a:pt x="0" y="697992"/>
                </a:lnTo>
                <a:close/>
              </a:path>
            </a:pathLst>
          </a:custGeom>
          <a:solidFill>
            <a:srgbClr val="00B8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53484" y="1633727"/>
            <a:ext cx="3208020" cy="698500"/>
          </a:xfrm>
          <a:prstGeom prst="rect">
            <a:avLst/>
          </a:prstGeom>
          <a:solidFill>
            <a:srgbClr val="00B8E3"/>
          </a:solidFill>
          <a:ln w="9144">
            <a:solidFill>
              <a:srgbClr val="1F487C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812165">
              <a:lnSpc>
                <a:spcPct val="100000"/>
              </a:lnSpc>
              <a:spcBef>
                <a:spcPts val="121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OpenWhisk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6780" y="3322320"/>
            <a:ext cx="113030" cy="696595"/>
          </a:xfrm>
          <a:custGeom>
            <a:avLst/>
            <a:gdLst/>
            <a:ahLst/>
            <a:cxnLst/>
            <a:rect l="l" t="t" r="r" b="b"/>
            <a:pathLst>
              <a:path w="113030" h="696595">
                <a:moveTo>
                  <a:pt x="112775" y="0"/>
                </a:moveTo>
                <a:lnTo>
                  <a:pt x="90828" y="6643"/>
                </a:lnTo>
                <a:lnTo>
                  <a:pt x="72904" y="24764"/>
                </a:lnTo>
                <a:lnTo>
                  <a:pt x="60819" y="51649"/>
                </a:lnTo>
                <a:lnTo>
                  <a:pt x="56387" y="84581"/>
                </a:lnTo>
                <a:lnTo>
                  <a:pt x="56387" y="268731"/>
                </a:lnTo>
                <a:lnTo>
                  <a:pt x="51956" y="301664"/>
                </a:lnTo>
                <a:lnTo>
                  <a:pt x="39871" y="328548"/>
                </a:lnTo>
                <a:lnTo>
                  <a:pt x="21947" y="346670"/>
                </a:lnTo>
                <a:lnTo>
                  <a:pt x="0" y="353313"/>
                </a:lnTo>
                <a:lnTo>
                  <a:pt x="21947" y="359957"/>
                </a:lnTo>
                <a:lnTo>
                  <a:pt x="39871" y="378078"/>
                </a:lnTo>
                <a:lnTo>
                  <a:pt x="51956" y="404963"/>
                </a:lnTo>
                <a:lnTo>
                  <a:pt x="56387" y="437895"/>
                </a:lnTo>
                <a:lnTo>
                  <a:pt x="56387" y="611885"/>
                </a:lnTo>
                <a:lnTo>
                  <a:pt x="60819" y="644807"/>
                </a:lnTo>
                <a:lnTo>
                  <a:pt x="72904" y="671693"/>
                </a:lnTo>
                <a:lnTo>
                  <a:pt x="90828" y="689820"/>
                </a:lnTo>
                <a:lnTo>
                  <a:pt x="112775" y="696467"/>
                </a:lnTo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6780" y="2484120"/>
            <a:ext cx="113030" cy="696595"/>
          </a:xfrm>
          <a:custGeom>
            <a:avLst/>
            <a:gdLst/>
            <a:ahLst/>
            <a:cxnLst/>
            <a:rect l="l" t="t" r="r" b="b"/>
            <a:pathLst>
              <a:path w="113030" h="696594">
                <a:moveTo>
                  <a:pt x="112775" y="0"/>
                </a:moveTo>
                <a:lnTo>
                  <a:pt x="90828" y="6643"/>
                </a:lnTo>
                <a:lnTo>
                  <a:pt x="72904" y="24764"/>
                </a:lnTo>
                <a:lnTo>
                  <a:pt x="60819" y="51649"/>
                </a:lnTo>
                <a:lnTo>
                  <a:pt x="56387" y="84582"/>
                </a:lnTo>
                <a:lnTo>
                  <a:pt x="56387" y="268732"/>
                </a:lnTo>
                <a:lnTo>
                  <a:pt x="51956" y="301664"/>
                </a:lnTo>
                <a:lnTo>
                  <a:pt x="39871" y="328549"/>
                </a:lnTo>
                <a:lnTo>
                  <a:pt x="21947" y="346670"/>
                </a:lnTo>
                <a:lnTo>
                  <a:pt x="0" y="353314"/>
                </a:lnTo>
                <a:lnTo>
                  <a:pt x="21947" y="359957"/>
                </a:lnTo>
                <a:lnTo>
                  <a:pt x="39871" y="378079"/>
                </a:lnTo>
                <a:lnTo>
                  <a:pt x="51956" y="404963"/>
                </a:lnTo>
                <a:lnTo>
                  <a:pt x="56387" y="437895"/>
                </a:lnTo>
                <a:lnTo>
                  <a:pt x="56387" y="611886"/>
                </a:lnTo>
                <a:lnTo>
                  <a:pt x="60819" y="644818"/>
                </a:lnTo>
                <a:lnTo>
                  <a:pt x="72904" y="671703"/>
                </a:lnTo>
                <a:lnTo>
                  <a:pt x="90828" y="689824"/>
                </a:lnTo>
                <a:lnTo>
                  <a:pt x="112775" y="696468"/>
                </a:lnTo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780" y="1645920"/>
            <a:ext cx="113030" cy="696595"/>
          </a:xfrm>
          <a:custGeom>
            <a:avLst/>
            <a:gdLst/>
            <a:ahLst/>
            <a:cxnLst/>
            <a:rect l="l" t="t" r="r" b="b"/>
            <a:pathLst>
              <a:path w="113030" h="696594">
                <a:moveTo>
                  <a:pt x="112775" y="0"/>
                </a:moveTo>
                <a:lnTo>
                  <a:pt x="90828" y="6643"/>
                </a:lnTo>
                <a:lnTo>
                  <a:pt x="72904" y="24764"/>
                </a:lnTo>
                <a:lnTo>
                  <a:pt x="60819" y="51649"/>
                </a:lnTo>
                <a:lnTo>
                  <a:pt x="56387" y="84582"/>
                </a:lnTo>
                <a:lnTo>
                  <a:pt x="56387" y="268732"/>
                </a:lnTo>
                <a:lnTo>
                  <a:pt x="51956" y="301664"/>
                </a:lnTo>
                <a:lnTo>
                  <a:pt x="39871" y="328549"/>
                </a:lnTo>
                <a:lnTo>
                  <a:pt x="21947" y="346670"/>
                </a:lnTo>
                <a:lnTo>
                  <a:pt x="0" y="353314"/>
                </a:lnTo>
                <a:lnTo>
                  <a:pt x="21947" y="359957"/>
                </a:lnTo>
                <a:lnTo>
                  <a:pt x="39871" y="378079"/>
                </a:lnTo>
                <a:lnTo>
                  <a:pt x="51956" y="404963"/>
                </a:lnTo>
                <a:lnTo>
                  <a:pt x="56387" y="437895"/>
                </a:lnTo>
                <a:lnTo>
                  <a:pt x="56387" y="611886"/>
                </a:lnTo>
                <a:lnTo>
                  <a:pt x="60819" y="644818"/>
                </a:lnTo>
                <a:lnTo>
                  <a:pt x="72904" y="671703"/>
                </a:lnTo>
                <a:lnTo>
                  <a:pt x="90828" y="689824"/>
                </a:lnTo>
                <a:lnTo>
                  <a:pt x="112775" y="696468"/>
                </a:lnTo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2988" y="3546602"/>
            <a:ext cx="36131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Calibri"/>
                <a:cs typeface="Calibri"/>
              </a:rPr>
              <a:t>Ia</a:t>
            </a:r>
            <a:r>
              <a:rPr sz="1400" spc="120" dirty="0">
                <a:latin typeface="Calibri"/>
                <a:cs typeface="Calibri"/>
              </a:rPr>
              <a:t>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556" y="2708020"/>
            <a:ext cx="42481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5" dirty="0">
                <a:latin typeface="Calibri"/>
                <a:cs typeface="Calibri"/>
              </a:rPr>
              <a:t>PaaS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128" y="1869820"/>
            <a:ext cx="41592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10" dirty="0">
                <a:latin typeface="Calibri"/>
                <a:cs typeface="Calibri"/>
              </a:rPr>
              <a:t>FaaS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8683" y="1562100"/>
            <a:ext cx="231775" cy="2628900"/>
          </a:xfrm>
          <a:custGeom>
            <a:avLst/>
            <a:gdLst/>
            <a:ahLst/>
            <a:cxnLst/>
            <a:rect l="l" t="t" r="r" b="b"/>
            <a:pathLst>
              <a:path w="231775" h="2628900">
                <a:moveTo>
                  <a:pt x="231647" y="2513076"/>
                </a:moveTo>
                <a:lnTo>
                  <a:pt x="0" y="2513076"/>
                </a:lnTo>
                <a:lnTo>
                  <a:pt x="115823" y="2628900"/>
                </a:lnTo>
                <a:lnTo>
                  <a:pt x="231647" y="2513076"/>
                </a:lnTo>
                <a:close/>
              </a:path>
              <a:path w="231775" h="2628900">
                <a:moveTo>
                  <a:pt x="173736" y="115824"/>
                </a:moveTo>
                <a:lnTo>
                  <a:pt x="57912" y="115824"/>
                </a:lnTo>
                <a:lnTo>
                  <a:pt x="57912" y="2513076"/>
                </a:lnTo>
                <a:lnTo>
                  <a:pt x="173736" y="2513076"/>
                </a:lnTo>
                <a:lnTo>
                  <a:pt x="173736" y="115824"/>
                </a:lnTo>
                <a:close/>
              </a:path>
              <a:path w="231775" h="2628900">
                <a:moveTo>
                  <a:pt x="115823" y="0"/>
                </a:moveTo>
                <a:lnTo>
                  <a:pt x="0" y="115824"/>
                </a:lnTo>
                <a:lnTo>
                  <a:pt x="231647" y="115824"/>
                </a:lnTo>
                <a:lnTo>
                  <a:pt x="115823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8683" y="1562100"/>
            <a:ext cx="231775" cy="2628900"/>
          </a:xfrm>
          <a:custGeom>
            <a:avLst/>
            <a:gdLst/>
            <a:ahLst/>
            <a:cxnLst/>
            <a:rect l="l" t="t" r="r" b="b"/>
            <a:pathLst>
              <a:path w="231775" h="2628900">
                <a:moveTo>
                  <a:pt x="0" y="115824"/>
                </a:moveTo>
                <a:lnTo>
                  <a:pt x="115823" y="0"/>
                </a:lnTo>
                <a:lnTo>
                  <a:pt x="231647" y="115824"/>
                </a:lnTo>
                <a:lnTo>
                  <a:pt x="173736" y="115824"/>
                </a:lnTo>
                <a:lnTo>
                  <a:pt x="173736" y="2513076"/>
                </a:lnTo>
                <a:lnTo>
                  <a:pt x="231647" y="2513076"/>
                </a:lnTo>
                <a:lnTo>
                  <a:pt x="115823" y="2628900"/>
                </a:lnTo>
                <a:lnTo>
                  <a:pt x="0" y="2513076"/>
                </a:lnTo>
                <a:lnTo>
                  <a:pt x="57912" y="2513076"/>
                </a:lnTo>
                <a:lnTo>
                  <a:pt x="57912" y="115824"/>
                </a:lnTo>
                <a:lnTo>
                  <a:pt x="0" y="115824"/>
                </a:lnTo>
                <a:close/>
              </a:path>
            </a:pathLst>
          </a:custGeom>
          <a:ln w="9144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1528" y="1249680"/>
            <a:ext cx="1889760" cy="219710"/>
          </a:xfrm>
          <a:custGeom>
            <a:avLst/>
            <a:gdLst/>
            <a:ahLst/>
            <a:cxnLst/>
            <a:rect l="l" t="t" r="r" b="b"/>
            <a:pathLst>
              <a:path w="1889759" h="219709">
                <a:moveTo>
                  <a:pt x="0" y="219456"/>
                </a:moveTo>
                <a:lnTo>
                  <a:pt x="1889760" y="219456"/>
                </a:lnTo>
                <a:lnTo>
                  <a:pt x="1889760" y="0"/>
                </a:lnTo>
                <a:lnTo>
                  <a:pt x="0" y="0"/>
                </a:lnTo>
                <a:lnTo>
                  <a:pt x="0" y="219456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70903" y="1277873"/>
            <a:ext cx="1610360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F8F8F9"/>
                </a:solidFill>
                <a:latin typeface="Arial"/>
                <a:cs typeface="Arial"/>
              </a:rPr>
              <a:t>Productivity </a:t>
            </a:r>
            <a:r>
              <a:rPr sz="1000" b="1" spc="-15" dirty="0">
                <a:solidFill>
                  <a:srgbClr val="F8F8F9"/>
                </a:solidFill>
                <a:latin typeface="Arial"/>
                <a:cs typeface="Arial"/>
              </a:rPr>
              <a:t>&amp; </a:t>
            </a:r>
            <a:r>
              <a:rPr sz="1000" b="1" spc="-45" dirty="0">
                <a:solidFill>
                  <a:srgbClr val="F8F8F9"/>
                </a:solidFill>
                <a:latin typeface="Arial"/>
                <a:cs typeface="Arial"/>
              </a:rPr>
              <a:t>Low</a:t>
            </a:r>
            <a:r>
              <a:rPr sz="1000" b="1" spc="-70" dirty="0">
                <a:solidFill>
                  <a:srgbClr val="F8F8F9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8F8F9"/>
                </a:solidFill>
                <a:latin typeface="Arial"/>
                <a:cs typeface="Arial"/>
              </a:rPr>
              <a:t>Control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90004" y="4282440"/>
            <a:ext cx="1888489" cy="220979"/>
          </a:xfrm>
          <a:custGeom>
            <a:avLst/>
            <a:gdLst/>
            <a:ahLst/>
            <a:cxnLst/>
            <a:rect l="l" t="t" r="r" b="b"/>
            <a:pathLst>
              <a:path w="1888490" h="220979">
                <a:moveTo>
                  <a:pt x="0" y="220980"/>
                </a:moveTo>
                <a:lnTo>
                  <a:pt x="1888236" y="220980"/>
                </a:lnTo>
                <a:lnTo>
                  <a:pt x="1888236" y="0"/>
                </a:lnTo>
                <a:lnTo>
                  <a:pt x="0" y="0"/>
                </a:lnTo>
                <a:lnTo>
                  <a:pt x="0" y="220980"/>
                </a:lnTo>
                <a:close/>
              </a:path>
            </a:pathLst>
          </a:custGeom>
          <a:solidFill>
            <a:srgbClr val="007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51293" y="4313326"/>
            <a:ext cx="156781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5" dirty="0">
                <a:solidFill>
                  <a:srgbClr val="F8F8F9"/>
                </a:solidFill>
                <a:latin typeface="Arial"/>
                <a:cs typeface="Arial"/>
              </a:rPr>
              <a:t>Control </a:t>
            </a:r>
            <a:r>
              <a:rPr sz="1000" b="1" spc="-15" dirty="0">
                <a:solidFill>
                  <a:srgbClr val="F8F8F9"/>
                </a:solidFill>
                <a:latin typeface="Arial"/>
                <a:cs typeface="Arial"/>
              </a:rPr>
              <a:t>&amp; </a:t>
            </a:r>
            <a:r>
              <a:rPr sz="1000" b="1" spc="-30" dirty="0">
                <a:solidFill>
                  <a:srgbClr val="F8F8F9"/>
                </a:solidFill>
                <a:latin typeface="Arial"/>
                <a:cs typeface="Arial"/>
              </a:rPr>
              <a:t>High</a:t>
            </a:r>
            <a:r>
              <a:rPr sz="1000" b="1" spc="-45" dirty="0">
                <a:solidFill>
                  <a:srgbClr val="F8F8F9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F8F8F9"/>
                </a:solidFill>
                <a:latin typeface="Arial"/>
                <a:cs typeface="Arial"/>
              </a:rPr>
              <a:t>complexity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0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833904" y="24830"/>
            <a:ext cx="3323055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b="1" spc="5" dirty="0">
                <a:solidFill>
                  <a:srgbClr val="182850"/>
                </a:solidFill>
                <a:latin typeface="Microsoft JhengHei"/>
                <a:cs typeface="Microsoft JhengHei"/>
              </a:rPr>
              <a:t>应用的发展历程</a:t>
            </a:r>
            <a:endParaRPr sz="2800" dirty="0">
              <a:latin typeface="Microsoft JhengHei"/>
              <a:cs typeface="Microsoft JhengHei"/>
            </a:endParaRPr>
          </a:p>
          <a:p>
            <a:pPr marL="12700"/>
            <a:r>
              <a:rPr sz="1500" spc="-5" dirty="0">
                <a:solidFill>
                  <a:srgbClr val="FF0000"/>
                </a:solidFill>
                <a:latin typeface="微软雅黑"/>
                <a:cs typeface="微软雅黑"/>
              </a:rPr>
              <a:t>从一体化应用到虚拟化再到微服务</a:t>
            </a:r>
            <a:endParaRPr sz="1500" dirty="0">
              <a:latin typeface="微软雅黑"/>
              <a:cs typeface="微软雅黑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ftr" sz="quarter" idx="5"/>
          </p:nvPr>
        </p:nvSpPr>
        <p:spPr>
          <a:xfrm>
            <a:off x="3124200" y="4853594"/>
            <a:ext cx="2895600" cy="105798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1213485" marR="5080" indent="-1201420">
              <a:lnSpc>
                <a:spcPts val="840"/>
              </a:lnSpc>
              <a:spcBef>
                <a:spcPts val="25"/>
              </a:spcBef>
            </a:pPr>
            <a:r>
              <a:rPr spc="-5" dirty="0"/>
              <a:t>© 2018, Amazon Web Services, Inc. or its affiliates. All rights  reserved.</a:t>
            </a:r>
          </a:p>
        </p:txBody>
      </p:sp>
      <p:sp>
        <p:nvSpPr>
          <p:cNvPr id="249" name="矩形 248"/>
          <p:cNvSpPr/>
          <p:nvPr/>
        </p:nvSpPr>
        <p:spPr>
          <a:xfrm>
            <a:off x="186437" y="2268507"/>
            <a:ext cx="835786" cy="26807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1103008" y="1312404"/>
            <a:ext cx="2212982" cy="3646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>
            <a:off x="3332861" y="772344"/>
            <a:ext cx="3154657" cy="4187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/>
          <p:cNvSpPr/>
          <p:nvPr/>
        </p:nvSpPr>
        <p:spPr>
          <a:xfrm>
            <a:off x="6546342" y="0"/>
            <a:ext cx="2526158" cy="49593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object 2"/>
          <p:cNvSpPr txBox="1"/>
          <p:nvPr/>
        </p:nvSpPr>
        <p:spPr>
          <a:xfrm>
            <a:off x="403656" y="3290348"/>
            <a:ext cx="50292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5" dirty="0">
                <a:latin typeface="宋体"/>
                <a:cs typeface="宋体"/>
              </a:rPr>
              <a:t>一</a:t>
            </a:r>
            <a:r>
              <a:rPr sz="750" spc="-10" dirty="0">
                <a:latin typeface="宋体"/>
                <a:cs typeface="宋体"/>
              </a:rPr>
              <a:t>体</a:t>
            </a:r>
            <a:r>
              <a:rPr sz="750" spc="5" dirty="0">
                <a:latin typeface="宋体"/>
                <a:cs typeface="宋体"/>
              </a:rPr>
              <a:t>化</a:t>
            </a:r>
            <a:r>
              <a:rPr sz="750" spc="-10" dirty="0">
                <a:latin typeface="宋体"/>
                <a:cs typeface="宋体"/>
              </a:rPr>
              <a:t>应</a:t>
            </a:r>
            <a:r>
              <a:rPr sz="750" spc="5" dirty="0">
                <a:latin typeface="宋体"/>
                <a:cs typeface="宋体"/>
              </a:rPr>
              <a:t>用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54" name="object 3"/>
          <p:cNvSpPr/>
          <p:nvPr/>
        </p:nvSpPr>
        <p:spPr>
          <a:xfrm>
            <a:off x="490895" y="4021935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51" y="0"/>
                </a:moveTo>
                <a:lnTo>
                  <a:pt x="19151" y="0"/>
                </a:lnTo>
                <a:lnTo>
                  <a:pt x="11733" y="1502"/>
                </a:lnTo>
                <a:lnTo>
                  <a:pt x="5641" y="5551"/>
                </a:lnTo>
                <a:lnTo>
                  <a:pt x="1517" y="11460"/>
                </a:lnTo>
                <a:lnTo>
                  <a:pt x="0" y="18541"/>
                </a:lnTo>
                <a:lnTo>
                  <a:pt x="0" y="207009"/>
                </a:lnTo>
                <a:lnTo>
                  <a:pt x="1517" y="214273"/>
                </a:lnTo>
                <a:lnTo>
                  <a:pt x="5641" y="220162"/>
                </a:lnTo>
                <a:lnTo>
                  <a:pt x="11733" y="224110"/>
                </a:lnTo>
                <a:lnTo>
                  <a:pt x="19151" y="225551"/>
                </a:lnTo>
                <a:lnTo>
                  <a:pt x="135851" y="225551"/>
                </a:lnTo>
                <a:lnTo>
                  <a:pt x="143526" y="224110"/>
                </a:lnTo>
                <a:lnTo>
                  <a:pt x="149750" y="220162"/>
                </a:lnTo>
                <a:lnTo>
                  <a:pt x="153923" y="214273"/>
                </a:lnTo>
                <a:lnTo>
                  <a:pt x="155448" y="207009"/>
                </a:lnTo>
                <a:lnTo>
                  <a:pt x="155448" y="198818"/>
                </a:lnTo>
                <a:lnTo>
                  <a:pt x="16865" y="198818"/>
                </a:lnTo>
                <a:lnTo>
                  <a:pt x="14592" y="196659"/>
                </a:lnTo>
                <a:lnTo>
                  <a:pt x="14592" y="191477"/>
                </a:lnTo>
                <a:lnTo>
                  <a:pt x="16865" y="189331"/>
                </a:lnTo>
                <a:lnTo>
                  <a:pt x="155448" y="189331"/>
                </a:lnTo>
                <a:lnTo>
                  <a:pt x="155448" y="171208"/>
                </a:lnTo>
                <a:lnTo>
                  <a:pt x="16865" y="171208"/>
                </a:lnTo>
                <a:lnTo>
                  <a:pt x="14592" y="169062"/>
                </a:lnTo>
                <a:lnTo>
                  <a:pt x="14592" y="163880"/>
                </a:lnTo>
                <a:lnTo>
                  <a:pt x="16865" y="161721"/>
                </a:lnTo>
                <a:lnTo>
                  <a:pt x="155448" y="161721"/>
                </a:lnTo>
                <a:lnTo>
                  <a:pt x="155448" y="143179"/>
                </a:lnTo>
                <a:lnTo>
                  <a:pt x="16865" y="143179"/>
                </a:lnTo>
                <a:lnTo>
                  <a:pt x="14592" y="141452"/>
                </a:lnTo>
                <a:lnTo>
                  <a:pt x="14592" y="136283"/>
                </a:lnTo>
                <a:lnTo>
                  <a:pt x="16865" y="134124"/>
                </a:lnTo>
                <a:lnTo>
                  <a:pt x="155448" y="134124"/>
                </a:lnTo>
                <a:lnTo>
                  <a:pt x="155448" y="115582"/>
                </a:lnTo>
                <a:lnTo>
                  <a:pt x="16865" y="115582"/>
                </a:lnTo>
                <a:lnTo>
                  <a:pt x="14592" y="113423"/>
                </a:lnTo>
                <a:lnTo>
                  <a:pt x="14592" y="108673"/>
                </a:lnTo>
                <a:lnTo>
                  <a:pt x="16865" y="106527"/>
                </a:lnTo>
                <a:lnTo>
                  <a:pt x="155448" y="106527"/>
                </a:lnTo>
                <a:lnTo>
                  <a:pt x="155448" y="68999"/>
                </a:lnTo>
                <a:lnTo>
                  <a:pt x="121259" y="68999"/>
                </a:lnTo>
                <a:lnTo>
                  <a:pt x="116243" y="64261"/>
                </a:lnTo>
                <a:lnTo>
                  <a:pt x="116243" y="25869"/>
                </a:lnTo>
                <a:lnTo>
                  <a:pt x="121259" y="21564"/>
                </a:lnTo>
                <a:lnTo>
                  <a:pt x="155448" y="21564"/>
                </a:lnTo>
                <a:lnTo>
                  <a:pt x="155448" y="18541"/>
                </a:lnTo>
                <a:lnTo>
                  <a:pt x="153923" y="11460"/>
                </a:lnTo>
                <a:lnTo>
                  <a:pt x="149750" y="5551"/>
                </a:lnTo>
                <a:lnTo>
                  <a:pt x="143526" y="1502"/>
                </a:lnTo>
                <a:lnTo>
                  <a:pt x="135851" y="0"/>
                </a:lnTo>
                <a:close/>
              </a:path>
              <a:path w="155575" h="226060">
                <a:moveTo>
                  <a:pt x="155448" y="189331"/>
                </a:moveTo>
                <a:lnTo>
                  <a:pt x="138582" y="189331"/>
                </a:lnTo>
                <a:lnTo>
                  <a:pt x="140398" y="191477"/>
                </a:lnTo>
                <a:lnTo>
                  <a:pt x="140398" y="196659"/>
                </a:lnTo>
                <a:lnTo>
                  <a:pt x="138582" y="198818"/>
                </a:lnTo>
                <a:lnTo>
                  <a:pt x="155448" y="198818"/>
                </a:lnTo>
                <a:lnTo>
                  <a:pt x="155448" y="189331"/>
                </a:lnTo>
                <a:close/>
              </a:path>
              <a:path w="155575" h="226060">
                <a:moveTo>
                  <a:pt x="155448" y="161721"/>
                </a:moveTo>
                <a:lnTo>
                  <a:pt x="138582" y="161721"/>
                </a:lnTo>
                <a:lnTo>
                  <a:pt x="140398" y="163880"/>
                </a:lnTo>
                <a:lnTo>
                  <a:pt x="140398" y="169062"/>
                </a:lnTo>
                <a:lnTo>
                  <a:pt x="138582" y="171208"/>
                </a:lnTo>
                <a:lnTo>
                  <a:pt x="155448" y="171208"/>
                </a:lnTo>
                <a:lnTo>
                  <a:pt x="155448" y="161721"/>
                </a:lnTo>
                <a:close/>
              </a:path>
              <a:path w="155575" h="226060">
                <a:moveTo>
                  <a:pt x="155448" y="134124"/>
                </a:moveTo>
                <a:lnTo>
                  <a:pt x="138582" y="134124"/>
                </a:lnTo>
                <a:lnTo>
                  <a:pt x="140398" y="136283"/>
                </a:lnTo>
                <a:lnTo>
                  <a:pt x="140398" y="141452"/>
                </a:lnTo>
                <a:lnTo>
                  <a:pt x="138582" y="143179"/>
                </a:lnTo>
                <a:lnTo>
                  <a:pt x="155448" y="143179"/>
                </a:lnTo>
                <a:lnTo>
                  <a:pt x="155448" y="134124"/>
                </a:lnTo>
                <a:close/>
              </a:path>
              <a:path w="155575" h="226060">
                <a:moveTo>
                  <a:pt x="155448" y="106527"/>
                </a:moveTo>
                <a:lnTo>
                  <a:pt x="138582" y="106527"/>
                </a:lnTo>
                <a:lnTo>
                  <a:pt x="140398" y="108673"/>
                </a:lnTo>
                <a:lnTo>
                  <a:pt x="140398" y="113423"/>
                </a:lnTo>
                <a:lnTo>
                  <a:pt x="138582" y="115582"/>
                </a:lnTo>
                <a:lnTo>
                  <a:pt x="155448" y="115582"/>
                </a:lnTo>
                <a:lnTo>
                  <a:pt x="155448" y="106527"/>
                </a:lnTo>
                <a:close/>
              </a:path>
              <a:path w="155575" h="226060">
                <a:moveTo>
                  <a:pt x="155448" y="21564"/>
                </a:moveTo>
                <a:lnTo>
                  <a:pt x="132651" y="21564"/>
                </a:lnTo>
                <a:lnTo>
                  <a:pt x="137210" y="25869"/>
                </a:lnTo>
                <a:lnTo>
                  <a:pt x="137210" y="64261"/>
                </a:lnTo>
                <a:lnTo>
                  <a:pt x="132651" y="68999"/>
                </a:lnTo>
                <a:lnTo>
                  <a:pt x="155448" y="68999"/>
                </a:lnTo>
                <a:lnTo>
                  <a:pt x="155448" y="21564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5"/>
          <p:cNvSpPr/>
          <p:nvPr/>
        </p:nvSpPr>
        <p:spPr>
          <a:xfrm>
            <a:off x="516636" y="4434110"/>
            <a:ext cx="157480" cy="207645"/>
          </a:xfrm>
          <a:custGeom>
            <a:avLst/>
            <a:gdLst/>
            <a:ahLst/>
            <a:cxnLst/>
            <a:rect l="l" t="t" r="r" b="b"/>
            <a:pathLst>
              <a:path w="157479" h="207645">
                <a:moveTo>
                  <a:pt x="78486" y="0"/>
                </a:moveTo>
                <a:lnTo>
                  <a:pt x="47898" y="3047"/>
                </a:lnTo>
                <a:lnTo>
                  <a:pt x="22955" y="11337"/>
                </a:lnTo>
                <a:lnTo>
                  <a:pt x="6155" y="23595"/>
                </a:lnTo>
                <a:lnTo>
                  <a:pt x="0" y="38544"/>
                </a:lnTo>
                <a:lnTo>
                  <a:pt x="0" y="169659"/>
                </a:lnTo>
                <a:lnTo>
                  <a:pt x="6369" y="184461"/>
                </a:lnTo>
                <a:lnTo>
                  <a:pt x="23240" y="196395"/>
                </a:lnTo>
                <a:lnTo>
                  <a:pt x="48113" y="204363"/>
                </a:lnTo>
                <a:lnTo>
                  <a:pt x="78486" y="207264"/>
                </a:lnTo>
                <a:lnTo>
                  <a:pt x="108638" y="204363"/>
                </a:lnTo>
                <a:lnTo>
                  <a:pt x="133397" y="196395"/>
                </a:lnTo>
                <a:lnTo>
                  <a:pt x="150227" y="184461"/>
                </a:lnTo>
                <a:lnTo>
                  <a:pt x="156591" y="169659"/>
                </a:lnTo>
                <a:lnTo>
                  <a:pt x="156972" y="169659"/>
                </a:lnTo>
                <a:lnTo>
                  <a:pt x="156972" y="167779"/>
                </a:lnTo>
                <a:lnTo>
                  <a:pt x="78486" y="167779"/>
                </a:lnTo>
                <a:lnTo>
                  <a:pt x="58900" y="166582"/>
                </a:lnTo>
                <a:lnTo>
                  <a:pt x="11429" y="150393"/>
                </a:lnTo>
                <a:lnTo>
                  <a:pt x="8382" y="145224"/>
                </a:lnTo>
                <a:lnTo>
                  <a:pt x="9525" y="142405"/>
                </a:lnTo>
                <a:lnTo>
                  <a:pt x="11049" y="139585"/>
                </a:lnTo>
                <a:lnTo>
                  <a:pt x="13716" y="138645"/>
                </a:lnTo>
                <a:lnTo>
                  <a:pt x="156972" y="138645"/>
                </a:lnTo>
                <a:lnTo>
                  <a:pt x="156972" y="122199"/>
                </a:lnTo>
                <a:lnTo>
                  <a:pt x="78486" y="122199"/>
                </a:lnTo>
                <a:lnTo>
                  <a:pt x="58900" y="121002"/>
                </a:lnTo>
                <a:lnTo>
                  <a:pt x="11429" y="104800"/>
                </a:lnTo>
                <a:lnTo>
                  <a:pt x="8382" y="99631"/>
                </a:lnTo>
                <a:lnTo>
                  <a:pt x="9525" y="97282"/>
                </a:lnTo>
                <a:lnTo>
                  <a:pt x="11049" y="94462"/>
                </a:lnTo>
                <a:lnTo>
                  <a:pt x="13716" y="93522"/>
                </a:lnTo>
                <a:lnTo>
                  <a:pt x="156972" y="93522"/>
                </a:lnTo>
                <a:lnTo>
                  <a:pt x="156972" y="77076"/>
                </a:lnTo>
                <a:lnTo>
                  <a:pt x="78486" y="77076"/>
                </a:lnTo>
                <a:lnTo>
                  <a:pt x="58900" y="75872"/>
                </a:lnTo>
                <a:lnTo>
                  <a:pt x="11429" y="59220"/>
                </a:lnTo>
                <a:lnTo>
                  <a:pt x="8382" y="54521"/>
                </a:lnTo>
                <a:lnTo>
                  <a:pt x="9525" y="51701"/>
                </a:lnTo>
                <a:lnTo>
                  <a:pt x="11049" y="48882"/>
                </a:lnTo>
                <a:lnTo>
                  <a:pt x="13716" y="47942"/>
                </a:lnTo>
                <a:lnTo>
                  <a:pt x="156972" y="47942"/>
                </a:lnTo>
                <a:lnTo>
                  <a:pt x="156972" y="38544"/>
                </a:lnTo>
                <a:lnTo>
                  <a:pt x="150762" y="23595"/>
                </a:lnTo>
                <a:lnTo>
                  <a:pt x="133873" y="11337"/>
                </a:lnTo>
                <a:lnTo>
                  <a:pt x="108912" y="3047"/>
                </a:lnTo>
                <a:lnTo>
                  <a:pt x="78486" y="0"/>
                </a:lnTo>
                <a:close/>
              </a:path>
              <a:path w="157479" h="207645">
                <a:moveTo>
                  <a:pt x="156972" y="138645"/>
                </a:moveTo>
                <a:lnTo>
                  <a:pt x="142875" y="138645"/>
                </a:lnTo>
                <a:lnTo>
                  <a:pt x="145542" y="139585"/>
                </a:lnTo>
                <a:lnTo>
                  <a:pt x="147066" y="142405"/>
                </a:lnTo>
                <a:lnTo>
                  <a:pt x="148209" y="145224"/>
                </a:lnTo>
                <a:lnTo>
                  <a:pt x="147447" y="148513"/>
                </a:lnTo>
                <a:lnTo>
                  <a:pt x="145161" y="150393"/>
                </a:lnTo>
                <a:lnTo>
                  <a:pt x="132064" y="157669"/>
                </a:lnTo>
                <a:lnTo>
                  <a:pt x="116109" y="163139"/>
                </a:lnTo>
                <a:lnTo>
                  <a:pt x="98012" y="166582"/>
                </a:lnTo>
                <a:lnTo>
                  <a:pt x="78486" y="167779"/>
                </a:lnTo>
                <a:lnTo>
                  <a:pt x="156972" y="167779"/>
                </a:lnTo>
                <a:lnTo>
                  <a:pt x="156972" y="138645"/>
                </a:lnTo>
                <a:close/>
              </a:path>
              <a:path w="157479" h="207645">
                <a:moveTo>
                  <a:pt x="142875" y="138645"/>
                </a:moveTo>
                <a:lnTo>
                  <a:pt x="13716" y="138645"/>
                </a:lnTo>
                <a:lnTo>
                  <a:pt x="16001" y="140525"/>
                </a:lnTo>
                <a:lnTo>
                  <a:pt x="28015" y="147184"/>
                </a:lnTo>
                <a:lnTo>
                  <a:pt x="42957" y="152214"/>
                </a:lnTo>
                <a:lnTo>
                  <a:pt x="60043" y="155393"/>
                </a:lnTo>
                <a:lnTo>
                  <a:pt x="78486" y="156502"/>
                </a:lnTo>
                <a:lnTo>
                  <a:pt x="96869" y="155393"/>
                </a:lnTo>
                <a:lnTo>
                  <a:pt x="113823" y="152214"/>
                </a:lnTo>
                <a:lnTo>
                  <a:pt x="128635" y="147184"/>
                </a:lnTo>
                <a:lnTo>
                  <a:pt x="140589" y="140525"/>
                </a:lnTo>
                <a:lnTo>
                  <a:pt x="142875" y="138645"/>
                </a:lnTo>
                <a:close/>
              </a:path>
              <a:path w="157479" h="207645">
                <a:moveTo>
                  <a:pt x="156972" y="93522"/>
                </a:moveTo>
                <a:lnTo>
                  <a:pt x="142875" y="93522"/>
                </a:lnTo>
                <a:lnTo>
                  <a:pt x="145542" y="94462"/>
                </a:lnTo>
                <a:lnTo>
                  <a:pt x="147066" y="97282"/>
                </a:lnTo>
                <a:lnTo>
                  <a:pt x="148209" y="99631"/>
                </a:lnTo>
                <a:lnTo>
                  <a:pt x="147447" y="103390"/>
                </a:lnTo>
                <a:lnTo>
                  <a:pt x="145161" y="104800"/>
                </a:lnTo>
                <a:lnTo>
                  <a:pt x="132064" y="112083"/>
                </a:lnTo>
                <a:lnTo>
                  <a:pt x="116109" y="117557"/>
                </a:lnTo>
                <a:lnTo>
                  <a:pt x="98012" y="121002"/>
                </a:lnTo>
                <a:lnTo>
                  <a:pt x="78486" y="122199"/>
                </a:lnTo>
                <a:lnTo>
                  <a:pt x="156972" y="122199"/>
                </a:lnTo>
                <a:lnTo>
                  <a:pt x="156972" y="93522"/>
                </a:lnTo>
                <a:close/>
              </a:path>
              <a:path w="157479" h="207645">
                <a:moveTo>
                  <a:pt x="142875" y="93522"/>
                </a:moveTo>
                <a:lnTo>
                  <a:pt x="13716" y="93522"/>
                </a:lnTo>
                <a:lnTo>
                  <a:pt x="16001" y="94932"/>
                </a:lnTo>
                <a:lnTo>
                  <a:pt x="28015" y="101797"/>
                </a:lnTo>
                <a:lnTo>
                  <a:pt x="42957" y="106808"/>
                </a:lnTo>
                <a:lnTo>
                  <a:pt x="60043" y="109879"/>
                </a:lnTo>
                <a:lnTo>
                  <a:pt x="78486" y="110921"/>
                </a:lnTo>
                <a:lnTo>
                  <a:pt x="96869" y="109879"/>
                </a:lnTo>
                <a:lnTo>
                  <a:pt x="113823" y="106808"/>
                </a:lnTo>
                <a:lnTo>
                  <a:pt x="128635" y="101797"/>
                </a:lnTo>
                <a:lnTo>
                  <a:pt x="140589" y="94932"/>
                </a:lnTo>
                <a:lnTo>
                  <a:pt x="142875" y="93522"/>
                </a:lnTo>
                <a:close/>
              </a:path>
              <a:path w="157479" h="207645">
                <a:moveTo>
                  <a:pt x="156972" y="47942"/>
                </a:moveTo>
                <a:lnTo>
                  <a:pt x="142875" y="47942"/>
                </a:lnTo>
                <a:lnTo>
                  <a:pt x="145542" y="48882"/>
                </a:lnTo>
                <a:lnTo>
                  <a:pt x="147066" y="51701"/>
                </a:lnTo>
                <a:lnTo>
                  <a:pt x="148209" y="54521"/>
                </a:lnTo>
                <a:lnTo>
                  <a:pt x="147447" y="57810"/>
                </a:lnTo>
                <a:lnTo>
                  <a:pt x="145161" y="59220"/>
                </a:lnTo>
                <a:lnTo>
                  <a:pt x="132064" y="66767"/>
                </a:lnTo>
                <a:lnTo>
                  <a:pt x="116109" y="72377"/>
                </a:lnTo>
                <a:lnTo>
                  <a:pt x="98012" y="75872"/>
                </a:lnTo>
                <a:lnTo>
                  <a:pt x="78486" y="77076"/>
                </a:lnTo>
                <a:lnTo>
                  <a:pt x="156972" y="77076"/>
                </a:lnTo>
                <a:lnTo>
                  <a:pt x="156972" y="47942"/>
                </a:lnTo>
                <a:close/>
              </a:path>
              <a:path w="157479" h="207645">
                <a:moveTo>
                  <a:pt x="142875" y="47942"/>
                </a:moveTo>
                <a:lnTo>
                  <a:pt x="13716" y="47942"/>
                </a:lnTo>
                <a:lnTo>
                  <a:pt x="16001" y="49822"/>
                </a:lnTo>
                <a:lnTo>
                  <a:pt x="28015" y="56481"/>
                </a:lnTo>
                <a:lnTo>
                  <a:pt x="42957" y="61510"/>
                </a:lnTo>
                <a:lnTo>
                  <a:pt x="60043" y="64690"/>
                </a:lnTo>
                <a:lnTo>
                  <a:pt x="78486" y="65798"/>
                </a:lnTo>
                <a:lnTo>
                  <a:pt x="96869" y="64690"/>
                </a:lnTo>
                <a:lnTo>
                  <a:pt x="113823" y="61510"/>
                </a:lnTo>
                <a:lnTo>
                  <a:pt x="128635" y="56481"/>
                </a:lnTo>
                <a:lnTo>
                  <a:pt x="140589" y="49822"/>
                </a:lnTo>
                <a:lnTo>
                  <a:pt x="142875" y="47942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6"/>
          <p:cNvSpPr txBox="1"/>
          <p:nvPr/>
        </p:nvSpPr>
        <p:spPr>
          <a:xfrm>
            <a:off x="482296" y="4662557"/>
            <a:ext cx="201295" cy="6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50" spc="5" dirty="0">
                <a:latin typeface="宋体"/>
                <a:cs typeface="宋体"/>
              </a:rPr>
              <a:t>数</a:t>
            </a:r>
            <a:r>
              <a:rPr sz="450" spc="15" dirty="0">
                <a:latin typeface="宋体"/>
                <a:cs typeface="宋体"/>
              </a:rPr>
              <a:t>据</a:t>
            </a:r>
            <a:r>
              <a:rPr sz="450" spc="5" dirty="0">
                <a:latin typeface="宋体"/>
                <a:cs typeface="宋体"/>
              </a:rPr>
              <a:t>库</a:t>
            </a:r>
            <a:endParaRPr sz="450">
              <a:latin typeface="宋体"/>
              <a:cs typeface="宋体"/>
            </a:endParaRPr>
          </a:p>
        </p:txBody>
      </p:sp>
      <p:sp>
        <p:nvSpPr>
          <p:cNvPr id="258" name="object 7"/>
          <p:cNvSpPr/>
          <p:nvPr/>
        </p:nvSpPr>
        <p:spPr>
          <a:xfrm>
            <a:off x="487364" y="3609529"/>
            <a:ext cx="16002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9"/>
          <p:cNvSpPr txBox="1"/>
          <p:nvPr/>
        </p:nvSpPr>
        <p:spPr>
          <a:xfrm>
            <a:off x="7495158" y="1625251"/>
            <a:ext cx="32131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30" dirty="0">
                <a:latin typeface="Arial"/>
                <a:cs typeface="Arial"/>
              </a:rPr>
              <a:t>W</a:t>
            </a:r>
            <a:r>
              <a:rPr sz="750" dirty="0">
                <a:latin typeface="Arial"/>
                <a:cs typeface="Arial"/>
              </a:rPr>
              <a:t>e</a:t>
            </a:r>
            <a:r>
              <a:rPr sz="750" spc="-15" dirty="0">
                <a:latin typeface="Arial"/>
                <a:cs typeface="Arial"/>
              </a:rPr>
              <a:t>b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60" name="object 10"/>
          <p:cNvSpPr/>
          <p:nvPr/>
        </p:nvSpPr>
        <p:spPr>
          <a:xfrm>
            <a:off x="7222236" y="2725705"/>
            <a:ext cx="201295" cy="205740"/>
          </a:xfrm>
          <a:custGeom>
            <a:avLst/>
            <a:gdLst/>
            <a:ahLst/>
            <a:cxnLst/>
            <a:rect l="l" t="t" r="r" b="b"/>
            <a:pathLst>
              <a:path w="201295" h="205739">
                <a:moveTo>
                  <a:pt x="100583" y="0"/>
                </a:moveTo>
                <a:lnTo>
                  <a:pt x="61400" y="3026"/>
                </a:lnTo>
                <a:lnTo>
                  <a:pt x="29432" y="11255"/>
                </a:lnTo>
                <a:lnTo>
                  <a:pt x="7893" y="23413"/>
                </a:lnTo>
                <a:lnTo>
                  <a:pt x="0" y="38227"/>
                </a:lnTo>
                <a:lnTo>
                  <a:pt x="0" y="168402"/>
                </a:lnTo>
                <a:lnTo>
                  <a:pt x="8179" y="183076"/>
                </a:lnTo>
                <a:lnTo>
                  <a:pt x="29813" y="194929"/>
                </a:lnTo>
                <a:lnTo>
                  <a:pt x="61686" y="202852"/>
                </a:lnTo>
                <a:lnTo>
                  <a:pt x="100583" y="205740"/>
                </a:lnTo>
                <a:lnTo>
                  <a:pt x="139241" y="202852"/>
                </a:lnTo>
                <a:lnTo>
                  <a:pt x="170957" y="194929"/>
                </a:lnTo>
                <a:lnTo>
                  <a:pt x="192506" y="183076"/>
                </a:lnTo>
                <a:lnTo>
                  <a:pt x="200659" y="168402"/>
                </a:lnTo>
                <a:lnTo>
                  <a:pt x="201167" y="168402"/>
                </a:lnTo>
                <a:lnTo>
                  <a:pt x="201167" y="166497"/>
                </a:lnTo>
                <a:lnTo>
                  <a:pt x="100583" y="166497"/>
                </a:lnTo>
                <a:lnTo>
                  <a:pt x="75487" y="165318"/>
                </a:lnTo>
                <a:lnTo>
                  <a:pt x="31486" y="156531"/>
                </a:lnTo>
                <a:lnTo>
                  <a:pt x="10794" y="144145"/>
                </a:lnTo>
                <a:lnTo>
                  <a:pt x="12191" y="141351"/>
                </a:lnTo>
                <a:lnTo>
                  <a:pt x="14096" y="138557"/>
                </a:lnTo>
                <a:lnTo>
                  <a:pt x="17525" y="137668"/>
                </a:lnTo>
                <a:lnTo>
                  <a:pt x="201167" y="137668"/>
                </a:lnTo>
                <a:lnTo>
                  <a:pt x="201167" y="121285"/>
                </a:lnTo>
                <a:lnTo>
                  <a:pt x="100583" y="121285"/>
                </a:lnTo>
                <a:lnTo>
                  <a:pt x="75487" y="120104"/>
                </a:lnTo>
                <a:lnTo>
                  <a:pt x="31486" y="111265"/>
                </a:lnTo>
                <a:lnTo>
                  <a:pt x="10794" y="98933"/>
                </a:lnTo>
                <a:lnTo>
                  <a:pt x="12191" y="96520"/>
                </a:lnTo>
                <a:lnTo>
                  <a:pt x="14096" y="93726"/>
                </a:lnTo>
                <a:lnTo>
                  <a:pt x="17525" y="92837"/>
                </a:lnTo>
                <a:lnTo>
                  <a:pt x="201167" y="92837"/>
                </a:lnTo>
                <a:lnTo>
                  <a:pt x="201167" y="76454"/>
                </a:lnTo>
                <a:lnTo>
                  <a:pt x="100583" y="76454"/>
                </a:lnTo>
                <a:lnTo>
                  <a:pt x="75487" y="75267"/>
                </a:lnTo>
                <a:lnTo>
                  <a:pt x="31486" y="66274"/>
                </a:lnTo>
                <a:lnTo>
                  <a:pt x="10794" y="54102"/>
                </a:lnTo>
                <a:lnTo>
                  <a:pt x="12191" y="51308"/>
                </a:lnTo>
                <a:lnTo>
                  <a:pt x="14096" y="48514"/>
                </a:lnTo>
                <a:lnTo>
                  <a:pt x="17525" y="47625"/>
                </a:lnTo>
                <a:lnTo>
                  <a:pt x="201167" y="47625"/>
                </a:lnTo>
                <a:lnTo>
                  <a:pt x="201167" y="38227"/>
                </a:lnTo>
                <a:lnTo>
                  <a:pt x="193202" y="23413"/>
                </a:lnTo>
                <a:lnTo>
                  <a:pt x="171545" y="11255"/>
                </a:lnTo>
                <a:lnTo>
                  <a:pt x="139553" y="3026"/>
                </a:lnTo>
                <a:lnTo>
                  <a:pt x="100583" y="0"/>
                </a:lnTo>
                <a:close/>
              </a:path>
              <a:path w="201295" h="205739">
                <a:moveTo>
                  <a:pt x="201167" y="137668"/>
                </a:moveTo>
                <a:lnTo>
                  <a:pt x="183133" y="137668"/>
                </a:lnTo>
                <a:lnTo>
                  <a:pt x="186562" y="138557"/>
                </a:lnTo>
                <a:lnTo>
                  <a:pt x="188467" y="141351"/>
                </a:lnTo>
                <a:lnTo>
                  <a:pt x="189991" y="144145"/>
                </a:lnTo>
                <a:lnTo>
                  <a:pt x="188975" y="147447"/>
                </a:lnTo>
                <a:lnTo>
                  <a:pt x="186054" y="149352"/>
                </a:lnTo>
                <a:lnTo>
                  <a:pt x="169253" y="156531"/>
                </a:lnTo>
                <a:lnTo>
                  <a:pt x="148796" y="161924"/>
                </a:lnTo>
                <a:lnTo>
                  <a:pt x="125601" y="165318"/>
                </a:lnTo>
                <a:lnTo>
                  <a:pt x="100583" y="166497"/>
                </a:lnTo>
                <a:lnTo>
                  <a:pt x="201167" y="166497"/>
                </a:lnTo>
                <a:lnTo>
                  <a:pt x="201167" y="137668"/>
                </a:lnTo>
                <a:close/>
              </a:path>
              <a:path w="201295" h="205739">
                <a:moveTo>
                  <a:pt x="183133" y="137668"/>
                </a:moveTo>
                <a:lnTo>
                  <a:pt x="17525" y="137668"/>
                </a:lnTo>
                <a:lnTo>
                  <a:pt x="20446" y="139446"/>
                </a:lnTo>
                <a:lnTo>
                  <a:pt x="35879" y="146105"/>
                </a:lnTo>
                <a:lnTo>
                  <a:pt x="55038" y="151098"/>
                </a:lnTo>
                <a:lnTo>
                  <a:pt x="76936" y="154233"/>
                </a:lnTo>
                <a:lnTo>
                  <a:pt x="100583" y="155321"/>
                </a:lnTo>
                <a:lnTo>
                  <a:pt x="124152" y="154233"/>
                </a:lnTo>
                <a:lnTo>
                  <a:pt x="145875" y="151098"/>
                </a:lnTo>
                <a:lnTo>
                  <a:pt x="164859" y="146105"/>
                </a:lnTo>
                <a:lnTo>
                  <a:pt x="180212" y="139446"/>
                </a:lnTo>
                <a:lnTo>
                  <a:pt x="183133" y="137668"/>
                </a:lnTo>
                <a:close/>
              </a:path>
              <a:path w="201295" h="205739">
                <a:moveTo>
                  <a:pt x="201167" y="92837"/>
                </a:moveTo>
                <a:lnTo>
                  <a:pt x="183133" y="92837"/>
                </a:lnTo>
                <a:lnTo>
                  <a:pt x="186562" y="93726"/>
                </a:lnTo>
                <a:lnTo>
                  <a:pt x="188467" y="96520"/>
                </a:lnTo>
                <a:lnTo>
                  <a:pt x="189991" y="98933"/>
                </a:lnTo>
                <a:lnTo>
                  <a:pt x="188975" y="102616"/>
                </a:lnTo>
                <a:lnTo>
                  <a:pt x="186054" y="104013"/>
                </a:lnTo>
                <a:lnTo>
                  <a:pt x="169253" y="111265"/>
                </a:lnTo>
                <a:lnTo>
                  <a:pt x="148796" y="116697"/>
                </a:lnTo>
                <a:lnTo>
                  <a:pt x="125601" y="120104"/>
                </a:lnTo>
                <a:lnTo>
                  <a:pt x="100583" y="121285"/>
                </a:lnTo>
                <a:lnTo>
                  <a:pt x="201167" y="121285"/>
                </a:lnTo>
                <a:lnTo>
                  <a:pt x="201167" y="92837"/>
                </a:lnTo>
                <a:close/>
              </a:path>
              <a:path w="201295" h="205739">
                <a:moveTo>
                  <a:pt x="183133" y="92837"/>
                </a:moveTo>
                <a:lnTo>
                  <a:pt x="17525" y="92837"/>
                </a:lnTo>
                <a:lnTo>
                  <a:pt x="20446" y="94234"/>
                </a:lnTo>
                <a:lnTo>
                  <a:pt x="35879" y="101054"/>
                </a:lnTo>
                <a:lnTo>
                  <a:pt x="55038" y="106029"/>
                </a:lnTo>
                <a:lnTo>
                  <a:pt x="76936" y="109075"/>
                </a:lnTo>
                <a:lnTo>
                  <a:pt x="100583" y="110109"/>
                </a:lnTo>
                <a:lnTo>
                  <a:pt x="124152" y="109075"/>
                </a:lnTo>
                <a:lnTo>
                  <a:pt x="145875" y="106029"/>
                </a:lnTo>
                <a:lnTo>
                  <a:pt x="164859" y="101054"/>
                </a:lnTo>
                <a:lnTo>
                  <a:pt x="180212" y="94234"/>
                </a:lnTo>
                <a:lnTo>
                  <a:pt x="183133" y="92837"/>
                </a:lnTo>
                <a:close/>
              </a:path>
              <a:path w="201295" h="205739">
                <a:moveTo>
                  <a:pt x="201167" y="47625"/>
                </a:moveTo>
                <a:lnTo>
                  <a:pt x="183133" y="47625"/>
                </a:lnTo>
                <a:lnTo>
                  <a:pt x="186562" y="48514"/>
                </a:lnTo>
                <a:lnTo>
                  <a:pt x="188467" y="51308"/>
                </a:lnTo>
                <a:lnTo>
                  <a:pt x="189991" y="54102"/>
                </a:lnTo>
                <a:lnTo>
                  <a:pt x="188975" y="57403"/>
                </a:lnTo>
                <a:lnTo>
                  <a:pt x="186054" y="58801"/>
                </a:lnTo>
                <a:lnTo>
                  <a:pt x="169253" y="66274"/>
                </a:lnTo>
                <a:lnTo>
                  <a:pt x="148796" y="71818"/>
                </a:lnTo>
                <a:lnTo>
                  <a:pt x="125601" y="75267"/>
                </a:lnTo>
                <a:lnTo>
                  <a:pt x="100583" y="76454"/>
                </a:lnTo>
                <a:lnTo>
                  <a:pt x="201167" y="76454"/>
                </a:lnTo>
                <a:lnTo>
                  <a:pt x="201167" y="47625"/>
                </a:lnTo>
                <a:close/>
              </a:path>
              <a:path w="201295" h="205739">
                <a:moveTo>
                  <a:pt x="183133" y="47625"/>
                </a:moveTo>
                <a:lnTo>
                  <a:pt x="17525" y="47625"/>
                </a:lnTo>
                <a:lnTo>
                  <a:pt x="20446" y="49403"/>
                </a:lnTo>
                <a:lnTo>
                  <a:pt x="35879" y="56062"/>
                </a:lnTo>
                <a:lnTo>
                  <a:pt x="55038" y="61055"/>
                </a:lnTo>
                <a:lnTo>
                  <a:pt x="76936" y="64190"/>
                </a:lnTo>
                <a:lnTo>
                  <a:pt x="100583" y="65277"/>
                </a:lnTo>
                <a:lnTo>
                  <a:pt x="124152" y="64190"/>
                </a:lnTo>
                <a:lnTo>
                  <a:pt x="145875" y="61055"/>
                </a:lnTo>
                <a:lnTo>
                  <a:pt x="164859" y="56062"/>
                </a:lnTo>
                <a:lnTo>
                  <a:pt x="180212" y="49403"/>
                </a:lnTo>
                <a:lnTo>
                  <a:pt x="183133" y="47625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11"/>
          <p:cNvSpPr/>
          <p:nvPr/>
        </p:nvSpPr>
        <p:spPr>
          <a:xfrm>
            <a:off x="6737604" y="1917987"/>
            <a:ext cx="160020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12"/>
          <p:cNvSpPr/>
          <p:nvPr/>
        </p:nvSpPr>
        <p:spPr>
          <a:xfrm>
            <a:off x="7609331" y="1096549"/>
            <a:ext cx="16002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3"/>
          <p:cNvSpPr/>
          <p:nvPr/>
        </p:nvSpPr>
        <p:spPr>
          <a:xfrm>
            <a:off x="7242047" y="1924083"/>
            <a:ext cx="160020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4"/>
          <p:cNvSpPr/>
          <p:nvPr/>
        </p:nvSpPr>
        <p:spPr>
          <a:xfrm>
            <a:off x="7661147" y="1925606"/>
            <a:ext cx="158496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5"/>
          <p:cNvSpPr/>
          <p:nvPr/>
        </p:nvSpPr>
        <p:spPr>
          <a:xfrm>
            <a:off x="7472172" y="1334295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4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4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6"/>
          <p:cNvSpPr/>
          <p:nvPr/>
        </p:nvSpPr>
        <p:spPr>
          <a:xfrm>
            <a:off x="7648957" y="1334295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4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4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7"/>
          <p:cNvSpPr/>
          <p:nvPr/>
        </p:nvSpPr>
        <p:spPr>
          <a:xfrm>
            <a:off x="7801357" y="1334295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4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4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8"/>
          <p:cNvSpPr/>
          <p:nvPr/>
        </p:nvSpPr>
        <p:spPr>
          <a:xfrm>
            <a:off x="66903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9"/>
          <p:cNvSpPr/>
          <p:nvPr/>
        </p:nvSpPr>
        <p:spPr>
          <a:xfrm>
            <a:off x="68427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0"/>
          <p:cNvSpPr/>
          <p:nvPr/>
        </p:nvSpPr>
        <p:spPr>
          <a:xfrm>
            <a:off x="71475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1"/>
          <p:cNvSpPr/>
          <p:nvPr/>
        </p:nvSpPr>
        <p:spPr>
          <a:xfrm>
            <a:off x="72999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2"/>
          <p:cNvSpPr/>
          <p:nvPr/>
        </p:nvSpPr>
        <p:spPr>
          <a:xfrm>
            <a:off x="76047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3"/>
          <p:cNvSpPr/>
          <p:nvPr/>
        </p:nvSpPr>
        <p:spPr>
          <a:xfrm>
            <a:off x="77571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4"/>
          <p:cNvSpPr/>
          <p:nvPr/>
        </p:nvSpPr>
        <p:spPr>
          <a:xfrm>
            <a:off x="8013193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F88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5"/>
          <p:cNvSpPr/>
          <p:nvPr/>
        </p:nvSpPr>
        <p:spPr>
          <a:xfrm>
            <a:off x="8165593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F88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6"/>
          <p:cNvSpPr txBox="1"/>
          <p:nvPr/>
        </p:nvSpPr>
        <p:spPr>
          <a:xfrm>
            <a:off x="6649594" y="2101627"/>
            <a:ext cx="217487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Arial"/>
                <a:cs typeface="Arial"/>
              </a:rPr>
              <a:t>Service 1 Service 2  Service 3  Service 4 Service</a:t>
            </a:r>
            <a:r>
              <a:rPr sz="750" spc="-1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277" name="object 27"/>
          <p:cNvSpPr/>
          <p:nvPr/>
        </p:nvSpPr>
        <p:spPr>
          <a:xfrm>
            <a:off x="84429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3A8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8"/>
          <p:cNvSpPr/>
          <p:nvPr/>
        </p:nvSpPr>
        <p:spPr>
          <a:xfrm>
            <a:off x="8595360" y="2268506"/>
            <a:ext cx="123825" cy="259079"/>
          </a:xfrm>
          <a:custGeom>
            <a:avLst/>
            <a:gdLst/>
            <a:ahLst/>
            <a:cxnLst/>
            <a:rect l="l" t="t" r="r" b="b"/>
            <a:pathLst>
              <a:path w="123825" h="259080">
                <a:moveTo>
                  <a:pt x="92583" y="0"/>
                </a:moveTo>
                <a:lnTo>
                  <a:pt x="30861" y="0"/>
                </a:lnTo>
                <a:lnTo>
                  <a:pt x="19127" y="1162"/>
                </a:lnTo>
                <a:lnTo>
                  <a:pt x="9286" y="4349"/>
                </a:lnTo>
                <a:lnTo>
                  <a:pt x="2518" y="9108"/>
                </a:lnTo>
                <a:lnTo>
                  <a:pt x="0" y="14985"/>
                </a:lnTo>
                <a:lnTo>
                  <a:pt x="0" y="244094"/>
                </a:lnTo>
                <a:lnTo>
                  <a:pt x="2518" y="249971"/>
                </a:lnTo>
                <a:lnTo>
                  <a:pt x="9286" y="254730"/>
                </a:lnTo>
                <a:lnTo>
                  <a:pt x="19127" y="257917"/>
                </a:lnTo>
                <a:lnTo>
                  <a:pt x="30861" y="259079"/>
                </a:lnTo>
                <a:lnTo>
                  <a:pt x="92583" y="259079"/>
                </a:lnTo>
                <a:lnTo>
                  <a:pt x="104745" y="257917"/>
                </a:lnTo>
                <a:lnTo>
                  <a:pt x="114538" y="254730"/>
                </a:lnTo>
                <a:lnTo>
                  <a:pt x="121068" y="249971"/>
                </a:lnTo>
                <a:lnTo>
                  <a:pt x="123444" y="244094"/>
                </a:lnTo>
                <a:lnTo>
                  <a:pt x="123444" y="149605"/>
                </a:lnTo>
                <a:lnTo>
                  <a:pt x="61722" y="149605"/>
                </a:lnTo>
                <a:lnTo>
                  <a:pt x="46015" y="148042"/>
                </a:lnTo>
                <a:lnTo>
                  <a:pt x="33131" y="143763"/>
                </a:lnTo>
                <a:lnTo>
                  <a:pt x="24413" y="137390"/>
                </a:lnTo>
                <a:lnTo>
                  <a:pt x="21209" y="129539"/>
                </a:lnTo>
                <a:lnTo>
                  <a:pt x="24413" y="121850"/>
                </a:lnTo>
                <a:lnTo>
                  <a:pt x="33131" y="115458"/>
                </a:lnTo>
                <a:lnTo>
                  <a:pt x="46015" y="111091"/>
                </a:lnTo>
                <a:lnTo>
                  <a:pt x="61722" y="109473"/>
                </a:lnTo>
                <a:lnTo>
                  <a:pt x="123444" y="109473"/>
                </a:lnTo>
                <a:lnTo>
                  <a:pt x="123444" y="14985"/>
                </a:lnTo>
                <a:lnTo>
                  <a:pt x="121068" y="9108"/>
                </a:lnTo>
                <a:lnTo>
                  <a:pt x="114538" y="4349"/>
                </a:lnTo>
                <a:lnTo>
                  <a:pt x="104745" y="1162"/>
                </a:lnTo>
                <a:lnTo>
                  <a:pt x="92583" y="0"/>
                </a:lnTo>
                <a:close/>
              </a:path>
              <a:path w="123825" h="259080">
                <a:moveTo>
                  <a:pt x="123444" y="109473"/>
                </a:moveTo>
                <a:lnTo>
                  <a:pt x="61722" y="109473"/>
                </a:lnTo>
                <a:lnTo>
                  <a:pt x="77962" y="111091"/>
                </a:lnTo>
                <a:lnTo>
                  <a:pt x="91154" y="115458"/>
                </a:lnTo>
                <a:lnTo>
                  <a:pt x="100012" y="121850"/>
                </a:lnTo>
                <a:lnTo>
                  <a:pt x="103251" y="129539"/>
                </a:lnTo>
                <a:lnTo>
                  <a:pt x="100012" y="137390"/>
                </a:lnTo>
                <a:lnTo>
                  <a:pt x="91154" y="143763"/>
                </a:lnTo>
                <a:lnTo>
                  <a:pt x="77962" y="148042"/>
                </a:lnTo>
                <a:lnTo>
                  <a:pt x="61722" y="149605"/>
                </a:lnTo>
                <a:lnTo>
                  <a:pt x="123444" y="149605"/>
                </a:lnTo>
                <a:lnTo>
                  <a:pt x="123444" y="109473"/>
                </a:lnTo>
                <a:close/>
              </a:path>
            </a:pathLst>
          </a:custGeom>
          <a:solidFill>
            <a:srgbClr val="00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9"/>
          <p:cNvSpPr/>
          <p:nvPr/>
        </p:nvSpPr>
        <p:spPr>
          <a:xfrm>
            <a:off x="7972043" y="2725705"/>
            <a:ext cx="228600" cy="205740"/>
          </a:xfrm>
          <a:custGeom>
            <a:avLst/>
            <a:gdLst/>
            <a:ahLst/>
            <a:cxnLst/>
            <a:rect l="l" t="t" r="r" b="b"/>
            <a:pathLst>
              <a:path w="228600" h="205739">
                <a:moveTo>
                  <a:pt x="114300" y="0"/>
                </a:moveTo>
                <a:lnTo>
                  <a:pt x="69758" y="3026"/>
                </a:lnTo>
                <a:lnTo>
                  <a:pt x="33432" y="11255"/>
                </a:lnTo>
                <a:lnTo>
                  <a:pt x="8965" y="23413"/>
                </a:lnTo>
                <a:lnTo>
                  <a:pt x="0" y="38227"/>
                </a:lnTo>
                <a:lnTo>
                  <a:pt x="0" y="168402"/>
                </a:lnTo>
                <a:lnTo>
                  <a:pt x="9251" y="183076"/>
                </a:lnTo>
                <a:lnTo>
                  <a:pt x="33813" y="194929"/>
                </a:lnTo>
                <a:lnTo>
                  <a:pt x="70044" y="202852"/>
                </a:lnTo>
                <a:lnTo>
                  <a:pt x="114300" y="205740"/>
                </a:lnTo>
                <a:lnTo>
                  <a:pt x="158190" y="202852"/>
                </a:lnTo>
                <a:lnTo>
                  <a:pt x="194246" y="194929"/>
                </a:lnTo>
                <a:lnTo>
                  <a:pt x="218777" y="183076"/>
                </a:lnTo>
                <a:lnTo>
                  <a:pt x="228092" y="168402"/>
                </a:lnTo>
                <a:lnTo>
                  <a:pt x="228600" y="168402"/>
                </a:lnTo>
                <a:lnTo>
                  <a:pt x="228600" y="166497"/>
                </a:lnTo>
                <a:lnTo>
                  <a:pt x="114300" y="166497"/>
                </a:lnTo>
                <a:lnTo>
                  <a:pt x="85770" y="165318"/>
                </a:lnTo>
                <a:lnTo>
                  <a:pt x="35808" y="156531"/>
                </a:lnTo>
                <a:lnTo>
                  <a:pt x="12192" y="144145"/>
                </a:lnTo>
                <a:lnTo>
                  <a:pt x="13842" y="141351"/>
                </a:lnTo>
                <a:lnTo>
                  <a:pt x="16128" y="138557"/>
                </a:lnTo>
                <a:lnTo>
                  <a:pt x="19939" y="137668"/>
                </a:lnTo>
                <a:lnTo>
                  <a:pt x="228600" y="137668"/>
                </a:lnTo>
                <a:lnTo>
                  <a:pt x="228600" y="121285"/>
                </a:lnTo>
                <a:lnTo>
                  <a:pt x="114300" y="121285"/>
                </a:lnTo>
                <a:lnTo>
                  <a:pt x="85770" y="120104"/>
                </a:lnTo>
                <a:lnTo>
                  <a:pt x="35808" y="111265"/>
                </a:lnTo>
                <a:lnTo>
                  <a:pt x="12192" y="98933"/>
                </a:lnTo>
                <a:lnTo>
                  <a:pt x="13842" y="96520"/>
                </a:lnTo>
                <a:lnTo>
                  <a:pt x="16128" y="93726"/>
                </a:lnTo>
                <a:lnTo>
                  <a:pt x="19939" y="92837"/>
                </a:lnTo>
                <a:lnTo>
                  <a:pt x="228600" y="92837"/>
                </a:lnTo>
                <a:lnTo>
                  <a:pt x="228600" y="76454"/>
                </a:lnTo>
                <a:lnTo>
                  <a:pt x="114300" y="76454"/>
                </a:lnTo>
                <a:lnTo>
                  <a:pt x="85770" y="75267"/>
                </a:lnTo>
                <a:lnTo>
                  <a:pt x="35808" y="66274"/>
                </a:lnTo>
                <a:lnTo>
                  <a:pt x="12192" y="54102"/>
                </a:lnTo>
                <a:lnTo>
                  <a:pt x="13842" y="51308"/>
                </a:lnTo>
                <a:lnTo>
                  <a:pt x="16128" y="48514"/>
                </a:lnTo>
                <a:lnTo>
                  <a:pt x="19939" y="47625"/>
                </a:lnTo>
                <a:lnTo>
                  <a:pt x="228600" y="47625"/>
                </a:lnTo>
                <a:lnTo>
                  <a:pt x="228600" y="38227"/>
                </a:lnTo>
                <a:lnTo>
                  <a:pt x="219563" y="23413"/>
                </a:lnTo>
                <a:lnTo>
                  <a:pt x="194976" y="11255"/>
                </a:lnTo>
                <a:lnTo>
                  <a:pt x="158626" y="3026"/>
                </a:lnTo>
                <a:lnTo>
                  <a:pt x="114300" y="0"/>
                </a:lnTo>
                <a:close/>
              </a:path>
              <a:path w="228600" h="205739">
                <a:moveTo>
                  <a:pt x="228600" y="137668"/>
                </a:moveTo>
                <a:lnTo>
                  <a:pt x="208026" y="137668"/>
                </a:lnTo>
                <a:lnTo>
                  <a:pt x="211962" y="138557"/>
                </a:lnTo>
                <a:lnTo>
                  <a:pt x="214122" y="141351"/>
                </a:lnTo>
                <a:lnTo>
                  <a:pt x="215900" y="144145"/>
                </a:lnTo>
                <a:lnTo>
                  <a:pt x="214757" y="147447"/>
                </a:lnTo>
                <a:lnTo>
                  <a:pt x="211454" y="149352"/>
                </a:lnTo>
                <a:lnTo>
                  <a:pt x="192363" y="156531"/>
                </a:lnTo>
                <a:lnTo>
                  <a:pt x="169116" y="161924"/>
                </a:lnTo>
                <a:lnTo>
                  <a:pt x="142749" y="165318"/>
                </a:lnTo>
                <a:lnTo>
                  <a:pt x="114300" y="166497"/>
                </a:lnTo>
                <a:lnTo>
                  <a:pt x="228600" y="166497"/>
                </a:lnTo>
                <a:lnTo>
                  <a:pt x="228600" y="137668"/>
                </a:lnTo>
                <a:close/>
              </a:path>
              <a:path w="228600" h="205739">
                <a:moveTo>
                  <a:pt x="208026" y="137668"/>
                </a:moveTo>
                <a:lnTo>
                  <a:pt x="19939" y="137668"/>
                </a:lnTo>
                <a:lnTo>
                  <a:pt x="23241" y="139446"/>
                </a:lnTo>
                <a:lnTo>
                  <a:pt x="40790" y="146105"/>
                </a:lnTo>
                <a:lnTo>
                  <a:pt x="62579" y="151098"/>
                </a:lnTo>
                <a:lnTo>
                  <a:pt x="87463" y="154233"/>
                </a:lnTo>
                <a:lnTo>
                  <a:pt x="114300" y="155321"/>
                </a:lnTo>
                <a:lnTo>
                  <a:pt x="141055" y="154233"/>
                </a:lnTo>
                <a:lnTo>
                  <a:pt x="165750" y="151098"/>
                </a:lnTo>
                <a:lnTo>
                  <a:pt x="187326" y="146105"/>
                </a:lnTo>
                <a:lnTo>
                  <a:pt x="204724" y="139446"/>
                </a:lnTo>
                <a:lnTo>
                  <a:pt x="208026" y="137668"/>
                </a:lnTo>
                <a:close/>
              </a:path>
              <a:path w="228600" h="205739">
                <a:moveTo>
                  <a:pt x="228600" y="92837"/>
                </a:moveTo>
                <a:lnTo>
                  <a:pt x="208026" y="92837"/>
                </a:lnTo>
                <a:lnTo>
                  <a:pt x="211962" y="93726"/>
                </a:lnTo>
                <a:lnTo>
                  <a:pt x="214122" y="96520"/>
                </a:lnTo>
                <a:lnTo>
                  <a:pt x="215900" y="98933"/>
                </a:lnTo>
                <a:lnTo>
                  <a:pt x="214757" y="102616"/>
                </a:lnTo>
                <a:lnTo>
                  <a:pt x="211454" y="104013"/>
                </a:lnTo>
                <a:lnTo>
                  <a:pt x="192363" y="111265"/>
                </a:lnTo>
                <a:lnTo>
                  <a:pt x="169116" y="116697"/>
                </a:lnTo>
                <a:lnTo>
                  <a:pt x="142749" y="120104"/>
                </a:lnTo>
                <a:lnTo>
                  <a:pt x="114300" y="121285"/>
                </a:lnTo>
                <a:lnTo>
                  <a:pt x="228600" y="121285"/>
                </a:lnTo>
                <a:lnTo>
                  <a:pt x="228600" y="92837"/>
                </a:lnTo>
                <a:close/>
              </a:path>
              <a:path w="228600" h="205739">
                <a:moveTo>
                  <a:pt x="208026" y="92837"/>
                </a:moveTo>
                <a:lnTo>
                  <a:pt x="19939" y="92837"/>
                </a:lnTo>
                <a:lnTo>
                  <a:pt x="23241" y="94234"/>
                </a:lnTo>
                <a:lnTo>
                  <a:pt x="40790" y="101054"/>
                </a:lnTo>
                <a:lnTo>
                  <a:pt x="62579" y="106029"/>
                </a:lnTo>
                <a:lnTo>
                  <a:pt x="87463" y="109075"/>
                </a:lnTo>
                <a:lnTo>
                  <a:pt x="114300" y="110109"/>
                </a:lnTo>
                <a:lnTo>
                  <a:pt x="141055" y="109075"/>
                </a:lnTo>
                <a:lnTo>
                  <a:pt x="165750" y="106029"/>
                </a:lnTo>
                <a:lnTo>
                  <a:pt x="187326" y="101054"/>
                </a:lnTo>
                <a:lnTo>
                  <a:pt x="204724" y="94234"/>
                </a:lnTo>
                <a:lnTo>
                  <a:pt x="208026" y="92837"/>
                </a:lnTo>
                <a:close/>
              </a:path>
              <a:path w="228600" h="205739">
                <a:moveTo>
                  <a:pt x="228600" y="47625"/>
                </a:moveTo>
                <a:lnTo>
                  <a:pt x="208026" y="47625"/>
                </a:lnTo>
                <a:lnTo>
                  <a:pt x="211962" y="48514"/>
                </a:lnTo>
                <a:lnTo>
                  <a:pt x="214122" y="51308"/>
                </a:lnTo>
                <a:lnTo>
                  <a:pt x="215900" y="54102"/>
                </a:lnTo>
                <a:lnTo>
                  <a:pt x="214757" y="57403"/>
                </a:lnTo>
                <a:lnTo>
                  <a:pt x="211454" y="58801"/>
                </a:lnTo>
                <a:lnTo>
                  <a:pt x="192363" y="66274"/>
                </a:lnTo>
                <a:lnTo>
                  <a:pt x="169116" y="71818"/>
                </a:lnTo>
                <a:lnTo>
                  <a:pt x="142749" y="75267"/>
                </a:lnTo>
                <a:lnTo>
                  <a:pt x="114300" y="76454"/>
                </a:lnTo>
                <a:lnTo>
                  <a:pt x="228600" y="76454"/>
                </a:lnTo>
                <a:lnTo>
                  <a:pt x="228600" y="47625"/>
                </a:lnTo>
                <a:close/>
              </a:path>
              <a:path w="228600" h="205739">
                <a:moveTo>
                  <a:pt x="208026" y="47625"/>
                </a:moveTo>
                <a:lnTo>
                  <a:pt x="19939" y="47625"/>
                </a:lnTo>
                <a:lnTo>
                  <a:pt x="23241" y="49403"/>
                </a:lnTo>
                <a:lnTo>
                  <a:pt x="40790" y="56062"/>
                </a:lnTo>
                <a:lnTo>
                  <a:pt x="62579" y="61055"/>
                </a:lnTo>
                <a:lnTo>
                  <a:pt x="87463" y="64190"/>
                </a:lnTo>
                <a:lnTo>
                  <a:pt x="114300" y="65277"/>
                </a:lnTo>
                <a:lnTo>
                  <a:pt x="141055" y="64190"/>
                </a:lnTo>
                <a:lnTo>
                  <a:pt x="165750" y="61055"/>
                </a:lnTo>
                <a:lnTo>
                  <a:pt x="187326" y="56062"/>
                </a:lnTo>
                <a:lnTo>
                  <a:pt x="204724" y="49403"/>
                </a:lnTo>
                <a:lnTo>
                  <a:pt x="208026" y="47625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30"/>
          <p:cNvSpPr txBox="1"/>
          <p:nvPr/>
        </p:nvSpPr>
        <p:spPr>
          <a:xfrm>
            <a:off x="6594613" y="2955702"/>
            <a:ext cx="23114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9"/>
              </a:lnSpc>
              <a:tabLst>
                <a:tab pos="568325" algn="l"/>
                <a:tab pos="1271270" algn="l"/>
                <a:tab pos="2298065" algn="l"/>
              </a:tabLst>
            </a:pPr>
            <a:r>
              <a:rPr sz="450" u="sng" dirty="0">
                <a:latin typeface="Times New Roman"/>
                <a:cs typeface="Times New Roman"/>
              </a:rPr>
              <a:t> 	</a:t>
            </a:r>
            <a:r>
              <a:rPr sz="450" u="sng" spc="5" dirty="0">
                <a:latin typeface="宋体"/>
                <a:cs typeface="宋体"/>
              </a:rPr>
              <a:t>关系型数据	</a:t>
            </a:r>
            <a:r>
              <a:rPr sz="450" u="sng" spc="10" dirty="0">
                <a:latin typeface="宋体"/>
                <a:cs typeface="宋体"/>
              </a:rPr>
              <a:t>非关系型数据库	</a:t>
            </a:r>
            <a:endParaRPr sz="450" dirty="0">
              <a:latin typeface="宋体"/>
              <a:cs typeface="宋体"/>
            </a:endParaRPr>
          </a:p>
          <a:p>
            <a:pPr marL="685165">
              <a:lnSpc>
                <a:spcPts val="509"/>
              </a:lnSpc>
            </a:pPr>
            <a:r>
              <a:rPr sz="450" spc="5" dirty="0">
                <a:latin typeface="宋体"/>
                <a:cs typeface="宋体"/>
              </a:rPr>
              <a:t>库</a:t>
            </a:r>
            <a:endParaRPr sz="450" dirty="0">
              <a:latin typeface="宋体"/>
              <a:cs typeface="宋体"/>
            </a:endParaRPr>
          </a:p>
        </p:txBody>
      </p:sp>
      <p:sp>
        <p:nvSpPr>
          <p:cNvPr id="281" name="object 31"/>
          <p:cNvSpPr/>
          <p:nvPr/>
        </p:nvSpPr>
        <p:spPr>
          <a:xfrm>
            <a:off x="8086343" y="1913415"/>
            <a:ext cx="16002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32"/>
          <p:cNvSpPr/>
          <p:nvPr/>
        </p:nvSpPr>
        <p:spPr>
          <a:xfrm>
            <a:off x="8497823" y="1914939"/>
            <a:ext cx="16002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33"/>
          <p:cNvSpPr txBox="1"/>
          <p:nvPr/>
        </p:nvSpPr>
        <p:spPr>
          <a:xfrm>
            <a:off x="6622923" y="2529618"/>
            <a:ext cx="220916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  <a:tabLst>
                <a:tab pos="360045" algn="l"/>
                <a:tab pos="2195830" algn="l"/>
              </a:tabLst>
            </a:pPr>
            <a:r>
              <a:rPr sz="750" u="sng" dirty="0">
                <a:latin typeface="Arial"/>
                <a:cs typeface="Arial"/>
              </a:rPr>
              <a:t> 	App</a:t>
            </a:r>
            <a:r>
              <a:rPr sz="750" u="sng" dirty="0">
                <a:latin typeface="宋体"/>
                <a:cs typeface="宋体"/>
              </a:rPr>
              <a:t>层	</a:t>
            </a:r>
            <a:endParaRPr sz="750">
              <a:latin typeface="宋体"/>
              <a:cs typeface="宋体"/>
            </a:endParaRPr>
          </a:p>
          <a:p>
            <a:pPr marL="14604">
              <a:lnSpc>
                <a:spcPts val="865"/>
              </a:lnSpc>
            </a:pPr>
            <a:r>
              <a:rPr sz="750" dirty="0">
                <a:latin typeface="Arial"/>
                <a:cs typeface="Arial"/>
              </a:rPr>
              <a:t>Container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Host</a:t>
            </a:r>
            <a:endParaRPr sz="750">
              <a:latin typeface="Arial"/>
              <a:cs typeface="Arial"/>
            </a:endParaRPr>
          </a:p>
        </p:txBody>
      </p:sp>
      <p:sp>
        <p:nvSpPr>
          <p:cNvPr id="284" name="object 34"/>
          <p:cNvSpPr txBox="1"/>
          <p:nvPr/>
        </p:nvSpPr>
        <p:spPr>
          <a:xfrm>
            <a:off x="1476884" y="3679602"/>
            <a:ext cx="3219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30" dirty="0">
                <a:latin typeface="Arial"/>
                <a:cs typeface="Arial"/>
              </a:rPr>
              <a:t>W</a:t>
            </a:r>
            <a:r>
              <a:rPr sz="750" dirty="0">
                <a:latin typeface="Arial"/>
                <a:cs typeface="Arial"/>
              </a:rPr>
              <a:t>e</a:t>
            </a:r>
            <a:r>
              <a:rPr sz="750" spc="-15" dirty="0">
                <a:latin typeface="Arial"/>
                <a:cs typeface="Arial"/>
              </a:rPr>
              <a:t>b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85" name="object 35"/>
          <p:cNvSpPr/>
          <p:nvPr/>
        </p:nvSpPr>
        <p:spPr>
          <a:xfrm>
            <a:off x="1139953" y="3111277"/>
            <a:ext cx="1022985" cy="1772920"/>
          </a:xfrm>
          <a:custGeom>
            <a:avLst/>
            <a:gdLst/>
            <a:ahLst/>
            <a:cxnLst/>
            <a:rect l="l" t="t" r="r" b="b"/>
            <a:pathLst>
              <a:path w="1022985" h="1772920">
                <a:moveTo>
                  <a:pt x="0" y="45719"/>
                </a:moveTo>
                <a:lnTo>
                  <a:pt x="3595" y="27914"/>
                </a:lnTo>
                <a:lnTo>
                  <a:pt x="13400" y="13382"/>
                </a:lnTo>
                <a:lnTo>
                  <a:pt x="27940" y="3589"/>
                </a:lnTo>
                <a:lnTo>
                  <a:pt x="45745" y="0"/>
                </a:lnTo>
                <a:lnTo>
                  <a:pt x="976884" y="0"/>
                </a:lnTo>
                <a:lnTo>
                  <a:pt x="994689" y="3589"/>
                </a:lnTo>
                <a:lnTo>
                  <a:pt x="1009221" y="13382"/>
                </a:lnTo>
                <a:lnTo>
                  <a:pt x="1019014" y="27914"/>
                </a:lnTo>
                <a:lnTo>
                  <a:pt x="1022604" y="45719"/>
                </a:lnTo>
                <a:lnTo>
                  <a:pt x="1022604" y="1726666"/>
                </a:lnTo>
                <a:lnTo>
                  <a:pt x="1019014" y="1744471"/>
                </a:lnTo>
                <a:lnTo>
                  <a:pt x="1009221" y="1759011"/>
                </a:lnTo>
                <a:lnTo>
                  <a:pt x="994689" y="1768816"/>
                </a:lnTo>
                <a:lnTo>
                  <a:pt x="976884" y="1772412"/>
                </a:lnTo>
                <a:lnTo>
                  <a:pt x="45745" y="1772412"/>
                </a:lnTo>
                <a:lnTo>
                  <a:pt x="27940" y="1768816"/>
                </a:lnTo>
                <a:lnTo>
                  <a:pt x="13400" y="1759011"/>
                </a:lnTo>
                <a:lnTo>
                  <a:pt x="3595" y="1744471"/>
                </a:lnTo>
                <a:lnTo>
                  <a:pt x="0" y="1726666"/>
                </a:lnTo>
                <a:lnTo>
                  <a:pt x="0" y="45719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36"/>
          <p:cNvSpPr/>
          <p:nvPr/>
        </p:nvSpPr>
        <p:spPr>
          <a:xfrm>
            <a:off x="1769365" y="4056158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2"/>
                </a:lnTo>
                <a:lnTo>
                  <a:pt x="5635" y="5551"/>
                </a:lnTo>
                <a:lnTo>
                  <a:pt x="1514" y="11460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73"/>
                </a:lnTo>
                <a:lnTo>
                  <a:pt x="5635" y="220162"/>
                </a:lnTo>
                <a:lnTo>
                  <a:pt x="11733" y="224110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10"/>
                </a:lnTo>
                <a:lnTo>
                  <a:pt x="149764" y="220162"/>
                </a:lnTo>
                <a:lnTo>
                  <a:pt x="153927" y="214273"/>
                </a:lnTo>
                <a:lnTo>
                  <a:pt x="155447" y="207010"/>
                </a:lnTo>
                <a:lnTo>
                  <a:pt x="155447" y="198818"/>
                </a:lnTo>
                <a:lnTo>
                  <a:pt x="16890" y="198818"/>
                </a:lnTo>
                <a:lnTo>
                  <a:pt x="14604" y="196659"/>
                </a:lnTo>
                <a:lnTo>
                  <a:pt x="14604" y="191477"/>
                </a:lnTo>
                <a:lnTo>
                  <a:pt x="16890" y="189331"/>
                </a:lnTo>
                <a:lnTo>
                  <a:pt x="155447" y="189331"/>
                </a:lnTo>
                <a:lnTo>
                  <a:pt x="155447" y="171208"/>
                </a:lnTo>
                <a:lnTo>
                  <a:pt x="16890" y="171208"/>
                </a:lnTo>
                <a:lnTo>
                  <a:pt x="14604" y="169049"/>
                </a:lnTo>
                <a:lnTo>
                  <a:pt x="14604" y="163880"/>
                </a:lnTo>
                <a:lnTo>
                  <a:pt x="16890" y="161721"/>
                </a:lnTo>
                <a:lnTo>
                  <a:pt x="155447" y="161721"/>
                </a:lnTo>
                <a:lnTo>
                  <a:pt x="155447" y="143179"/>
                </a:lnTo>
                <a:lnTo>
                  <a:pt x="16890" y="143179"/>
                </a:lnTo>
                <a:lnTo>
                  <a:pt x="14604" y="141452"/>
                </a:lnTo>
                <a:lnTo>
                  <a:pt x="14604" y="136283"/>
                </a:lnTo>
                <a:lnTo>
                  <a:pt x="16890" y="134124"/>
                </a:lnTo>
                <a:lnTo>
                  <a:pt x="155447" y="134124"/>
                </a:lnTo>
                <a:lnTo>
                  <a:pt x="155447" y="115582"/>
                </a:lnTo>
                <a:lnTo>
                  <a:pt x="16890" y="115582"/>
                </a:lnTo>
                <a:lnTo>
                  <a:pt x="14604" y="113423"/>
                </a:lnTo>
                <a:lnTo>
                  <a:pt x="14604" y="108673"/>
                </a:lnTo>
                <a:lnTo>
                  <a:pt x="16890" y="106527"/>
                </a:lnTo>
                <a:lnTo>
                  <a:pt x="155447" y="106527"/>
                </a:lnTo>
                <a:lnTo>
                  <a:pt x="155447" y="68999"/>
                </a:lnTo>
                <a:lnTo>
                  <a:pt x="121284" y="68999"/>
                </a:lnTo>
                <a:lnTo>
                  <a:pt x="116204" y="64261"/>
                </a:lnTo>
                <a:lnTo>
                  <a:pt x="116204" y="25869"/>
                </a:lnTo>
                <a:lnTo>
                  <a:pt x="121284" y="21564"/>
                </a:lnTo>
                <a:lnTo>
                  <a:pt x="155447" y="21564"/>
                </a:lnTo>
                <a:lnTo>
                  <a:pt x="155447" y="18542"/>
                </a:lnTo>
                <a:lnTo>
                  <a:pt x="153927" y="11460"/>
                </a:lnTo>
                <a:lnTo>
                  <a:pt x="149764" y="5551"/>
                </a:lnTo>
                <a:lnTo>
                  <a:pt x="143553" y="1502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31"/>
                </a:moveTo>
                <a:lnTo>
                  <a:pt x="138556" y="189331"/>
                </a:lnTo>
                <a:lnTo>
                  <a:pt x="140461" y="191477"/>
                </a:lnTo>
                <a:lnTo>
                  <a:pt x="140461" y="196659"/>
                </a:lnTo>
                <a:lnTo>
                  <a:pt x="138556" y="198818"/>
                </a:lnTo>
                <a:lnTo>
                  <a:pt x="155447" y="198818"/>
                </a:lnTo>
                <a:lnTo>
                  <a:pt x="155447" y="189331"/>
                </a:lnTo>
                <a:close/>
              </a:path>
              <a:path w="155575" h="226060">
                <a:moveTo>
                  <a:pt x="155447" y="161721"/>
                </a:moveTo>
                <a:lnTo>
                  <a:pt x="138556" y="161721"/>
                </a:lnTo>
                <a:lnTo>
                  <a:pt x="140461" y="163880"/>
                </a:lnTo>
                <a:lnTo>
                  <a:pt x="140461" y="169049"/>
                </a:lnTo>
                <a:lnTo>
                  <a:pt x="138556" y="171208"/>
                </a:lnTo>
                <a:lnTo>
                  <a:pt x="155447" y="171208"/>
                </a:lnTo>
                <a:lnTo>
                  <a:pt x="155447" y="161721"/>
                </a:lnTo>
                <a:close/>
              </a:path>
              <a:path w="155575" h="226060">
                <a:moveTo>
                  <a:pt x="155447" y="134124"/>
                </a:moveTo>
                <a:lnTo>
                  <a:pt x="138556" y="134124"/>
                </a:lnTo>
                <a:lnTo>
                  <a:pt x="140461" y="136283"/>
                </a:lnTo>
                <a:lnTo>
                  <a:pt x="140461" y="141452"/>
                </a:lnTo>
                <a:lnTo>
                  <a:pt x="138556" y="143179"/>
                </a:lnTo>
                <a:lnTo>
                  <a:pt x="155447" y="143179"/>
                </a:lnTo>
                <a:lnTo>
                  <a:pt x="155447" y="134124"/>
                </a:lnTo>
                <a:close/>
              </a:path>
              <a:path w="155575" h="226060">
                <a:moveTo>
                  <a:pt x="155447" y="106527"/>
                </a:moveTo>
                <a:lnTo>
                  <a:pt x="138556" y="106527"/>
                </a:lnTo>
                <a:lnTo>
                  <a:pt x="140461" y="108673"/>
                </a:lnTo>
                <a:lnTo>
                  <a:pt x="140461" y="113423"/>
                </a:lnTo>
                <a:lnTo>
                  <a:pt x="138556" y="115582"/>
                </a:lnTo>
                <a:lnTo>
                  <a:pt x="155447" y="115582"/>
                </a:lnTo>
                <a:lnTo>
                  <a:pt x="155447" y="106527"/>
                </a:lnTo>
                <a:close/>
              </a:path>
              <a:path w="155575" h="226060">
                <a:moveTo>
                  <a:pt x="155447" y="21564"/>
                </a:moveTo>
                <a:lnTo>
                  <a:pt x="132714" y="21564"/>
                </a:lnTo>
                <a:lnTo>
                  <a:pt x="137159" y="25869"/>
                </a:lnTo>
                <a:lnTo>
                  <a:pt x="137159" y="64261"/>
                </a:lnTo>
                <a:lnTo>
                  <a:pt x="132714" y="68999"/>
                </a:lnTo>
                <a:lnTo>
                  <a:pt x="155447" y="68999"/>
                </a:lnTo>
                <a:lnTo>
                  <a:pt x="155447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37"/>
          <p:cNvSpPr/>
          <p:nvPr/>
        </p:nvSpPr>
        <p:spPr>
          <a:xfrm>
            <a:off x="1575816" y="4539266"/>
            <a:ext cx="157480" cy="207645"/>
          </a:xfrm>
          <a:custGeom>
            <a:avLst/>
            <a:gdLst/>
            <a:ahLst/>
            <a:cxnLst/>
            <a:rect l="l" t="t" r="r" b="b"/>
            <a:pathLst>
              <a:path w="157480" h="207645">
                <a:moveTo>
                  <a:pt x="78486" y="0"/>
                </a:moveTo>
                <a:lnTo>
                  <a:pt x="47898" y="3047"/>
                </a:lnTo>
                <a:lnTo>
                  <a:pt x="22955" y="11337"/>
                </a:lnTo>
                <a:lnTo>
                  <a:pt x="6155" y="23595"/>
                </a:lnTo>
                <a:lnTo>
                  <a:pt x="0" y="38544"/>
                </a:lnTo>
                <a:lnTo>
                  <a:pt x="0" y="169659"/>
                </a:lnTo>
                <a:lnTo>
                  <a:pt x="6369" y="184461"/>
                </a:lnTo>
                <a:lnTo>
                  <a:pt x="23241" y="196395"/>
                </a:lnTo>
                <a:lnTo>
                  <a:pt x="48113" y="204363"/>
                </a:lnTo>
                <a:lnTo>
                  <a:pt x="78486" y="207263"/>
                </a:lnTo>
                <a:lnTo>
                  <a:pt x="108638" y="204363"/>
                </a:lnTo>
                <a:lnTo>
                  <a:pt x="133397" y="196395"/>
                </a:lnTo>
                <a:lnTo>
                  <a:pt x="150227" y="184461"/>
                </a:lnTo>
                <a:lnTo>
                  <a:pt x="156591" y="169659"/>
                </a:lnTo>
                <a:lnTo>
                  <a:pt x="156972" y="169659"/>
                </a:lnTo>
                <a:lnTo>
                  <a:pt x="156972" y="167779"/>
                </a:lnTo>
                <a:lnTo>
                  <a:pt x="78486" y="167779"/>
                </a:lnTo>
                <a:lnTo>
                  <a:pt x="58900" y="166582"/>
                </a:lnTo>
                <a:lnTo>
                  <a:pt x="11430" y="150393"/>
                </a:lnTo>
                <a:lnTo>
                  <a:pt x="8382" y="145224"/>
                </a:lnTo>
                <a:lnTo>
                  <a:pt x="9525" y="142405"/>
                </a:lnTo>
                <a:lnTo>
                  <a:pt x="11049" y="139585"/>
                </a:lnTo>
                <a:lnTo>
                  <a:pt x="13716" y="138645"/>
                </a:lnTo>
                <a:lnTo>
                  <a:pt x="156972" y="138645"/>
                </a:lnTo>
                <a:lnTo>
                  <a:pt x="156972" y="122199"/>
                </a:lnTo>
                <a:lnTo>
                  <a:pt x="78486" y="122199"/>
                </a:lnTo>
                <a:lnTo>
                  <a:pt x="58900" y="121002"/>
                </a:lnTo>
                <a:lnTo>
                  <a:pt x="11430" y="104800"/>
                </a:lnTo>
                <a:lnTo>
                  <a:pt x="8382" y="99631"/>
                </a:lnTo>
                <a:lnTo>
                  <a:pt x="9525" y="97281"/>
                </a:lnTo>
                <a:lnTo>
                  <a:pt x="11049" y="94462"/>
                </a:lnTo>
                <a:lnTo>
                  <a:pt x="13716" y="93522"/>
                </a:lnTo>
                <a:lnTo>
                  <a:pt x="156972" y="93522"/>
                </a:lnTo>
                <a:lnTo>
                  <a:pt x="156972" y="77076"/>
                </a:lnTo>
                <a:lnTo>
                  <a:pt x="78486" y="77076"/>
                </a:lnTo>
                <a:lnTo>
                  <a:pt x="58900" y="75872"/>
                </a:lnTo>
                <a:lnTo>
                  <a:pt x="11430" y="59220"/>
                </a:lnTo>
                <a:lnTo>
                  <a:pt x="8382" y="54521"/>
                </a:lnTo>
                <a:lnTo>
                  <a:pt x="9525" y="51701"/>
                </a:lnTo>
                <a:lnTo>
                  <a:pt x="11049" y="48882"/>
                </a:lnTo>
                <a:lnTo>
                  <a:pt x="13716" y="47942"/>
                </a:lnTo>
                <a:lnTo>
                  <a:pt x="156972" y="47942"/>
                </a:lnTo>
                <a:lnTo>
                  <a:pt x="156972" y="38544"/>
                </a:lnTo>
                <a:lnTo>
                  <a:pt x="150762" y="23595"/>
                </a:lnTo>
                <a:lnTo>
                  <a:pt x="133873" y="11337"/>
                </a:lnTo>
                <a:lnTo>
                  <a:pt x="108912" y="3047"/>
                </a:lnTo>
                <a:lnTo>
                  <a:pt x="78486" y="0"/>
                </a:lnTo>
                <a:close/>
              </a:path>
              <a:path w="157480" h="207645">
                <a:moveTo>
                  <a:pt x="156972" y="138645"/>
                </a:moveTo>
                <a:lnTo>
                  <a:pt x="142875" y="138645"/>
                </a:lnTo>
                <a:lnTo>
                  <a:pt x="145542" y="139585"/>
                </a:lnTo>
                <a:lnTo>
                  <a:pt x="147066" y="142405"/>
                </a:lnTo>
                <a:lnTo>
                  <a:pt x="148209" y="145224"/>
                </a:lnTo>
                <a:lnTo>
                  <a:pt x="147447" y="148513"/>
                </a:lnTo>
                <a:lnTo>
                  <a:pt x="145161" y="150393"/>
                </a:lnTo>
                <a:lnTo>
                  <a:pt x="132064" y="157669"/>
                </a:lnTo>
                <a:lnTo>
                  <a:pt x="116109" y="163139"/>
                </a:lnTo>
                <a:lnTo>
                  <a:pt x="98012" y="166582"/>
                </a:lnTo>
                <a:lnTo>
                  <a:pt x="78486" y="167779"/>
                </a:lnTo>
                <a:lnTo>
                  <a:pt x="156972" y="167779"/>
                </a:lnTo>
                <a:lnTo>
                  <a:pt x="156972" y="138645"/>
                </a:lnTo>
                <a:close/>
              </a:path>
              <a:path w="157480" h="207645">
                <a:moveTo>
                  <a:pt x="142875" y="138645"/>
                </a:moveTo>
                <a:lnTo>
                  <a:pt x="13716" y="138645"/>
                </a:lnTo>
                <a:lnTo>
                  <a:pt x="16002" y="140525"/>
                </a:lnTo>
                <a:lnTo>
                  <a:pt x="28015" y="147184"/>
                </a:lnTo>
                <a:lnTo>
                  <a:pt x="42957" y="152214"/>
                </a:lnTo>
                <a:lnTo>
                  <a:pt x="60043" y="155393"/>
                </a:lnTo>
                <a:lnTo>
                  <a:pt x="78486" y="156502"/>
                </a:lnTo>
                <a:lnTo>
                  <a:pt x="96869" y="155393"/>
                </a:lnTo>
                <a:lnTo>
                  <a:pt x="113823" y="152214"/>
                </a:lnTo>
                <a:lnTo>
                  <a:pt x="128635" y="147184"/>
                </a:lnTo>
                <a:lnTo>
                  <a:pt x="140589" y="140525"/>
                </a:lnTo>
                <a:lnTo>
                  <a:pt x="142875" y="138645"/>
                </a:lnTo>
                <a:close/>
              </a:path>
              <a:path w="157480" h="207645">
                <a:moveTo>
                  <a:pt x="156972" y="93522"/>
                </a:moveTo>
                <a:lnTo>
                  <a:pt x="142875" y="93522"/>
                </a:lnTo>
                <a:lnTo>
                  <a:pt x="145542" y="94462"/>
                </a:lnTo>
                <a:lnTo>
                  <a:pt x="147066" y="97281"/>
                </a:lnTo>
                <a:lnTo>
                  <a:pt x="148209" y="99631"/>
                </a:lnTo>
                <a:lnTo>
                  <a:pt x="147447" y="103390"/>
                </a:lnTo>
                <a:lnTo>
                  <a:pt x="145161" y="104800"/>
                </a:lnTo>
                <a:lnTo>
                  <a:pt x="132064" y="112083"/>
                </a:lnTo>
                <a:lnTo>
                  <a:pt x="116109" y="117557"/>
                </a:lnTo>
                <a:lnTo>
                  <a:pt x="98012" y="121002"/>
                </a:lnTo>
                <a:lnTo>
                  <a:pt x="78486" y="122199"/>
                </a:lnTo>
                <a:lnTo>
                  <a:pt x="156972" y="122199"/>
                </a:lnTo>
                <a:lnTo>
                  <a:pt x="156972" y="93522"/>
                </a:lnTo>
                <a:close/>
              </a:path>
              <a:path w="157480" h="207645">
                <a:moveTo>
                  <a:pt x="142875" y="93522"/>
                </a:moveTo>
                <a:lnTo>
                  <a:pt x="13716" y="93522"/>
                </a:lnTo>
                <a:lnTo>
                  <a:pt x="16002" y="94932"/>
                </a:lnTo>
                <a:lnTo>
                  <a:pt x="28015" y="101797"/>
                </a:lnTo>
                <a:lnTo>
                  <a:pt x="42957" y="106808"/>
                </a:lnTo>
                <a:lnTo>
                  <a:pt x="60043" y="109879"/>
                </a:lnTo>
                <a:lnTo>
                  <a:pt x="78486" y="110921"/>
                </a:lnTo>
                <a:lnTo>
                  <a:pt x="96869" y="109879"/>
                </a:lnTo>
                <a:lnTo>
                  <a:pt x="113823" y="106808"/>
                </a:lnTo>
                <a:lnTo>
                  <a:pt x="128635" y="101797"/>
                </a:lnTo>
                <a:lnTo>
                  <a:pt x="140589" y="94932"/>
                </a:lnTo>
                <a:lnTo>
                  <a:pt x="142875" y="93522"/>
                </a:lnTo>
                <a:close/>
              </a:path>
              <a:path w="157480" h="207645">
                <a:moveTo>
                  <a:pt x="156972" y="47942"/>
                </a:moveTo>
                <a:lnTo>
                  <a:pt x="142875" y="47942"/>
                </a:lnTo>
                <a:lnTo>
                  <a:pt x="145542" y="48882"/>
                </a:lnTo>
                <a:lnTo>
                  <a:pt x="147066" y="51701"/>
                </a:lnTo>
                <a:lnTo>
                  <a:pt x="148209" y="54521"/>
                </a:lnTo>
                <a:lnTo>
                  <a:pt x="147447" y="57810"/>
                </a:lnTo>
                <a:lnTo>
                  <a:pt x="145161" y="59220"/>
                </a:lnTo>
                <a:lnTo>
                  <a:pt x="132064" y="66767"/>
                </a:lnTo>
                <a:lnTo>
                  <a:pt x="116109" y="72377"/>
                </a:lnTo>
                <a:lnTo>
                  <a:pt x="98012" y="75872"/>
                </a:lnTo>
                <a:lnTo>
                  <a:pt x="78486" y="77076"/>
                </a:lnTo>
                <a:lnTo>
                  <a:pt x="156972" y="77076"/>
                </a:lnTo>
                <a:lnTo>
                  <a:pt x="156972" y="47942"/>
                </a:lnTo>
                <a:close/>
              </a:path>
              <a:path w="157480" h="207645">
                <a:moveTo>
                  <a:pt x="142875" y="47942"/>
                </a:moveTo>
                <a:lnTo>
                  <a:pt x="13716" y="47942"/>
                </a:lnTo>
                <a:lnTo>
                  <a:pt x="16002" y="49822"/>
                </a:lnTo>
                <a:lnTo>
                  <a:pt x="28015" y="56481"/>
                </a:lnTo>
                <a:lnTo>
                  <a:pt x="42957" y="61510"/>
                </a:lnTo>
                <a:lnTo>
                  <a:pt x="60043" y="64690"/>
                </a:lnTo>
                <a:lnTo>
                  <a:pt x="78486" y="65798"/>
                </a:lnTo>
                <a:lnTo>
                  <a:pt x="96869" y="64690"/>
                </a:lnTo>
                <a:lnTo>
                  <a:pt x="113823" y="61510"/>
                </a:lnTo>
                <a:lnTo>
                  <a:pt x="128635" y="56481"/>
                </a:lnTo>
                <a:lnTo>
                  <a:pt x="140589" y="49822"/>
                </a:lnTo>
                <a:lnTo>
                  <a:pt x="142875" y="47942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38"/>
          <p:cNvSpPr txBox="1"/>
          <p:nvPr/>
        </p:nvSpPr>
        <p:spPr>
          <a:xfrm>
            <a:off x="1558544" y="4768323"/>
            <a:ext cx="200660" cy="6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50" spc="5" dirty="0">
                <a:latin typeface="宋体"/>
                <a:cs typeface="宋体"/>
              </a:rPr>
              <a:t>数</a:t>
            </a:r>
            <a:r>
              <a:rPr sz="450" spc="15" dirty="0">
                <a:latin typeface="宋体"/>
                <a:cs typeface="宋体"/>
              </a:rPr>
              <a:t>据</a:t>
            </a:r>
            <a:r>
              <a:rPr sz="450" spc="5" dirty="0">
                <a:latin typeface="宋体"/>
                <a:cs typeface="宋体"/>
              </a:rPr>
              <a:t>库</a:t>
            </a:r>
            <a:endParaRPr sz="450">
              <a:latin typeface="宋体"/>
              <a:cs typeface="宋体"/>
            </a:endParaRPr>
          </a:p>
        </p:txBody>
      </p:sp>
      <p:sp>
        <p:nvSpPr>
          <p:cNvPr id="289" name="object 39"/>
          <p:cNvSpPr/>
          <p:nvPr/>
        </p:nvSpPr>
        <p:spPr>
          <a:xfrm>
            <a:off x="1568196" y="3848894"/>
            <a:ext cx="158496" cy="15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40"/>
          <p:cNvSpPr/>
          <p:nvPr/>
        </p:nvSpPr>
        <p:spPr>
          <a:xfrm>
            <a:off x="1571245" y="4062253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90" y="0"/>
                </a:moveTo>
                <a:lnTo>
                  <a:pt x="19177" y="0"/>
                </a:lnTo>
                <a:lnTo>
                  <a:pt x="11733" y="1502"/>
                </a:lnTo>
                <a:lnTo>
                  <a:pt x="5635" y="5551"/>
                </a:lnTo>
                <a:lnTo>
                  <a:pt x="1514" y="11460"/>
                </a:lnTo>
                <a:lnTo>
                  <a:pt x="0" y="18541"/>
                </a:lnTo>
                <a:lnTo>
                  <a:pt x="0" y="207009"/>
                </a:lnTo>
                <a:lnTo>
                  <a:pt x="1514" y="214273"/>
                </a:lnTo>
                <a:lnTo>
                  <a:pt x="5635" y="220162"/>
                </a:lnTo>
                <a:lnTo>
                  <a:pt x="11733" y="224110"/>
                </a:lnTo>
                <a:lnTo>
                  <a:pt x="19177" y="225551"/>
                </a:lnTo>
                <a:lnTo>
                  <a:pt x="135890" y="225551"/>
                </a:lnTo>
                <a:lnTo>
                  <a:pt x="143553" y="224110"/>
                </a:lnTo>
                <a:lnTo>
                  <a:pt x="149764" y="220162"/>
                </a:lnTo>
                <a:lnTo>
                  <a:pt x="153927" y="214273"/>
                </a:lnTo>
                <a:lnTo>
                  <a:pt x="155448" y="207009"/>
                </a:lnTo>
                <a:lnTo>
                  <a:pt x="155448" y="198818"/>
                </a:lnTo>
                <a:lnTo>
                  <a:pt x="16891" y="198818"/>
                </a:lnTo>
                <a:lnTo>
                  <a:pt x="14605" y="196659"/>
                </a:lnTo>
                <a:lnTo>
                  <a:pt x="14605" y="191477"/>
                </a:lnTo>
                <a:lnTo>
                  <a:pt x="16891" y="189331"/>
                </a:lnTo>
                <a:lnTo>
                  <a:pt x="155448" y="189331"/>
                </a:lnTo>
                <a:lnTo>
                  <a:pt x="155448" y="171208"/>
                </a:lnTo>
                <a:lnTo>
                  <a:pt x="16891" y="171208"/>
                </a:lnTo>
                <a:lnTo>
                  <a:pt x="14605" y="169062"/>
                </a:lnTo>
                <a:lnTo>
                  <a:pt x="14605" y="163880"/>
                </a:lnTo>
                <a:lnTo>
                  <a:pt x="16891" y="161721"/>
                </a:lnTo>
                <a:lnTo>
                  <a:pt x="155448" y="161721"/>
                </a:lnTo>
                <a:lnTo>
                  <a:pt x="155448" y="143179"/>
                </a:lnTo>
                <a:lnTo>
                  <a:pt x="16891" y="143179"/>
                </a:lnTo>
                <a:lnTo>
                  <a:pt x="14605" y="141452"/>
                </a:lnTo>
                <a:lnTo>
                  <a:pt x="14605" y="136283"/>
                </a:lnTo>
                <a:lnTo>
                  <a:pt x="16891" y="134124"/>
                </a:lnTo>
                <a:lnTo>
                  <a:pt x="155448" y="134124"/>
                </a:lnTo>
                <a:lnTo>
                  <a:pt x="155448" y="115582"/>
                </a:lnTo>
                <a:lnTo>
                  <a:pt x="16891" y="115582"/>
                </a:lnTo>
                <a:lnTo>
                  <a:pt x="14605" y="113423"/>
                </a:lnTo>
                <a:lnTo>
                  <a:pt x="14605" y="108673"/>
                </a:lnTo>
                <a:lnTo>
                  <a:pt x="16891" y="106527"/>
                </a:lnTo>
                <a:lnTo>
                  <a:pt x="155448" y="106527"/>
                </a:lnTo>
                <a:lnTo>
                  <a:pt x="155448" y="68999"/>
                </a:lnTo>
                <a:lnTo>
                  <a:pt x="121285" y="68999"/>
                </a:lnTo>
                <a:lnTo>
                  <a:pt x="116205" y="64261"/>
                </a:lnTo>
                <a:lnTo>
                  <a:pt x="116205" y="25869"/>
                </a:lnTo>
                <a:lnTo>
                  <a:pt x="121285" y="21564"/>
                </a:lnTo>
                <a:lnTo>
                  <a:pt x="155448" y="21564"/>
                </a:lnTo>
                <a:lnTo>
                  <a:pt x="155448" y="18541"/>
                </a:lnTo>
                <a:lnTo>
                  <a:pt x="153927" y="11460"/>
                </a:lnTo>
                <a:lnTo>
                  <a:pt x="149764" y="5551"/>
                </a:lnTo>
                <a:lnTo>
                  <a:pt x="143553" y="1502"/>
                </a:lnTo>
                <a:lnTo>
                  <a:pt x="135890" y="0"/>
                </a:lnTo>
                <a:close/>
              </a:path>
              <a:path w="155575" h="226060">
                <a:moveTo>
                  <a:pt x="155448" y="189331"/>
                </a:moveTo>
                <a:lnTo>
                  <a:pt x="138557" y="189331"/>
                </a:lnTo>
                <a:lnTo>
                  <a:pt x="140462" y="191477"/>
                </a:lnTo>
                <a:lnTo>
                  <a:pt x="140462" y="196659"/>
                </a:lnTo>
                <a:lnTo>
                  <a:pt x="138557" y="198818"/>
                </a:lnTo>
                <a:lnTo>
                  <a:pt x="155448" y="198818"/>
                </a:lnTo>
                <a:lnTo>
                  <a:pt x="155448" y="189331"/>
                </a:lnTo>
                <a:close/>
              </a:path>
              <a:path w="155575" h="226060">
                <a:moveTo>
                  <a:pt x="155448" y="161721"/>
                </a:moveTo>
                <a:lnTo>
                  <a:pt x="138557" y="161721"/>
                </a:lnTo>
                <a:lnTo>
                  <a:pt x="140462" y="163880"/>
                </a:lnTo>
                <a:lnTo>
                  <a:pt x="140462" y="169062"/>
                </a:lnTo>
                <a:lnTo>
                  <a:pt x="138557" y="171208"/>
                </a:lnTo>
                <a:lnTo>
                  <a:pt x="155448" y="171208"/>
                </a:lnTo>
                <a:lnTo>
                  <a:pt x="155448" y="161721"/>
                </a:lnTo>
                <a:close/>
              </a:path>
              <a:path w="155575" h="226060">
                <a:moveTo>
                  <a:pt x="155448" y="134124"/>
                </a:moveTo>
                <a:lnTo>
                  <a:pt x="138557" y="134124"/>
                </a:lnTo>
                <a:lnTo>
                  <a:pt x="140462" y="136283"/>
                </a:lnTo>
                <a:lnTo>
                  <a:pt x="140462" y="141452"/>
                </a:lnTo>
                <a:lnTo>
                  <a:pt x="138557" y="143179"/>
                </a:lnTo>
                <a:lnTo>
                  <a:pt x="155448" y="143179"/>
                </a:lnTo>
                <a:lnTo>
                  <a:pt x="155448" y="134124"/>
                </a:lnTo>
                <a:close/>
              </a:path>
              <a:path w="155575" h="226060">
                <a:moveTo>
                  <a:pt x="155448" y="106527"/>
                </a:moveTo>
                <a:lnTo>
                  <a:pt x="138557" y="106527"/>
                </a:lnTo>
                <a:lnTo>
                  <a:pt x="140462" y="108673"/>
                </a:lnTo>
                <a:lnTo>
                  <a:pt x="140462" y="113423"/>
                </a:lnTo>
                <a:lnTo>
                  <a:pt x="138557" y="115582"/>
                </a:lnTo>
                <a:lnTo>
                  <a:pt x="155448" y="115582"/>
                </a:lnTo>
                <a:lnTo>
                  <a:pt x="155448" y="106527"/>
                </a:lnTo>
                <a:close/>
              </a:path>
              <a:path w="155575" h="226060">
                <a:moveTo>
                  <a:pt x="155448" y="21564"/>
                </a:moveTo>
                <a:lnTo>
                  <a:pt x="132715" y="21564"/>
                </a:lnTo>
                <a:lnTo>
                  <a:pt x="137160" y="25869"/>
                </a:lnTo>
                <a:lnTo>
                  <a:pt x="137160" y="64261"/>
                </a:lnTo>
                <a:lnTo>
                  <a:pt x="132715" y="68999"/>
                </a:lnTo>
                <a:lnTo>
                  <a:pt x="155448" y="68999"/>
                </a:lnTo>
                <a:lnTo>
                  <a:pt x="155448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41"/>
          <p:cNvSpPr/>
          <p:nvPr/>
        </p:nvSpPr>
        <p:spPr>
          <a:xfrm>
            <a:off x="1373124" y="4059205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80" h="226060">
                <a:moveTo>
                  <a:pt x="137159" y="0"/>
                </a:moveTo>
                <a:lnTo>
                  <a:pt x="19303" y="0"/>
                </a:lnTo>
                <a:lnTo>
                  <a:pt x="11840" y="1502"/>
                </a:lnTo>
                <a:lnTo>
                  <a:pt x="5699" y="5551"/>
                </a:lnTo>
                <a:lnTo>
                  <a:pt x="1533" y="11460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73"/>
                </a:lnTo>
                <a:lnTo>
                  <a:pt x="5699" y="220162"/>
                </a:lnTo>
                <a:lnTo>
                  <a:pt x="11840" y="224110"/>
                </a:lnTo>
                <a:lnTo>
                  <a:pt x="19303" y="225552"/>
                </a:lnTo>
                <a:lnTo>
                  <a:pt x="137159" y="225552"/>
                </a:lnTo>
                <a:lnTo>
                  <a:pt x="144916" y="224110"/>
                </a:lnTo>
                <a:lnTo>
                  <a:pt x="151209" y="220162"/>
                </a:lnTo>
                <a:lnTo>
                  <a:pt x="155430" y="214273"/>
                </a:lnTo>
                <a:lnTo>
                  <a:pt x="156971" y="207010"/>
                </a:lnTo>
                <a:lnTo>
                  <a:pt x="156971" y="198818"/>
                </a:lnTo>
                <a:lnTo>
                  <a:pt x="17017" y="198818"/>
                </a:lnTo>
                <a:lnTo>
                  <a:pt x="14731" y="196659"/>
                </a:lnTo>
                <a:lnTo>
                  <a:pt x="14731" y="191477"/>
                </a:lnTo>
                <a:lnTo>
                  <a:pt x="17017" y="189318"/>
                </a:lnTo>
                <a:lnTo>
                  <a:pt x="156971" y="189318"/>
                </a:lnTo>
                <a:lnTo>
                  <a:pt x="156971" y="171208"/>
                </a:lnTo>
                <a:lnTo>
                  <a:pt x="17017" y="171208"/>
                </a:lnTo>
                <a:lnTo>
                  <a:pt x="14731" y="169049"/>
                </a:lnTo>
                <a:lnTo>
                  <a:pt x="14731" y="163880"/>
                </a:lnTo>
                <a:lnTo>
                  <a:pt x="17017" y="161721"/>
                </a:lnTo>
                <a:lnTo>
                  <a:pt x="156971" y="161721"/>
                </a:lnTo>
                <a:lnTo>
                  <a:pt x="156971" y="143179"/>
                </a:lnTo>
                <a:lnTo>
                  <a:pt x="17017" y="143179"/>
                </a:lnTo>
                <a:lnTo>
                  <a:pt x="14731" y="141452"/>
                </a:lnTo>
                <a:lnTo>
                  <a:pt x="14731" y="136283"/>
                </a:lnTo>
                <a:lnTo>
                  <a:pt x="17017" y="134124"/>
                </a:lnTo>
                <a:lnTo>
                  <a:pt x="156971" y="134124"/>
                </a:lnTo>
                <a:lnTo>
                  <a:pt x="156971" y="115582"/>
                </a:lnTo>
                <a:lnTo>
                  <a:pt x="17017" y="115582"/>
                </a:lnTo>
                <a:lnTo>
                  <a:pt x="14731" y="113423"/>
                </a:lnTo>
                <a:lnTo>
                  <a:pt x="14731" y="108673"/>
                </a:lnTo>
                <a:lnTo>
                  <a:pt x="17017" y="106527"/>
                </a:lnTo>
                <a:lnTo>
                  <a:pt x="156971" y="106527"/>
                </a:lnTo>
                <a:lnTo>
                  <a:pt x="156971" y="68999"/>
                </a:lnTo>
                <a:lnTo>
                  <a:pt x="122427" y="68999"/>
                </a:lnTo>
                <a:lnTo>
                  <a:pt x="117347" y="64261"/>
                </a:lnTo>
                <a:lnTo>
                  <a:pt x="117347" y="25869"/>
                </a:lnTo>
                <a:lnTo>
                  <a:pt x="122427" y="21564"/>
                </a:lnTo>
                <a:lnTo>
                  <a:pt x="156971" y="21564"/>
                </a:lnTo>
                <a:lnTo>
                  <a:pt x="156971" y="18542"/>
                </a:lnTo>
                <a:lnTo>
                  <a:pt x="155430" y="11460"/>
                </a:lnTo>
                <a:lnTo>
                  <a:pt x="151209" y="5551"/>
                </a:lnTo>
                <a:lnTo>
                  <a:pt x="144916" y="1502"/>
                </a:lnTo>
                <a:lnTo>
                  <a:pt x="137159" y="0"/>
                </a:lnTo>
                <a:close/>
              </a:path>
              <a:path w="157480" h="226060">
                <a:moveTo>
                  <a:pt x="156971" y="189318"/>
                </a:moveTo>
                <a:lnTo>
                  <a:pt x="139953" y="189318"/>
                </a:lnTo>
                <a:lnTo>
                  <a:pt x="141731" y="191477"/>
                </a:lnTo>
                <a:lnTo>
                  <a:pt x="141731" y="196659"/>
                </a:lnTo>
                <a:lnTo>
                  <a:pt x="139953" y="198818"/>
                </a:lnTo>
                <a:lnTo>
                  <a:pt x="156971" y="198818"/>
                </a:lnTo>
                <a:lnTo>
                  <a:pt x="156971" y="189318"/>
                </a:lnTo>
                <a:close/>
              </a:path>
              <a:path w="157480" h="226060">
                <a:moveTo>
                  <a:pt x="156971" y="161721"/>
                </a:moveTo>
                <a:lnTo>
                  <a:pt x="139953" y="161721"/>
                </a:lnTo>
                <a:lnTo>
                  <a:pt x="141731" y="163880"/>
                </a:lnTo>
                <a:lnTo>
                  <a:pt x="141731" y="169049"/>
                </a:lnTo>
                <a:lnTo>
                  <a:pt x="139953" y="171208"/>
                </a:lnTo>
                <a:lnTo>
                  <a:pt x="156971" y="171208"/>
                </a:lnTo>
                <a:lnTo>
                  <a:pt x="156971" y="161721"/>
                </a:lnTo>
                <a:close/>
              </a:path>
              <a:path w="157480" h="226060">
                <a:moveTo>
                  <a:pt x="156971" y="134124"/>
                </a:moveTo>
                <a:lnTo>
                  <a:pt x="139953" y="134124"/>
                </a:lnTo>
                <a:lnTo>
                  <a:pt x="141731" y="136283"/>
                </a:lnTo>
                <a:lnTo>
                  <a:pt x="141731" y="141452"/>
                </a:lnTo>
                <a:lnTo>
                  <a:pt x="139953" y="143179"/>
                </a:lnTo>
                <a:lnTo>
                  <a:pt x="156971" y="143179"/>
                </a:lnTo>
                <a:lnTo>
                  <a:pt x="156971" y="134124"/>
                </a:lnTo>
                <a:close/>
              </a:path>
              <a:path w="157480" h="226060">
                <a:moveTo>
                  <a:pt x="156971" y="106527"/>
                </a:moveTo>
                <a:lnTo>
                  <a:pt x="139953" y="106527"/>
                </a:lnTo>
                <a:lnTo>
                  <a:pt x="141731" y="108673"/>
                </a:lnTo>
                <a:lnTo>
                  <a:pt x="141731" y="113423"/>
                </a:lnTo>
                <a:lnTo>
                  <a:pt x="139953" y="115582"/>
                </a:lnTo>
                <a:lnTo>
                  <a:pt x="156971" y="115582"/>
                </a:lnTo>
                <a:lnTo>
                  <a:pt x="156971" y="106527"/>
                </a:lnTo>
                <a:close/>
              </a:path>
              <a:path w="157480" h="226060">
                <a:moveTo>
                  <a:pt x="156971" y="21564"/>
                </a:moveTo>
                <a:lnTo>
                  <a:pt x="133984" y="21564"/>
                </a:lnTo>
                <a:lnTo>
                  <a:pt x="138556" y="25869"/>
                </a:lnTo>
                <a:lnTo>
                  <a:pt x="138556" y="64261"/>
                </a:lnTo>
                <a:lnTo>
                  <a:pt x="133984" y="68999"/>
                </a:lnTo>
                <a:lnTo>
                  <a:pt x="156971" y="68999"/>
                </a:lnTo>
                <a:lnTo>
                  <a:pt x="156971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42"/>
          <p:cNvSpPr/>
          <p:nvPr/>
        </p:nvSpPr>
        <p:spPr>
          <a:xfrm>
            <a:off x="1769365" y="3405409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1"/>
                </a:lnTo>
                <a:lnTo>
                  <a:pt x="0" y="207009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1"/>
                </a:lnTo>
                <a:lnTo>
                  <a:pt x="135889" y="225551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09"/>
                </a:lnTo>
                <a:lnTo>
                  <a:pt x="155447" y="198754"/>
                </a:lnTo>
                <a:lnTo>
                  <a:pt x="16890" y="198754"/>
                </a:lnTo>
                <a:lnTo>
                  <a:pt x="14604" y="196595"/>
                </a:lnTo>
                <a:lnTo>
                  <a:pt x="14604" y="191515"/>
                </a:lnTo>
                <a:lnTo>
                  <a:pt x="16890" y="189356"/>
                </a:lnTo>
                <a:lnTo>
                  <a:pt x="155447" y="189356"/>
                </a:lnTo>
                <a:lnTo>
                  <a:pt x="155447" y="171195"/>
                </a:lnTo>
                <a:lnTo>
                  <a:pt x="16890" y="171195"/>
                </a:lnTo>
                <a:lnTo>
                  <a:pt x="14604" y="169036"/>
                </a:lnTo>
                <a:lnTo>
                  <a:pt x="14604" y="163829"/>
                </a:lnTo>
                <a:lnTo>
                  <a:pt x="16890" y="161670"/>
                </a:lnTo>
                <a:lnTo>
                  <a:pt x="155447" y="161670"/>
                </a:lnTo>
                <a:lnTo>
                  <a:pt x="155447" y="143128"/>
                </a:lnTo>
                <a:lnTo>
                  <a:pt x="16890" y="143128"/>
                </a:lnTo>
                <a:lnTo>
                  <a:pt x="14604" y="141477"/>
                </a:lnTo>
                <a:lnTo>
                  <a:pt x="14604" y="136270"/>
                </a:lnTo>
                <a:lnTo>
                  <a:pt x="16890" y="134111"/>
                </a:lnTo>
                <a:lnTo>
                  <a:pt x="155447" y="134111"/>
                </a:lnTo>
                <a:lnTo>
                  <a:pt x="155447" y="115569"/>
                </a:lnTo>
                <a:lnTo>
                  <a:pt x="16890" y="115569"/>
                </a:lnTo>
                <a:lnTo>
                  <a:pt x="14604" y="113410"/>
                </a:lnTo>
                <a:lnTo>
                  <a:pt x="14604" y="108711"/>
                </a:lnTo>
                <a:lnTo>
                  <a:pt x="16890" y="106552"/>
                </a:lnTo>
                <a:lnTo>
                  <a:pt x="155447" y="106552"/>
                </a:lnTo>
                <a:lnTo>
                  <a:pt x="155447" y="68960"/>
                </a:lnTo>
                <a:lnTo>
                  <a:pt x="121284" y="68960"/>
                </a:lnTo>
                <a:lnTo>
                  <a:pt x="116204" y="64261"/>
                </a:lnTo>
                <a:lnTo>
                  <a:pt x="116204" y="25907"/>
                </a:lnTo>
                <a:lnTo>
                  <a:pt x="121284" y="21589"/>
                </a:lnTo>
                <a:lnTo>
                  <a:pt x="155447" y="21589"/>
                </a:lnTo>
                <a:lnTo>
                  <a:pt x="155447" y="18541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6"/>
                </a:moveTo>
                <a:lnTo>
                  <a:pt x="138556" y="189356"/>
                </a:lnTo>
                <a:lnTo>
                  <a:pt x="140461" y="191515"/>
                </a:lnTo>
                <a:lnTo>
                  <a:pt x="140461" y="196595"/>
                </a:lnTo>
                <a:lnTo>
                  <a:pt x="138556" y="198754"/>
                </a:lnTo>
                <a:lnTo>
                  <a:pt x="155447" y="198754"/>
                </a:lnTo>
                <a:lnTo>
                  <a:pt x="155447" y="189356"/>
                </a:lnTo>
                <a:close/>
              </a:path>
              <a:path w="155575" h="226060">
                <a:moveTo>
                  <a:pt x="155447" y="161670"/>
                </a:moveTo>
                <a:lnTo>
                  <a:pt x="138556" y="161670"/>
                </a:lnTo>
                <a:lnTo>
                  <a:pt x="140461" y="163829"/>
                </a:lnTo>
                <a:lnTo>
                  <a:pt x="140461" y="169036"/>
                </a:lnTo>
                <a:lnTo>
                  <a:pt x="138556" y="171195"/>
                </a:lnTo>
                <a:lnTo>
                  <a:pt x="155447" y="171195"/>
                </a:lnTo>
                <a:lnTo>
                  <a:pt x="155447" y="161670"/>
                </a:lnTo>
                <a:close/>
              </a:path>
              <a:path w="155575" h="226060">
                <a:moveTo>
                  <a:pt x="155447" y="134111"/>
                </a:moveTo>
                <a:lnTo>
                  <a:pt x="138556" y="134111"/>
                </a:lnTo>
                <a:lnTo>
                  <a:pt x="140461" y="136270"/>
                </a:lnTo>
                <a:lnTo>
                  <a:pt x="140461" y="141477"/>
                </a:lnTo>
                <a:lnTo>
                  <a:pt x="138556" y="143128"/>
                </a:lnTo>
                <a:lnTo>
                  <a:pt x="155447" y="143128"/>
                </a:lnTo>
                <a:lnTo>
                  <a:pt x="155447" y="134111"/>
                </a:lnTo>
                <a:close/>
              </a:path>
              <a:path w="155575" h="226060">
                <a:moveTo>
                  <a:pt x="155447" y="106552"/>
                </a:moveTo>
                <a:lnTo>
                  <a:pt x="138556" y="106552"/>
                </a:lnTo>
                <a:lnTo>
                  <a:pt x="140461" y="108711"/>
                </a:lnTo>
                <a:lnTo>
                  <a:pt x="140461" y="113410"/>
                </a:lnTo>
                <a:lnTo>
                  <a:pt x="138556" y="115569"/>
                </a:lnTo>
                <a:lnTo>
                  <a:pt x="155447" y="115569"/>
                </a:lnTo>
                <a:lnTo>
                  <a:pt x="155447" y="106552"/>
                </a:lnTo>
                <a:close/>
              </a:path>
              <a:path w="155575" h="226060">
                <a:moveTo>
                  <a:pt x="155447" y="21589"/>
                </a:moveTo>
                <a:lnTo>
                  <a:pt x="132714" y="21589"/>
                </a:lnTo>
                <a:lnTo>
                  <a:pt x="137159" y="25907"/>
                </a:lnTo>
                <a:lnTo>
                  <a:pt x="137159" y="64261"/>
                </a:lnTo>
                <a:lnTo>
                  <a:pt x="132714" y="68960"/>
                </a:lnTo>
                <a:lnTo>
                  <a:pt x="155447" y="68960"/>
                </a:lnTo>
                <a:lnTo>
                  <a:pt x="155447" y="21589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43"/>
          <p:cNvSpPr/>
          <p:nvPr/>
        </p:nvSpPr>
        <p:spPr>
          <a:xfrm>
            <a:off x="1571245" y="3399314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90" y="0"/>
                </a:moveTo>
                <a:lnTo>
                  <a:pt x="19177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1"/>
                </a:lnTo>
                <a:lnTo>
                  <a:pt x="0" y="207009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7" y="225551"/>
                </a:lnTo>
                <a:lnTo>
                  <a:pt x="135890" y="225551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8" y="207009"/>
                </a:lnTo>
                <a:lnTo>
                  <a:pt x="155448" y="198754"/>
                </a:lnTo>
                <a:lnTo>
                  <a:pt x="16891" y="198754"/>
                </a:lnTo>
                <a:lnTo>
                  <a:pt x="14605" y="196595"/>
                </a:lnTo>
                <a:lnTo>
                  <a:pt x="14605" y="191515"/>
                </a:lnTo>
                <a:lnTo>
                  <a:pt x="16891" y="189356"/>
                </a:lnTo>
                <a:lnTo>
                  <a:pt x="155448" y="189356"/>
                </a:lnTo>
                <a:lnTo>
                  <a:pt x="155448" y="171195"/>
                </a:lnTo>
                <a:lnTo>
                  <a:pt x="16891" y="171195"/>
                </a:lnTo>
                <a:lnTo>
                  <a:pt x="14605" y="169036"/>
                </a:lnTo>
                <a:lnTo>
                  <a:pt x="14605" y="163829"/>
                </a:lnTo>
                <a:lnTo>
                  <a:pt x="16891" y="161670"/>
                </a:lnTo>
                <a:lnTo>
                  <a:pt x="155448" y="161670"/>
                </a:lnTo>
                <a:lnTo>
                  <a:pt x="155448" y="143128"/>
                </a:lnTo>
                <a:lnTo>
                  <a:pt x="16891" y="143128"/>
                </a:lnTo>
                <a:lnTo>
                  <a:pt x="14605" y="141477"/>
                </a:lnTo>
                <a:lnTo>
                  <a:pt x="14605" y="136270"/>
                </a:lnTo>
                <a:lnTo>
                  <a:pt x="16891" y="134111"/>
                </a:lnTo>
                <a:lnTo>
                  <a:pt x="155448" y="134111"/>
                </a:lnTo>
                <a:lnTo>
                  <a:pt x="155448" y="115569"/>
                </a:lnTo>
                <a:lnTo>
                  <a:pt x="16891" y="115569"/>
                </a:lnTo>
                <a:lnTo>
                  <a:pt x="14605" y="113410"/>
                </a:lnTo>
                <a:lnTo>
                  <a:pt x="14605" y="108711"/>
                </a:lnTo>
                <a:lnTo>
                  <a:pt x="16891" y="106552"/>
                </a:lnTo>
                <a:lnTo>
                  <a:pt x="155448" y="106552"/>
                </a:lnTo>
                <a:lnTo>
                  <a:pt x="155448" y="68960"/>
                </a:lnTo>
                <a:lnTo>
                  <a:pt x="121285" y="68960"/>
                </a:lnTo>
                <a:lnTo>
                  <a:pt x="116205" y="64261"/>
                </a:lnTo>
                <a:lnTo>
                  <a:pt x="116205" y="25907"/>
                </a:lnTo>
                <a:lnTo>
                  <a:pt x="121285" y="21589"/>
                </a:lnTo>
                <a:lnTo>
                  <a:pt x="155448" y="21589"/>
                </a:lnTo>
                <a:lnTo>
                  <a:pt x="155448" y="18541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90" y="0"/>
                </a:lnTo>
                <a:close/>
              </a:path>
              <a:path w="155575" h="226060">
                <a:moveTo>
                  <a:pt x="155448" y="189356"/>
                </a:moveTo>
                <a:lnTo>
                  <a:pt x="138557" y="189356"/>
                </a:lnTo>
                <a:lnTo>
                  <a:pt x="140462" y="191515"/>
                </a:lnTo>
                <a:lnTo>
                  <a:pt x="140462" y="196595"/>
                </a:lnTo>
                <a:lnTo>
                  <a:pt x="138557" y="198754"/>
                </a:lnTo>
                <a:lnTo>
                  <a:pt x="155448" y="198754"/>
                </a:lnTo>
                <a:lnTo>
                  <a:pt x="155448" y="189356"/>
                </a:lnTo>
                <a:close/>
              </a:path>
              <a:path w="155575" h="226060">
                <a:moveTo>
                  <a:pt x="155448" y="161670"/>
                </a:moveTo>
                <a:lnTo>
                  <a:pt x="138557" y="161670"/>
                </a:lnTo>
                <a:lnTo>
                  <a:pt x="140462" y="163829"/>
                </a:lnTo>
                <a:lnTo>
                  <a:pt x="140462" y="169036"/>
                </a:lnTo>
                <a:lnTo>
                  <a:pt x="138557" y="171195"/>
                </a:lnTo>
                <a:lnTo>
                  <a:pt x="155448" y="171195"/>
                </a:lnTo>
                <a:lnTo>
                  <a:pt x="155448" y="161670"/>
                </a:lnTo>
                <a:close/>
              </a:path>
              <a:path w="155575" h="226060">
                <a:moveTo>
                  <a:pt x="155448" y="134111"/>
                </a:moveTo>
                <a:lnTo>
                  <a:pt x="138557" y="134111"/>
                </a:lnTo>
                <a:lnTo>
                  <a:pt x="140462" y="136270"/>
                </a:lnTo>
                <a:lnTo>
                  <a:pt x="140462" y="141477"/>
                </a:lnTo>
                <a:lnTo>
                  <a:pt x="138557" y="143128"/>
                </a:lnTo>
                <a:lnTo>
                  <a:pt x="155448" y="143128"/>
                </a:lnTo>
                <a:lnTo>
                  <a:pt x="155448" y="134111"/>
                </a:lnTo>
                <a:close/>
              </a:path>
              <a:path w="155575" h="226060">
                <a:moveTo>
                  <a:pt x="155448" y="106552"/>
                </a:moveTo>
                <a:lnTo>
                  <a:pt x="138557" y="106552"/>
                </a:lnTo>
                <a:lnTo>
                  <a:pt x="140462" y="108711"/>
                </a:lnTo>
                <a:lnTo>
                  <a:pt x="140462" y="113410"/>
                </a:lnTo>
                <a:lnTo>
                  <a:pt x="138557" y="115569"/>
                </a:lnTo>
                <a:lnTo>
                  <a:pt x="155448" y="115569"/>
                </a:lnTo>
                <a:lnTo>
                  <a:pt x="155448" y="106552"/>
                </a:lnTo>
                <a:close/>
              </a:path>
              <a:path w="155575" h="226060">
                <a:moveTo>
                  <a:pt x="155448" y="21589"/>
                </a:moveTo>
                <a:lnTo>
                  <a:pt x="132715" y="21589"/>
                </a:lnTo>
                <a:lnTo>
                  <a:pt x="137160" y="25907"/>
                </a:lnTo>
                <a:lnTo>
                  <a:pt x="137160" y="64261"/>
                </a:lnTo>
                <a:lnTo>
                  <a:pt x="132715" y="68960"/>
                </a:lnTo>
                <a:lnTo>
                  <a:pt x="155448" y="68960"/>
                </a:lnTo>
                <a:lnTo>
                  <a:pt x="155448" y="21589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44"/>
          <p:cNvSpPr/>
          <p:nvPr/>
        </p:nvSpPr>
        <p:spPr>
          <a:xfrm>
            <a:off x="1376173" y="3399314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90" y="0"/>
                </a:moveTo>
                <a:lnTo>
                  <a:pt x="19177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1"/>
                </a:lnTo>
                <a:lnTo>
                  <a:pt x="0" y="207009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7" y="225551"/>
                </a:lnTo>
                <a:lnTo>
                  <a:pt x="135890" y="225551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8" y="207009"/>
                </a:lnTo>
                <a:lnTo>
                  <a:pt x="155448" y="198754"/>
                </a:lnTo>
                <a:lnTo>
                  <a:pt x="16891" y="198754"/>
                </a:lnTo>
                <a:lnTo>
                  <a:pt x="14605" y="196595"/>
                </a:lnTo>
                <a:lnTo>
                  <a:pt x="14605" y="191515"/>
                </a:lnTo>
                <a:lnTo>
                  <a:pt x="16891" y="189356"/>
                </a:lnTo>
                <a:lnTo>
                  <a:pt x="155448" y="189356"/>
                </a:lnTo>
                <a:lnTo>
                  <a:pt x="155448" y="171195"/>
                </a:lnTo>
                <a:lnTo>
                  <a:pt x="16891" y="171195"/>
                </a:lnTo>
                <a:lnTo>
                  <a:pt x="14605" y="169036"/>
                </a:lnTo>
                <a:lnTo>
                  <a:pt x="14605" y="163829"/>
                </a:lnTo>
                <a:lnTo>
                  <a:pt x="16891" y="161670"/>
                </a:lnTo>
                <a:lnTo>
                  <a:pt x="155448" y="161670"/>
                </a:lnTo>
                <a:lnTo>
                  <a:pt x="155448" y="143128"/>
                </a:lnTo>
                <a:lnTo>
                  <a:pt x="16891" y="143128"/>
                </a:lnTo>
                <a:lnTo>
                  <a:pt x="14605" y="141477"/>
                </a:lnTo>
                <a:lnTo>
                  <a:pt x="14605" y="136270"/>
                </a:lnTo>
                <a:lnTo>
                  <a:pt x="16891" y="134111"/>
                </a:lnTo>
                <a:lnTo>
                  <a:pt x="155448" y="134111"/>
                </a:lnTo>
                <a:lnTo>
                  <a:pt x="155448" y="115569"/>
                </a:lnTo>
                <a:lnTo>
                  <a:pt x="16891" y="115569"/>
                </a:lnTo>
                <a:lnTo>
                  <a:pt x="14605" y="113410"/>
                </a:lnTo>
                <a:lnTo>
                  <a:pt x="14605" y="108711"/>
                </a:lnTo>
                <a:lnTo>
                  <a:pt x="16891" y="106552"/>
                </a:lnTo>
                <a:lnTo>
                  <a:pt x="155448" y="106552"/>
                </a:lnTo>
                <a:lnTo>
                  <a:pt x="155448" y="68960"/>
                </a:lnTo>
                <a:lnTo>
                  <a:pt x="121285" y="68960"/>
                </a:lnTo>
                <a:lnTo>
                  <a:pt x="116205" y="64261"/>
                </a:lnTo>
                <a:lnTo>
                  <a:pt x="116205" y="25907"/>
                </a:lnTo>
                <a:lnTo>
                  <a:pt x="121285" y="21589"/>
                </a:lnTo>
                <a:lnTo>
                  <a:pt x="155448" y="21589"/>
                </a:lnTo>
                <a:lnTo>
                  <a:pt x="155448" y="18541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90" y="0"/>
                </a:lnTo>
                <a:close/>
              </a:path>
              <a:path w="155575" h="226060">
                <a:moveTo>
                  <a:pt x="155448" y="189356"/>
                </a:moveTo>
                <a:lnTo>
                  <a:pt x="138557" y="189356"/>
                </a:lnTo>
                <a:lnTo>
                  <a:pt x="140462" y="191515"/>
                </a:lnTo>
                <a:lnTo>
                  <a:pt x="140462" y="196595"/>
                </a:lnTo>
                <a:lnTo>
                  <a:pt x="138557" y="198754"/>
                </a:lnTo>
                <a:lnTo>
                  <a:pt x="155448" y="198754"/>
                </a:lnTo>
                <a:lnTo>
                  <a:pt x="155448" y="189356"/>
                </a:lnTo>
                <a:close/>
              </a:path>
              <a:path w="155575" h="226060">
                <a:moveTo>
                  <a:pt x="155448" y="161670"/>
                </a:moveTo>
                <a:lnTo>
                  <a:pt x="138557" y="161670"/>
                </a:lnTo>
                <a:lnTo>
                  <a:pt x="140462" y="163829"/>
                </a:lnTo>
                <a:lnTo>
                  <a:pt x="140462" y="169036"/>
                </a:lnTo>
                <a:lnTo>
                  <a:pt x="138557" y="171195"/>
                </a:lnTo>
                <a:lnTo>
                  <a:pt x="155448" y="171195"/>
                </a:lnTo>
                <a:lnTo>
                  <a:pt x="155448" y="161670"/>
                </a:lnTo>
                <a:close/>
              </a:path>
              <a:path w="155575" h="226060">
                <a:moveTo>
                  <a:pt x="155448" y="134111"/>
                </a:moveTo>
                <a:lnTo>
                  <a:pt x="138557" y="134111"/>
                </a:lnTo>
                <a:lnTo>
                  <a:pt x="140462" y="136270"/>
                </a:lnTo>
                <a:lnTo>
                  <a:pt x="140462" y="141477"/>
                </a:lnTo>
                <a:lnTo>
                  <a:pt x="138557" y="143128"/>
                </a:lnTo>
                <a:lnTo>
                  <a:pt x="155448" y="143128"/>
                </a:lnTo>
                <a:lnTo>
                  <a:pt x="155448" y="134111"/>
                </a:lnTo>
                <a:close/>
              </a:path>
              <a:path w="155575" h="226060">
                <a:moveTo>
                  <a:pt x="155448" y="106552"/>
                </a:moveTo>
                <a:lnTo>
                  <a:pt x="138557" y="106552"/>
                </a:lnTo>
                <a:lnTo>
                  <a:pt x="140462" y="108711"/>
                </a:lnTo>
                <a:lnTo>
                  <a:pt x="140462" y="113410"/>
                </a:lnTo>
                <a:lnTo>
                  <a:pt x="138557" y="115569"/>
                </a:lnTo>
                <a:lnTo>
                  <a:pt x="155448" y="115569"/>
                </a:lnTo>
                <a:lnTo>
                  <a:pt x="155448" y="106552"/>
                </a:lnTo>
                <a:close/>
              </a:path>
              <a:path w="155575" h="226060">
                <a:moveTo>
                  <a:pt x="155448" y="21589"/>
                </a:moveTo>
                <a:lnTo>
                  <a:pt x="132715" y="21589"/>
                </a:lnTo>
                <a:lnTo>
                  <a:pt x="137160" y="25907"/>
                </a:lnTo>
                <a:lnTo>
                  <a:pt x="137160" y="64261"/>
                </a:lnTo>
                <a:lnTo>
                  <a:pt x="132715" y="68960"/>
                </a:lnTo>
                <a:lnTo>
                  <a:pt x="155448" y="68960"/>
                </a:lnTo>
                <a:lnTo>
                  <a:pt x="155448" y="21589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45"/>
          <p:cNvSpPr txBox="1"/>
          <p:nvPr/>
        </p:nvSpPr>
        <p:spPr>
          <a:xfrm>
            <a:off x="1483867" y="4322705"/>
            <a:ext cx="2921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App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96" name="object 46"/>
          <p:cNvSpPr/>
          <p:nvPr/>
        </p:nvSpPr>
        <p:spPr>
          <a:xfrm>
            <a:off x="1568196" y="3156999"/>
            <a:ext cx="158496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47"/>
          <p:cNvSpPr txBox="1"/>
          <p:nvPr/>
        </p:nvSpPr>
        <p:spPr>
          <a:xfrm>
            <a:off x="1371347" y="2980976"/>
            <a:ext cx="59880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5" dirty="0">
                <a:latin typeface="宋体"/>
                <a:cs typeface="宋体"/>
              </a:rPr>
              <a:t>三</a:t>
            </a:r>
            <a:r>
              <a:rPr sz="750" spc="-10" dirty="0">
                <a:latin typeface="宋体"/>
                <a:cs typeface="宋体"/>
              </a:rPr>
              <a:t>层</a:t>
            </a:r>
            <a:r>
              <a:rPr sz="750" spc="5" dirty="0">
                <a:latin typeface="宋体"/>
                <a:cs typeface="宋体"/>
              </a:rPr>
              <a:t>架</a:t>
            </a:r>
            <a:r>
              <a:rPr sz="750" spc="-10" dirty="0">
                <a:latin typeface="宋体"/>
                <a:cs typeface="宋体"/>
              </a:rPr>
              <a:t>构</a:t>
            </a:r>
            <a:r>
              <a:rPr sz="750" spc="5" dirty="0">
                <a:latin typeface="宋体"/>
                <a:cs typeface="宋体"/>
              </a:rPr>
              <a:t>应用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98" name="object 48"/>
          <p:cNvSpPr txBox="1"/>
          <p:nvPr/>
        </p:nvSpPr>
        <p:spPr>
          <a:xfrm>
            <a:off x="2613406" y="3562890"/>
            <a:ext cx="3219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35" dirty="0">
                <a:latin typeface="Arial"/>
                <a:cs typeface="Arial"/>
              </a:rPr>
              <a:t>W</a:t>
            </a:r>
            <a:r>
              <a:rPr sz="750" dirty="0">
                <a:latin typeface="Arial"/>
                <a:cs typeface="Arial"/>
              </a:rPr>
              <a:t>e</a:t>
            </a:r>
            <a:r>
              <a:rPr sz="750" spc="-15" dirty="0">
                <a:latin typeface="Arial"/>
                <a:cs typeface="Arial"/>
              </a:rPr>
              <a:t>b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299" name="object 49"/>
          <p:cNvSpPr/>
          <p:nvPr/>
        </p:nvSpPr>
        <p:spPr>
          <a:xfrm>
            <a:off x="2267712" y="2902489"/>
            <a:ext cx="1022985" cy="1981200"/>
          </a:xfrm>
          <a:custGeom>
            <a:avLst/>
            <a:gdLst/>
            <a:ahLst/>
            <a:cxnLst/>
            <a:rect l="l" t="t" r="r" b="b"/>
            <a:pathLst>
              <a:path w="1022985" h="1981200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20" y="0"/>
                </a:lnTo>
                <a:lnTo>
                  <a:pt x="976884" y="0"/>
                </a:lnTo>
                <a:lnTo>
                  <a:pt x="994689" y="3589"/>
                </a:lnTo>
                <a:lnTo>
                  <a:pt x="1009221" y="13382"/>
                </a:lnTo>
                <a:lnTo>
                  <a:pt x="1019014" y="27914"/>
                </a:lnTo>
                <a:lnTo>
                  <a:pt x="1022604" y="45719"/>
                </a:lnTo>
                <a:lnTo>
                  <a:pt x="1022604" y="1935454"/>
                </a:lnTo>
                <a:lnTo>
                  <a:pt x="1019014" y="1953259"/>
                </a:lnTo>
                <a:lnTo>
                  <a:pt x="1009221" y="1967799"/>
                </a:lnTo>
                <a:lnTo>
                  <a:pt x="994689" y="1977604"/>
                </a:lnTo>
                <a:lnTo>
                  <a:pt x="976884" y="1981200"/>
                </a:lnTo>
                <a:lnTo>
                  <a:pt x="45720" y="1981200"/>
                </a:lnTo>
                <a:lnTo>
                  <a:pt x="27914" y="1977604"/>
                </a:lnTo>
                <a:lnTo>
                  <a:pt x="13382" y="1967799"/>
                </a:lnTo>
                <a:lnTo>
                  <a:pt x="3589" y="1953259"/>
                </a:lnTo>
                <a:lnTo>
                  <a:pt x="0" y="1935454"/>
                </a:lnTo>
                <a:lnTo>
                  <a:pt x="0" y="45719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50"/>
          <p:cNvSpPr/>
          <p:nvPr/>
        </p:nvSpPr>
        <p:spPr>
          <a:xfrm>
            <a:off x="2897124" y="4056158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2"/>
                </a:lnTo>
                <a:lnTo>
                  <a:pt x="5635" y="5551"/>
                </a:lnTo>
                <a:lnTo>
                  <a:pt x="1514" y="11460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73"/>
                </a:lnTo>
                <a:lnTo>
                  <a:pt x="5635" y="220162"/>
                </a:lnTo>
                <a:lnTo>
                  <a:pt x="11733" y="224110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10"/>
                </a:lnTo>
                <a:lnTo>
                  <a:pt x="149764" y="220162"/>
                </a:lnTo>
                <a:lnTo>
                  <a:pt x="153927" y="214273"/>
                </a:lnTo>
                <a:lnTo>
                  <a:pt x="155447" y="207010"/>
                </a:lnTo>
                <a:lnTo>
                  <a:pt x="155447" y="198818"/>
                </a:lnTo>
                <a:lnTo>
                  <a:pt x="16890" y="198818"/>
                </a:lnTo>
                <a:lnTo>
                  <a:pt x="14604" y="196659"/>
                </a:lnTo>
                <a:lnTo>
                  <a:pt x="14604" y="191477"/>
                </a:lnTo>
                <a:lnTo>
                  <a:pt x="16890" y="189331"/>
                </a:lnTo>
                <a:lnTo>
                  <a:pt x="155447" y="189331"/>
                </a:lnTo>
                <a:lnTo>
                  <a:pt x="155447" y="171208"/>
                </a:lnTo>
                <a:lnTo>
                  <a:pt x="16890" y="171208"/>
                </a:lnTo>
                <a:lnTo>
                  <a:pt x="14604" y="169049"/>
                </a:lnTo>
                <a:lnTo>
                  <a:pt x="14604" y="163880"/>
                </a:lnTo>
                <a:lnTo>
                  <a:pt x="16890" y="161721"/>
                </a:lnTo>
                <a:lnTo>
                  <a:pt x="155447" y="161721"/>
                </a:lnTo>
                <a:lnTo>
                  <a:pt x="155447" y="143179"/>
                </a:lnTo>
                <a:lnTo>
                  <a:pt x="16890" y="143179"/>
                </a:lnTo>
                <a:lnTo>
                  <a:pt x="14604" y="141452"/>
                </a:lnTo>
                <a:lnTo>
                  <a:pt x="14604" y="136283"/>
                </a:lnTo>
                <a:lnTo>
                  <a:pt x="16890" y="134124"/>
                </a:lnTo>
                <a:lnTo>
                  <a:pt x="155447" y="134124"/>
                </a:lnTo>
                <a:lnTo>
                  <a:pt x="155447" y="115582"/>
                </a:lnTo>
                <a:lnTo>
                  <a:pt x="16890" y="115582"/>
                </a:lnTo>
                <a:lnTo>
                  <a:pt x="14604" y="113423"/>
                </a:lnTo>
                <a:lnTo>
                  <a:pt x="14604" y="108673"/>
                </a:lnTo>
                <a:lnTo>
                  <a:pt x="16890" y="106527"/>
                </a:lnTo>
                <a:lnTo>
                  <a:pt x="155447" y="106527"/>
                </a:lnTo>
                <a:lnTo>
                  <a:pt x="155447" y="68999"/>
                </a:lnTo>
                <a:lnTo>
                  <a:pt x="121284" y="68999"/>
                </a:lnTo>
                <a:lnTo>
                  <a:pt x="116204" y="64261"/>
                </a:lnTo>
                <a:lnTo>
                  <a:pt x="116204" y="25869"/>
                </a:lnTo>
                <a:lnTo>
                  <a:pt x="121284" y="21564"/>
                </a:lnTo>
                <a:lnTo>
                  <a:pt x="155447" y="21564"/>
                </a:lnTo>
                <a:lnTo>
                  <a:pt x="155447" y="18542"/>
                </a:lnTo>
                <a:lnTo>
                  <a:pt x="153927" y="11460"/>
                </a:lnTo>
                <a:lnTo>
                  <a:pt x="149764" y="5551"/>
                </a:lnTo>
                <a:lnTo>
                  <a:pt x="143553" y="1502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31"/>
                </a:moveTo>
                <a:lnTo>
                  <a:pt x="138556" y="189331"/>
                </a:lnTo>
                <a:lnTo>
                  <a:pt x="140461" y="191477"/>
                </a:lnTo>
                <a:lnTo>
                  <a:pt x="140461" y="196659"/>
                </a:lnTo>
                <a:lnTo>
                  <a:pt x="138556" y="198818"/>
                </a:lnTo>
                <a:lnTo>
                  <a:pt x="155447" y="198818"/>
                </a:lnTo>
                <a:lnTo>
                  <a:pt x="155447" y="189331"/>
                </a:lnTo>
                <a:close/>
              </a:path>
              <a:path w="155575" h="226060">
                <a:moveTo>
                  <a:pt x="155447" y="161721"/>
                </a:moveTo>
                <a:lnTo>
                  <a:pt x="138556" y="161721"/>
                </a:lnTo>
                <a:lnTo>
                  <a:pt x="140461" y="163880"/>
                </a:lnTo>
                <a:lnTo>
                  <a:pt x="140461" y="169049"/>
                </a:lnTo>
                <a:lnTo>
                  <a:pt x="138556" y="171208"/>
                </a:lnTo>
                <a:lnTo>
                  <a:pt x="155447" y="171208"/>
                </a:lnTo>
                <a:lnTo>
                  <a:pt x="155447" y="161721"/>
                </a:lnTo>
                <a:close/>
              </a:path>
              <a:path w="155575" h="226060">
                <a:moveTo>
                  <a:pt x="155447" y="134124"/>
                </a:moveTo>
                <a:lnTo>
                  <a:pt x="138556" y="134124"/>
                </a:lnTo>
                <a:lnTo>
                  <a:pt x="140461" y="136283"/>
                </a:lnTo>
                <a:lnTo>
                  <a:pt x="140461" y="141452"/>
                </a:lnTo>
                <a:lnTo>
                  <a:pt x="138556" y="143179"/>
                </a:lnTo>
                <a:lnTo>
                  <a:pt x="155447" y="143179"/>
                </a:lnTo>
                <a:lnTo>
                  <a:pt x="155447" y="134124"/>
                </a:lnTo>
                <a:close/>
              </a:path>
              <a:path w="155575" h="226060">
                <a:moveTo>
                  <a:pt x="155447" y="106527"/>
                </a:moveTo>
                <a:lnTo>
                  <a:pt x="138556" y="106527"/>
                </a:lnTo>
                <a:lnTo>
                  <a:pt x="140461" y="108673"/>
                </a:lnTo>
                <a:lnTo>
                  <a:pt x="140461" y="113423"/>
                </a:lnTo>
                <a:lnTo>
                  <a:pt x="138556" y="115582"/>
                </a:lnTo>
                <a:lnTo>
                  <a:pt x="155447" y="115582"/>
                </a:lnTo>
                <a:lnTo>
                  <a:pt x="155447" y="106527"/>
                </a:lnTo>
                <a:close/>
              </a:path>
              <a:path w="155575" h="226060">
                <a:moveTo>
                  <a:pt x="155447" y="21564"/>
                </a:moveTo>
                <a:lnTo>
                  <a:pt x="132714" y="21564"/>
                </a:lnTo>
                <a:lnTo>
                  <a:pt x="137159" y="25869"/>
                </a:lnTo>
                <a:lnTo>
                  <a:pt x="137159" y="64261"/>
                </a:lnTo>
                <a:lnTo>
                  <a:pt x="132714" y="68999"/>
                </a:lnTo>
                <a:lnTo>
                  <a:pt x="155447" y="68999"/>
                </a:lnTo>
                <a:lnTo>
                  <a:pt x="155447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51"/>
          <p:cNvSpPr/>
          <p:nvPr/>
        </p:nvSpPr>
        <p:spPr>
          <a:xfrm>
            <a:off x="2744723" y="4578891"/>
            <a:ext cx="158750" cy="207645"/>
          </a:xfrm>
          <a:custGeom>
            <a:avLst/>
            <a:gdLst/>
            <a:ahLst/>
            <a:cxnLst/>
            <a:rect l="l" t="t" r="r" b="b"/>
            <a:pathLst>
              <a:path w="158750" h="207645">
                <a:moveTo>
                  <a:pt x="79248" y="0"/>
                </a:moveTo>
                <a:lnTo>
                  <a:pt x="48381" y="3047"/>
                </a:lnTo>
                <a:lnTo>
                  <a:pt x="23193" y="11337"/>
                </a:lnTo>
                <a:lnTo>
                  <a:pt x="6221" y="23595"/>
                </a:lnTo>
                <a:lnTo>
                  <a:pt x="0" y="38544"/>
                </a:lnTo>
                <a:lnTo>
                  <a:pt x="0" y="169659"/>
                </a:lnTo>
                <a:lnTo>
                  <a:pt x="6435" y="184461"/>
                </a:lnTo>
                <a:lnTo>
                  <a:pt x="23479" y="196395"/>
                </a:lnTo>
                <a:lnTo>
                  <a:pt x="48595" y="204363"/>
                </a:lnTo>
                <a:lnTo>
                  <a:pt x="79248" y="207263"/>
                </a:lnTo>
                <a:lnTo>
                  <a:pt x="109680" y="204363"/>
                </a:lnTo>
                <a:lnTo>
                  <a:pt x="134683" y="196395"/>
                </a:lnTo>
                <a:lnTo>
                  <a:pt x="151685" y="184461"/>
                </a:lnTo>
                <a:lnTo>
                  <a:pt x="158115" y="169659"/>
                </a:lnTo>
                <a:lnTo>
                  <a:pt x="158496" y="169659"/>
                </a:lnTo>
                <a:lnTo>
                  <a:pt x="158496" y="167779"/>
                </a:lnTo>
                <a:lnTo>
                  <a:pt x="79248" y="167779"/>
                </a:lnTo>
                <a:lnTo>
                  <a:pt x="59473" y="166582"/>
                </a:lnTo>
                <a:lnTo>
                  <a:pt x="11557" y="150393"/>
                </a:lnTo>
                <a:lnTo>
                  <a:pt x="8509" y="145224"/>
                </a:lnTo>
                <a:lnTo>
                  <a:pt x="9652" y="142405"/>
                </a:lnTo>
                <a:lnTo>
                  <a:pt x="11176" y="139585"/>
                </a:lnTo>
                <a:lnTo>
                  <a:pt x="13843" y="138645"/>
                </a:lnTo>
                <a:lnTo>
                  <a:pt x="158496" y="138645"/>
                </a:lnTo>
                <a:lnTo>
                  <a:pt x="158496" y="122199"/>
                </a:lnTo>
                <a:lnTo>
                  <a:pt x="79248" y="122199"/>
                </a:lnTo>
                <a:lnTo>
                  <a:pt x="59473" y="121002"/>
                </a:lnTo>
                <a:lnTo>
                  <a:pt x="11557" y="104800"/>
                </a:lnTo>
                <a:lnTo>
                  <a:pt x="8509" y="99631"/>
                </a:lnTo>
                <a:lnTo>
                  <a:pt x="9652" y="97281"/>
                </a:lnTo>
                <a:lnTo>
                  <a:pt x="11176" y="94462"/>
                </a:lnTo>
                <a:lnTo>
                  <a:pt x="13843" y="93522"/>
                </a:lnTo>
                <a:lnTo>
                  <a:pt x="158496" y="93522"/>
                </a:lnTo>
                <a:lnTo>
                  <a:pt x="158496" y="77076"/>
                </a:lnTo>
                <a:lnTo>
                  <a:pt x="79248" y="77076"/>
                </a:lnTo>
                <a:lnTo>
                  <a:pt x="59473" y="75872"/>
                </a:lnTo>
                <a:lnTo>
                  <a:pt x="11557" y="59220"/>
                </a:lnTo>
                <a:lnTo>
                  <a:pt x="8509" y="54521"/>
                </a:lnTo>
                <a:lnTo>
                  <a:pt x="9652" y="51701"/>
                </a:lnTo>
                <a:lnTo>
                  <a:pt x="11176" y="48882"/>
                </a:lnTo>
                <a:lnTo>
                  <a:pt x="13843" y="47942"/>
                </a:lnTo>
                <a:lnTo>
                  <a:pt x="158496" y="47942"/>
                </a:lnTo>
                <a:lnTo>
                  <a:pt x="158496" y="38544"/>
                </a:lnTo>
                <a:lnTo>
                  <a:pt x="152221" y="23595"/>
                </a:lnTo>
                <a:lnTo>
                  <a:pt x="135159" y="11337"/>
                </a:lnTo>
                <a:lnTo>
                  <a:pt x="109954" y="3047"/>
                </a:lnTo>
                <a:lnTo>
                  <a:pt x="79248" y="0"/>
                </a:lnTo>
                <a:close/>
              </a:path>
              <a:path w="158750" h="207645">
                <a:moveTo>
                  <a:pt x="158496" y="138645"/>
                </a:moveTo>
                <a:lnTo>
                  <a:pt x="144272" y="138645"/>
                </a:lnTo>
                <a:lnTo>
                  <a:pt x="146939" y="139585"/>
                </a:lnTo>
                <a:lnTo>
                  <a:pt x="148463" y="142405"/>
                </a:lnTo>
                <a:lnTo>
                  <a:pt x="149606" y="145224"/>
                </a:lnTo>
                <a:lnTo>
                  <a:pt x="148844" y="148513"/>
                </a:lnTo>
                <a:lnTo>
                  <a:pt x="146558" y="150393"/>
                </a:lnTo>
                <a:lnTo>
                  <a:pt x="133344" y="157669"/>
                </a:lnTo>
                <a:lnTo>
                  <a:pt x="117236" y="163139"/>
                </a:lnTo>
                <a:lnTo>
                  <a:pt x="98962" y="166582"/>
                </a:lnTo>
                <a:lnTo>
                  <a:pt x="79248" y="167779"/>
                </a:lnTo>
                <a:lnTo>
                  <a:pt x="158496" y="167779"/>
                </a:lnTo>
                <a:lnTo>
                  <a:pt x="158496" y="138645"/>
                </a:lnTo>
                <a:close/>
              </a:path>
              <a:path w="158750" h="207645">
                <a:moveTo>
                  <a:pt x="144272" y="138645"/>
                </a:moveTo>
                <a:lnTo>
                  <a:pt x="13843" y="138645"/>
                </a:lnTo>
                <a:lnTo>
                  <a:pt x="16129" y="140525"/>
                </a:lnTo>
                <a:lnTo>
                  <a:pt x="28259" y="147184"/>
                </a:lnTo>
                <a:lnTo>
                  <a:pt x="43354" y="152214"/>
                </a:lnTo>
                <a:lnTo>
                  <a:pt x="60616" y="155393"/>
                </a:lnTo>
                <a:lnTo>
                  <a:pt x="79248" y="156502"/>
                </a:lnTo>
                <a:lnTo>
                  <a:pt x="97819" y="155393"/>
                </a:lnTo>
                <a:lnTo>
                  <a:pt x="114950" y="152214"/>
                </a:lnTo>
                <a:lnTo>
                  <a:pt x="129915" y="147184"/>
                </a:lnTo>
                <a:lnTo>
                  <a:pt x="141986" y="140525"/>
                </a:lnTo>
                <a:lnTo>
                  <a:pt x="144272" y="138645"/>
                </a:lnTo>
                <a:close/>
              </a:path>
              <a:path w="158750" h="207645">
                <a:moveTo>
                  <a:pt x="158496" y="93522"/>
                </a:moveTo>
                <a:lnTo>
                  <a:pt x="144272" y="93522"/>
                </a:lnTo>
                <a:lnTo>
                  <a:pt x="146939" y="94462"/>
                </a:lnTo>
                <a:lnTo>
                  <a:pt x="148463" y="97281"/>
                </a:lnTo>
                <a:lnTo>
                  <a:pt x="149606" y="99631"/>
                </a:lnTo>
                <a:lnTo>
                  <a:pt x="148844" y="103390"/>
                </a:lnTo>
                <a:lnTo>
                  <a:pt x="146558" y="104800"/>
                </a:lnTo>
                <a:lnTo>
                  <a:pt x="133344" y="112083"/>
                </a:lnTo>
                <a:lnTo>
                  <a:pt x="117236" y="117557"/>
                </a:lnTo>
                <a:lnTo>
                  <a:pt x="98962" y="121002"/>
                </a:lnTo>
                <a:lnTo>
                  <a:pt x="79248" y="122199"/>
                </a:lnTo>
                <a:lnTo>
                  <a:pt x="158496" y="122199"/>
                </a:lnTo>
                <a:lnTo>
                  <a:pt x="158496" y="93522"/>
                </a:lnTo>
                <a:close/>
              </a:path>
              <a:path w="158750" h="207645">
                <a:moveTo>
                  <a:pt x="144272" y="93522"/>
                </a:moveTo>
                <a:lnTo>
                  <a:pt x="13843" y="93522"/>
                </a:lnTo>
                <a:lnTo>
                  <a:pt x="16129" y="94932"/>
                </a:lnTo>
                <a:lnTo>
                  <a:pt x="28259" y="101797"/>
                </a:lnTo>
                <a:lnTo>
                  <a:pt x="43354" y="106808"/>
                </a:lnTo>
                <a:lnTo>
                  <a:pt x="60616" y="109879"/>
                </a:lnTo>
                <a:lnTo>
                  <a:pt x="79248" y="110921"/>
                </a:lnTo>
                <a:lnTo>
                  <a:pt x="97819" y="109879"/>
                </a:lnTo>
                <a:lnTo>
                  <a:pt x="114950" y="106808"/>
                </a:lnTo>
                <a:lnTo>
                  <a:pt x="129915" y="101797"/>
                </a:lnTo>
                <a:lnTo>
                  <a:pt x="141986" y="94932"/>
                </a:lnTo>
                <a:lnTo>
                  <a:pt x="144272" y="93522"/>
                </a:lnTo>
                <a:close/>
              </a:path>
              <a:path w="158750" h="207645">
                <a:moveTo>
                  <a:pt x="158496" y="47942"/>
                </a:moveTo>
                <a:lnTo>
                  <a:pt x="144272" y="47942"/>
                </a:lnTo>
                <a:lnTo>
                  <a:pt x="146939" y="48882"/>
                </a:lnTo>
                <a:lnTo>
                  <a:pt x="148463" y="51701"/>
                </a:lnTo>
                <a:lnTo>
                  <a:pt x="149606" y="54521"/>
                </a:lnTo>
                <a:lnTo>
                  <a:pt x="148844" y="57810"/>
                </a:lnTo>
                <a:lnTo>
                  <a:pt x="146558" y="59220"/>
                </a:lnTo>
                <a:lnTo>
                  <a:pt x="133344" y="66767"/>
                </a:lnTo>
                <a:lnTo>
                  <a:pt x="117236" y="72377"/>
                </a:lnTo>
                <a:lnTo>
                  <a:pt x="98962" y="75872"/>
                </a:lnTo>
                <a:lnTo>
                  <a:pt x="79248" y="77076"/>
                </a:lnTo>
                <a:lnTo>
                  <a:pt x="158496" y="77076"/>
                </a:lnTo>
                <a:lnTo>
                  <a:pt x="158496" y="47942"/>
                </a:lnTo>
                <a:close/>
              </a:path>
              <a:path w="158750" h="207645">
                <a:moveTo>
                  <a:pt x="144272" y="47942"/>
                </a:moveTo>
                <a:lnTo>
                  <a:pt x="13843" y="47942"/>
                </a:lnTo>
                <a:lnTo>
                  <a:pt x="16129" y="49822"/>
                </a:lnTo>
                <a:lnTo>
                  <a:pt x="28259" y="56481"/>
                </a:lnTo>
                <a:lnTo>
                  <a:pt x="43354" y="61510"/>
                </a:lnTo>
                <a:lnTo>
                  <a:pt x="60616" y="64690"/>
                </a:lnTo>
                <a:lnTo>
                  <a:pt x="79248" y="65798"/>
                </a:lnTo>
                <a:lnTo>
                  <a:pt x="97819" y="64690"/>
                </a:lnTo>
                <a:lnTo>
                  <a:pt x="114950" y="61510"/>
                </a:lnTo>
                <a:lnTo>
                  <a:pt x="129915" y="56481"/>
                </a:lnTo>
                <a:lnTo>
                  <a:pt x="141986" y="49822"/>
                </a:lnTo>
                <a:lnTo>
                  <a:pt x="144272" y="47942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52"/>
          <p:cNvSpPr txBox="1"/>
          <p:nvPr/>
        </p:nvSpPr>
        <p:spPr>
          <a:xfrm>
            <a:off x="2711576" y="4807642"/>
            <a:ext cx="200660" cy="6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50" spc="5" dirty="0">
                <a:latin typeface="宋体"/>
                <a:cs typeface="宋体"/>
              </a:rPr>
              <a:t>数</a:t>
            </a:r>
            <a:r>
              <a:rPr sz="450" spc="15" dirty="0">
                <a:latin typeface="宋体"/>
                <a:cs typeface="宋体"/>
              </a:rPr>
              <a:t>据</a:t>
            </a:r>
            <a:r>
              <a:rPr sz="450" spc="5" dirty="0">
                <a:latin typeface="宋体"/>
                <a:cs typeface="宋体"/>
              </a:rPr>
              <a:t>库</a:t>
            </a:r>
            <a:endParaRPr sz="450">
              <a:latin typeface="宋体"/>
              <a:cs typeface="宋体"/>
            </a:endParaRPr>
          </a:p>
        </p:txBody>
      </p:sp>
      <p:sp>
        <p:nvSpPr>
          <p:cNvPr id="303" name="object 53"/>
          <p:cNvSpPr/>
          <p:nvPr/>
        </p:nvSpPr>
        <p:spPr>
          <a:xfrm>
            <a:off x="2695956" y="3792506"/>
            <a:ext cx="160019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54"/>
          <p:cNvSpPr/>
          <p:nvPr/>
        </p:nvSpPr>
        <p:spPr>
          <a:xfrm>
            <a:off x="2699004" y="4062253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80" h="226060">
                <a:moveTo>
                  <a:pt x="137160" y="0"/>
                </a:moveTo>
                <a:lnTo>
                  <a:pt x="19304" y="0"/>
                </a:lnTo>
                <a:lnTo>
                  <a:pt x="11840" y="1502"/>
                </a:lnTo>
                <a:lnTo>
                  <a:pt x="5699" y="5551"/>
                </a:lnTo>
                <a:lnTo>
                  <a:pt x="1533" y="11460"/>
                </a:lnTo>
                <a:lnTo>
                  <a:pt x="0" y="18541"/>
                </a:lnTo>
                <a:lnTo>
                  <a:pt x="0" y="207009"/>
                </a:lnTo>
                <a:lnTo>
                  <a:pt x="1533" y="214273"/>
                </a:lnTo>
                <a:lnTo>
                  <a:pt x="5699" y="220162"/>
                </a:lnTo>
                <a:lnTo>
                  <a:pt x="11840" y="224110"/>
                </a:lnTo>
                <a:lnTo>
                  <a:pt x="19304" y="225551"/>
                </a:lnTo>
                <a:lnTo>
                  <a:pt x="137160" y="225551"/>
                </a:lnTo>
                <a:lnTo>
                  <a:pt x="144916" y="224110"/>
                </a:lnTo>
                <a:lnTo>
                  <a:pt x="151209" y="220162"/>
                </a:lnTo>
                <a:lnTo>
                  <a:pt x="155430" y="214273"/>
                </a:lnTo>
                <a:lnTo>
                  <a:pt x="156972" y="207009"/>
                </a:lnTo>
                <a:lnTo>
                  <a:pt x="156972" y="198818"/>
                </a:lnTo>
                <a:lnTo>
                  <a:pt x="17018" y="198818"/>
                </a:lnTo>
                <a:lnTo>
                  <a:pt x="14732" y="196659"/>
                </a:lnTo>
                <a:lnTo>
                  <a:pt x="14732" y="191477"/>
                </a:lnTo>
                <a:lnTo>
                  <a:pt x="17018" y="189331"/>
                </a:lnTo>
                <a:lnTo>
                  <a:pt x="156972" y="189331"/>
                </a:lnTo>
                <a:lnTo>
                  <a:pt x="156972" y="171208"/>
                </a:lnTo>
                <a:lnTo>
                  <a:pt x="17018" y="171208"/>
                </a:lnTo>
                <a:lnTo>
                  <a:pt x="14732" y="169062"/>
                </a:lnTo>
                <a:lnTo>
                  <a:pt x="14732" y="163880"/>
                </a:lnTo>
                <a:lnTo>
                  <a:pt x="17018" y="161721"/>
                </a:lnTo>
                <a:lnTo>
                  <a:pt x="156972" y="161721"/>
                </a:lnTo>
                <a:lnTo>
                  <a:pt x="156972" y="143179"/>
                </a:lnTo>
                <a:lnTo>
                  <a:pt x="17018" y="143179"/>
                </a:lnTo>
                <a:lnTo>
                  <a:pt x="14732" y="141452"/>
                </a:lnTo>
                <a:lnTo>
                  <a:pt x="14732" y="136283"/>
                </a:lnTo>
                <a:lnTo>
                  <a:pt x="17018" y="134124"/>
                </a:lnTo>
                <a:lnTo>
                  <a:pt x="156972" y="134124"/>
                </a:lnTo>
                <a:lnTo>
                  <a:pt x="156972" y="115582"/>
                </a:lnTo>
                <a:lnTo>
                  <a:pt x="17018" y="115582"/>
                </a:lnTo>
                <a:lnTo>
                  <a:pt x="14732" y="113423"/>
                </a:lnTo>
                <a:lnTo>
                  <a:pt x="14732" y="108673"/>
                </a:lnTo>
                <a:lnTo>
                  <a:pt x="17018" y="106527"/>
                </a:lnTo>
                <a:lnTo>
                  <a:pt x="156972" y="106527"/>
                </a:lnTo>
                <a:lnTo>
                  <a:pt x="156972" y="68999"/>
                </a:lnTo>
                <a:lnTo>
                  <a:pt x="122428" y="68999"/>
                </a:lnTo>
                <a:lnTo>
                  <a:pt x="117348" y="64261"/>
                </a:lnTo>
                <a:lnTo>
                  <a:pt x="117348" y="25869"/>
                </a:lnTo>
                <a:lnTo>
                  <a:pt x="122428" y="21564"/>
                </a:lnTo>
                <a:lnTo>
                  <a:pt x="156972" y="21564"/>
                </a:lnTo>
                <a:lnTo>
                  <a:pt x="156972" y="18541"/>
                </a:lnTo>
                <a:lnTo>
                  <a:pt x="155430" y="11460"/>
                </a:lnTo>
                <a:lnTo>
                  <a:pt x="151209" y="5551"/>
                </a:lnTo>
                <a:lnTo>
                  <a:pt x="144916" y="1502"/>
                </a:lnTo>
                <a:lnTo>
                  <a:pt x="137160" y="0"/>
                </a:lnTo>
                <a:close/>
              </a:path>
              <a:path w="157480" h="226060">
                <a:moveTo>
                  <a:pt x="156972" y="189331"/>
                </a:moveTo>
                <a:lnTo>
                  <a:pt x="139954" y="189331"/>
                </a:lnTo>
                <a:lnTo>
                  <a:pt x="141732" y="191477"/>
                </a:lnTo>
                <a:lnTo>
                  <a:pt x="141732" y="196659"/>
                </a:lnTo>
                <a:lnTo>
                  <a:pt x="139954" y="198818"/>
                </a:lnTo>
                <a:lnTo>
                  <a:pt x="156972" y="198818"/>
                </a:lnTo>
                <a:lnTo>
                  <a:pt x="156972" y="189331"/>
                </a:lnTo>
                <a:close/>
              </a:path>
              <a:path w="157480" h="226060">
                <a:moveTo>
                  <a:pt x="156972" y="161721"/>
                </a:moveTo>
                <a:lnTo>
                  <a:pt x="139954" y="161721"/>
                </a:lnTo>
                <a:lnTo>
                  <a:pt x="141732" y="163880"/>
                </a:lnTo>
                <a:lnTo>
                  <a:pt x="141732" y="169062"/>
                </a:lnTo>
                <a:lnTo>
                  <a:pt x="139954" y="171208"/>
                </a:lnTo>
                <a:lnTo>
                  <a:pt x="156972" y="171208"/>
                </a:lnTo>
                <a:lnTo>
                  <a:pt x="156972" y="161721"/>
                </a:lnTo>
                <a:close/>
              </a:path>
              <a:path w="157480" h="226060">
                <a:moveTo>
                  <a:pt x="156972" y="134124"/>
                </a:moveTo>
                <a:lnTo>
                  <a:pt x="139954" y="134124"/>
                </a:lnTo>
                <a:lnTo>
                  <a:pt x="141732" y="136283"/>
                </a:lnTo>
                <a:lnTo>
                  <a:pt x="141732" y="141452"/>
                </a:lnTo>
                <a:lnTo>
                  <a:pt x="139954" y="143179"/>
                </a:lnTo>
                <a:lnTo>
                  <a:pt x="156972" y="143179"/>
                </a:lnTo>
                <a:lnTo>
                  <a:pt x="156972" y="134124"/>
                </a:lnTo>
                <a:close/>
              </a:path>
              <a:path w="157480" h="226060">
                <a:moveTo>
                  <a:pt x="156972" y="106527"/>
                </a:moveTo>
                <a:lnTo>
                  <a:pt x="139954" y="106527"/>
                </a:lnTo>
                <a:lnTo>
                  <a:pt x="141732" y="108673"/>
                </a:lnTo>
                <a:lnTo>
                  <a:pt x="141732" y="113423"/>
                </a:lnTo>
                <a:lnTo>
                  <a:pt x="139954" y="115582"/>
                </a:lnTo>
                <a:lnTo>
                  <a:pt x="156972" y="115582"/>
                </a:lnTo>
                <a:lnTo>
                  <a:pt x="156972" y="106527"/>
                </a:lnTo>
                <a:close/>
              </a:path>
              <a:path w="157480" h="226060">
                <a:moveTo>
                  <a:pt x="156972" y="21564"/>
                </a:moveTo>
                <a:lnTo>
                  <a:pt x="133985" y="21564"/>
                </a:lnTo>
                <a:lnTo>
                  <a:pt x="138557" y="25869"/>
                </a:lnTo>
                <a:lnTo>
                  <a:pt x="138557" y="64261"/>
                </a:lnTo>
                <a:lnTo>
                  <a:pt x="133985" y="68999"/>
                </a:lnTo>
                <a:lnTo>
                  <a:pt x="156972" y="68999"/>
                </a:lnTo>
                <a:lnTo>
                  <a:pt x="156972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55"/>
          <p:cNvSpPr/>
          <p:nvPr/>
        </p:nvSpPr>
        <p:spPr>
          <a:xfrm>
            <a:off x="2502408" y="4059205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2"/>
                </a:lnTo>
                <a:lnTo>
                  <a:pt x="5635" y="5551"/>
                </a:lnTo>
                <a:lnTo>
                  <a:pt x="1514" y="11460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73"/>
                </a:lnTo>
                <a:lnTo>
                  <a:pt x="5635" y="220162"/>
                </a:lnTo>
                <a:lnTo>
                  <a:pt x="11733" y="224110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10"/>
                </a:lnTo>
                <a:lnTo>
                  <a:pt x="149764" y="220162"/>
                </a:lnTo>
                <a:lnTo>
                  <a:pt x="153927" y="214273"/>
                </a:lnTo>
                <a:lnTo>
                  <a:pt x="155447" y="207010"/>
                </a:lnTo>
                <a:lnTo>
                  <a:pt x="155447" y="198818"/>
                </a:lnTo>
                <a:lnTo>
                  <a:pt x="16890" y="198818"/>
                </a:lnTo>
                <a:lnTo>
                  <a:pt x="14604" y="196659"/>
                </a:lnTo>
                <a:lnTo>
                  <a:pt x="14604" y="191477"/>
                </a:lnTo>
                <a:lnTo>
                  <a:pt x="16890" y="189318"/>
                </a:lnTo>
                <a:lnTo>
                  <a:pt x="155447" y="189318"/>
                </a:lnTo>
                <a:lnTo>
                  <a:pt x="155447" y="171208"/>
                </a:lnTo>
                <a:lnTo>
                  <a:pt x="16890" y="171208"/>
                </a:lnTo>
                <a:lnTo>
                  <a:pt x="14604" y="169049"/>
                </a:lnTo>
                <a:lnTo>
                  <a:pt x="14604" y="163880"/>
                </a:lnTo>
                <a:lnTo>
                  <a:pt x="16890" y="161721"/>
                </a:lnTo>
                <a:lnTo>
                  <a:pt x="155447" y="161721"/>
                </a:lnTo>
                <a:lnTo>
                  <a:pt x="155447" y="143179"/>
                </a:lnTo>
                <a:lnTo>
                  <a:pt x="16890" y="143179"/>
                </a:lnTo>
                <a:lnTo>
                  <a:pt x="14604" y="141452"/>
                </a:lnTo>
                <a:lnTo>
                  <a:pt x="14604" y="136283"/>
                </a:lnTo>
                <a:lnTo>
                  <a:pt x="16890" y="134124"/>
                </a:lnTo>
                <a:lnTo>
                  <a:pt x="155447" y="134124"/>
                </a:lnTo>
                <a:lnTo>
                  <a:pt x="155447" y="115582"/>
                </a:lnTo>
                <a:lnTo>
                  <a:pt x="16890" y="115582"/>
                </a:lnTo>
                <a:lnTo>
                  <a:pt x="14604" y="113423"/>
                </a:lnTo>
                <a:lnTo>
                  <a:pt x="14604" y="108673"/>
                </a:lnTo>
                <a:lnTo>
                  <a:pt x="16890" y="106527"/>
                </a:lnTo>
                <a:lnTo>
                  <a:pt x="155447" y="106527"/>
                </a:lnTo>
                <a:lnTo>
                  <a:pt x="155447" y="68999"/>
                </a:lnTo>
                <a:lnTo>
                  <a:pt x="121284" y="68999"/>
                </a:lnTo>
                <a:lnTo>
                  <a:pt x="116204" y="64261"/>
                </a:lnTo>
                <a:lnTo>
                  <a:pt x="116204" y="25869"/>
                </a:lnTo>
                <a:lnTo>
                  <a:pt x="121284" y="21564"/>
                </a:lnTo>
                <a:lnTo>
                  <a:pt x="155447" y="21564"/>
                </a:lnTo>
                <a:lnTo>
                  <a:pt x="155447" y="18542"/>
                </a:lnTo>
                <a:lnTo>
                  <a:pt x="153927" y="11460"/>
                </a:lnTo>
                <a:lnTo>
                  <a:pt x="149764" y="5551"/>
                </a:lnTo>
                <a:lnTo>
                  <a:pt x="143553" y="1502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18"/>
                </a:moveTo>
                <a:lnTo>
                  <a:pt x="138556" y="189318"/>
                </a:lnTo>
                <a:lnTo>
                  <a:pt x="140461" y="191477"/>
                </a:lnTo>
                <a:lnTo>
                  <a:pt x="140461" y="196659"/>
                </a:lnTo>
                <a:lnTo>
                  <a:pt x="138556" y="198818"/>
                </a:lnTo>
                <a:lnTo>
                  <a:pt x="155447" y="198818"/>
                </a:lnTo>
                <a:lnTo>
                  <a:pt x="155447" y="189318"/>
                </a:lnTo>
                <a:close/>
              </a:path>
              <a:path w="155575" h="226060">
                <a:moveTo>
                  <a:pt x="155447" y="161721"/>
                </a:moveTo>
                <a:lnTo>
                  <a:pt x="138556" y="161721"/>
                </a:lnTo>
                <a:lnTo>
                  <a:pt x="140461" y="163880"/>
                </a:lnTo>
                <a:lnTo>
                  <a:pt x="140461" y="169049"/>
                </a:lnTo>
                <a:lnTo>
                  <a:pt x="138556" y="171208"/>
                </a:lnTo>
                <a:lnTo>
                  <a:pt x="155447" y="171208"/>
                </a:lnTo>
                <a:lnTo>
                  <a:pt x="155447" y="161721"/>
                </a:lnTo>
                <a:close/>
              </a:path>
              <a:path w="155575" h="226060">
                <a:moveTo>
                  <a:pt x="155447" y="134124"/>
                </a:moveTo>
                <a:lnTo>
                  <a:pt x="138556" y="134124"/>
                </a:lnTo>
                <a:lnTo>
                  <a:pt x="140461" y="136283"/>
                </a:lnTo>
                <a:lnTo>
                  <a:pt x="140461" y="141452"/>
                </a:lnTo>
                <a:lnTo>
                  <a:pt x="138556" y="143179"/>
                </a:lnTo>
                <a:lnTo>
                  <a:pt x="155447" y="143179"/>
                </a:lnTo>
                <a:lnTo>
                  <a:pt x="155447" y="134124"/>
                </a:lnTo>
                <a:close/>
              </a:path>
              <a:path w="155575" h="226060">
                <a:moveTo>
                  <a:pt x="155447" y="106527"/>
                </a:moveTo>
                <a:lnTo>
                  <a:pt x="138556" y="106527"/>
                </a:lnTo>
                <a:lnTo>
                  <a:pt x="140461" y="108673"/>
                </a:lnTo>
                <a:lnTo>
                  <a:pt x="140461" y="113423"/>
                </a:lnTo>
                <a:lnTo>
                  <a:pt x="138556" y="115582"/>
                </a:lnTo>
                <a:lnTo>
                  <a:pt x="155447" y="115582"/>
                </a:lnTo>
                <a:lnTo>
                  <a:pt x="155447" y="106527"/>
                </a:lnTo>
                <a:close/>
              </a:path>
              <a:path w="155575" h="226060">
                <a:moveTo>
                  <a:pt x="155447" y="21564"/>
                </a:moveTo>
                <a:lnTo>
                  <a:pt x="132714" y="21564"/>
                </a:lnTo>
                <a:lnTo>
                  <a:pt x="137159" y="25869"/>
                </a:lnTo>
                <a:lnTo>
                  <a:pt x="137159" y="64261"/>
                </a:lnTo>
                <a:lnTo>
                  <a:pt x="132714" y="68999"/>
                </a:lnTo>
                <a:lnTo>
                  <a:pt x="155447" y="68999"/>
                </a:lnTo>
                <a:lnTo>
                  <a:pt x="155447" y="215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56"/>
          <p:cNvSpPr/>
          <p:nvPr/>
        </p:nvSpPr>
        <p:spPr>
          <a:xfrm>
            <a:off x="2897124" y="3301778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2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2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57"/>
          <p:cNvSpPr/>
          <p:nvPr/>
        </p:nvSpPr>
        <p:spPr>
          <a:xfrm>
            <a:off x="2699004" y="3294158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80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80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80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80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80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80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58"/>
          <p:cNvSpPr/>
          <p:nvPr/>
        </p:nvSpPr>
        <p:spPr>
          <a:xfrm>
            <a:off x="2503932" y="3294159"/>
            <a:ext cx="157480" cy="227329"/>
          </a:xfrm>
          <a:custGeom>
            <a:avLst/>
            <a:gdLst/>
            <a:ahLst/>
            <a:cxnLst/>
            <a:rect l="l" t="t" r="r" b="b"/>
            <a:pathLst>
              <a:path w="157480" h="227329">
                <a:moveTo>
                  <a:pt x="137160" y="0"/>
                </a:moveTo>
                <a:lnTo>
                  <a:pt x="19304" y="0"/>
                </a:lnTo>
                <a:lnTo>
                  <a:pt x="11840" y="1506"/>
                </a:lnTo>
                <a:lnTo>
                  <a:pt x="5699" y="5572"/>
                </a:lnTo>
                <a:lnTo>
                  <a:pt x="1533" y="11519"/>
                </a:lnTo>
                <a:lnTo>
                  <a:pt x="0" y="18669"/>
                </a:lnTo>
                <a:lnTo>
                  <a:pt x="0" y="208407"/>
                </a:lnTo>
                <a:lnTo>
                  <a:pt x="1533" y="215717"/>
                </a:lnTo>
                <a:lnTo>
                  <a:pt x="5699" y="221646"/>
                </a:lnTo>
                <a:lnTo>
                  <a:pt x="11840" y="225623"/>
                </a:lnTo>
                <a:lnTo>
                  <a:pt x="19304" y="227076"/>
                </a:lnTo>
                <a:lnTo>
                  <a:pt x="137160" y="227076"/>
                </a:lnTo>
                <a:lnTo>
                  <a:pt x="144916" y="225623"/>
                </a:lnTo>
                <a:lnTo>
                  <a:pt x="151209" y="221646"/>
                </a:lnTo>
                <a:lnTo>
                  <a:pt x="155430" y="215717"/>
                </a:lnTo>
                <a:lnTo>
                  <a:pt x="156972" y="208407"/>
                </a:lnTo>
                <a:lnTo>
                  <a:pt x="156972" y="200152"/>
                </a:lnTo>
                <a:lnTo>
                  <a:pt x="17018" y="200152"/>
                </a:lnTo>
                <a:lnTo>
                  <a:pt x="14732" y="197993"/>
                </a:lnTo>
                <a:lnTo>
                  <a:pt x="14732" y="192786"/>
                </a:lnTo>
                <a:lnTo>
                  <a:pt x="17018" y="190627"/>
                </a:lnTo>
                <a:lnTo>
                  <a:pt x="156972" y="190627"/>
                </a:lnTo>
                <a:lnTo>
                  <a:pt x="156972" y="172339"/>
                </a:lnTo>
                <a:lnTo>
                  <a:pt x="17018" y="172339"/>
                </a:lnTo>
                <a:lnTo>
                  <a:pt x="14732" y="170180"/>
                </a:lnTo>
                <a:lnTo>
                  <a:pt x="14732" y="164973"/>
                </a:lnTo>
                <a:lnTo>
                  <a:pt x="17018" y="162814"/>
                </a:lnTo>
                <a:lnTo>
                  <a:pt x="156972" y="162814"/>
                </a:lnTo>
                <a:lnTo>
                  <a:pt x="156972" y="144145"/>
                </a:lnTo>
                <a:lnTo>
                  <a:pt x="17018" y="144145"/>
                </a:lnTo>
                <a:lnTo>
                  <a:pt x="14732" y="142367"/>
                </a:lnTo>
                <a:lnTo>
                  <a:pt x="14732" y="137160"/>
                </a:lnTo>
                <a:lnTo>
                  <a:pt x="17018" y="135001"/>
                </a:lnTo>
                <a:lnTo>
                  <a:pt x="156972" y="135001"/>
                </a:lnTo>
                <a:lnTo>
                  <a:pt x="156972" y="116332"/>
                </a:lnTo>
                <a:lnTo>
                  <a:pt x="17018" y="116332"/>
                </a:lnTo>
                <a:lnTo>
                  <a:pt x="14732" y="114173"/>
                </a:lnTo>
                <a:lnTo>
                  <a:pt x="14732" y="109473"/>
                </a:lnTo>
                <a:lnTo>
                  <a:pt x="17018" y="107188"/>
                </a:lnTo>
                <a:lnTo>
                  <a:pt x="156972" y="107188"/>
                </a:lnTo>
                <a:lnTo>
                  <a:pt x="156972" y="69469"/>
                </a:lnTo>
                <a:lnTo>
                  <a:pt x="122428" y="69469"/>
                </a:lnTo>
                <a:lnTo>
                  <a:pt x="117348" y="64643"/>
                </a:lnTo>
                <a:lnTo>
                  <a:pt x="117348" y="26034"/>
                </a:lnTo>
                <a:lnTo>
                  <a:pt x="122428" y="21717"/>
                </a:lnTo>
                <a:lnTo>
                  <a:pt x="156972" y="21717"/>
                </a:lnTo>
                <a:lnTo>
                  <a:pt x="156972" y="18669"/>
                </a:lnTo>
                <a:lnTo>
                  <a:pt x="155430" y="11519"/>
                </a:lnTo>
                <a:lnTo>
                  <a:pt x="151209" y="5572"/>
                </a:lnTo>
                <a:lnTo>
                  <a:pt x="144916" y="1506"/>
                </a:lnTo>
                <a:lnTo>
                  <a:pt x="137160" y="0"/>
                </a:lnTo>
                <a:close/>
              </a:path>
              <a:path w="157480" h="227329">
                <a:moveTo>
                  <a:pt x="156972" y="190627"/>
                </a:moveTo>
                <a:lnTo>
                  <a:pt x="139954" y="190627"/>
                </a:lnTo>
                <a:lnTo>
                  <a:pt x="141732" y="192786"/>
                </a:lnTo>
                <a:lnTo>
                  <a:pt x="141732" y="197993"/>
                </a:lnTo>
                <a:lnTo>
                  <a:pt x="139954" y="200152"/>
                </a:lnTo>
                <a:lnTo>
                  <a:pt x="156972" y="200152"/>
                </a:lnTo>
                <a:lnTo>
                  <a:pt x="156972" y="190627"/>
                </a:lnTo>
                <a:close/>
              </a:path>
              <a:path w="157480" h="227329">
                <a:moveTo>
                  <a:pt x="156972" y="162814"/>
                </a:moveTo>
                <a:lnTo>
                  <a:pt x="139954" y="162814"/>
                </a:lnTo>
                <a:lnTo>
                  <a:pt x="141732" y="164973"/>
                </a:lnTo>
                <a:lnTo>
                  <a:pt x="141732" y="170180"/>
                </a:lnTo>
                <a:lnTo>
                  <a:pt x="139954" y="172339"/>
                </a:lnTo>
                <a:lnTo>
                  <a:pt x="156972" y="172339"/>
                </a:lnTo>
                <a:lnTo>
                  <a:pt x="156972" y="162814"/>
                </a:lnTo>
                <a:close/>
              </a:path>
              <a:path w="157480" h="227329">
                <a:moveTo>
                  <a:pt x="156972" y="135001"/>
                </a:moveTo>
                <a:lnTo>
                  <a:pt x="139954" y="135001"/>
                </a:lnTo>
                <a:lnTo>
                  <a:pt x="141732" y="137160"/>
                </a:lnTo>
                <a:lnTo>
                  <a:pt x="141732" y="142367"/>
                </a:lnTo>
                <a:lnTo>
                  <a:pt x="139954" y="144145"/>
                </a:lnTo>
                <a:lnTo>
                  <a:pt x="156972" y="144145"/>
                </a:lnTo>
                <a:lnTo>
                  <a:pt x="156972" y="135001"/>
                </a:lnTo>
                <a:close/>
              </a:path>
              <a:path w="157480" h="227329">
                <a:moveTo>
                  <a:pt x="156972" y="107188"/>
                </a:moveTo>
                <a:lnTo>
                  <a:pt x="139954" y="107188"/>
                </a:lnTo>
                <a:lnTo>
                  <a:pt x="141732" y="109473"/>
                </a:lnTo>
                <a:lnTo>
                  <a:pt x="141732" y="114173"/>
                </a:lnTo>
                <a:lnTo>
                  <a:pt x="139954" y="116332"/>
                </a:lnTo>
                <a:lnTo>
                  <a:pt x="156972" y="116332"/>
                </a:lnTo>
                <a:lnTo>
                  <a:pt x="156972" y="107188"/>
                </a:lnTo>
                <a:close/>
              </a:path>
              <a:path w="157480" h="227329">
                <a:moveTo>
                  <a:pt x="156972" y="21717"/>
                </a:moveTo>
                <a:lnTo>
                  <a:pt x="133985" y="21717"/>
                </a:lnTo>
                <a:lnTo>
                  <a:pt x="138557" y="26034"/>
                </a:lnTo>
                <a:lnTo>
                  <a:pt x="138557" y="64643"/>
                </a:lnTo>
                <a:lnTo>
                  <a:pt x="133985" y="69469"/>
                </a:lnTo>
                <a:lnTo>
                  <a:pt x="156972" y="69469"/>
                </a:lnTo>
                <a:lnTo>
                  <a:pt x="156972" y="21717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59"/>
          <p:cNvSpPr/>
          <p:nvPr/>
        </p:nvSpPr>
        <p:spPr>
          <a:xfrm>
            <a:off x="2695956" y="3006122"/>
            <a:ext cx="160019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60"/>
          <p:cNvSpPr/>
          <p:nvPr/>
        </p:nvSpPr>
        <p:spPr>
          <a:xfrm>
            <a:off x="2308860" y="3205766"/>
            <a:ext cx="931544" cy="472440"/>
          </a:xfrm>
          <a:custGeom>
            <a:avLst/>
            <a:gdLst/>
            <a:ahLst/>
            <a:cxnLst/>
            <a:rect l="l" t="t" r="r" b="b"/>
            <a:pathLst>
              <a:path w="931544" h="472439">
                <a:moveTo>
                  <a:pt x="0" y="21081"/>
                </a:moveTo>
                <a:lnTo>
                  <a:pt x="1651" y="12858"/>
                </a:lnTo>
                <a:lnTo>
                  <a:pt x="6159" y="6159"/>
                </a:lnTo>
                <a:lnTo>
                  <a:pt x="12858" y="1650"/>
                </a:lnTo>
                <a:lnTo>
                  <a:pt x="21082" y="0"/>
                </a:lnTo>
                <a:lnTo>
                  <a:pt x="910082" y="0"/>
                </a:lnTo>
                <a:lnTo>
                  <a:pt x="918305" y="1650"/>
                </a:lnTo>
                <a:lnTo>
                  <a:pt x="925004" y="6159"/>
                </a:lnTo>
                <a:lnTo>
                  <a:pt x="929513" y="12858"/>
                </a:lnTo>
                <a:lnTo>
                  <a:pt x="931163" y="21081"/>
                </a:lnTo>
                <a:lnTo>
                  <a:pt x="931163" y="451358"/>
                </a:lnTo>
                <a:lnTo>
                  <a:pt x="929513" y="459581"/>
                </a:lnTo>
                <a:lnTo>
                  <a:pt x="925004" y="466280"/>
                </a:lnTo>
                <a:lnTo>
                  <a:pt x="918305" y="470788"/>
                </a:lnTo>
                <a:lnTo>
                  <a:pt x="910082" y="472439"/>
                </a:lnTo>
                <a:lnTo>
                  <a:pt x="21082" y="472439"/>
                </a:lnTo>
                <a:lnTo>
                  <a:pt x="12858" y="470788"/>
                </a:lnTo>
                <a:lnTo>
                  <a:pt x="6159" y="466280"/>
                </a:lnTo>
                <a:lnTo>
                  <a:pt x="1651" y="459581"/>
                </a:lnTo>
                <a:lnTo>
                  <a:pt x="0" y="451358"/>
                </a:lnTo>
                <a:lnTo>
                  <a:pt x="0" y="21081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61"/>
          <p:cNvSpPr/>
          <p:nvPr/>
        </p:nvSpPr>
        <p:spPr>
          <a:xfrm>
            <a:off x="2325623" y="3963194"/>
            <a:ext cx="931544" cy="472440"/>
          </a:xfrm>
          <a:custGeom>
            <a:avLst/>
            <a:gdLst/>
            <a:ahLst/>
            <a:cxnLst/>
            <a:rect l="l" t="t" r="r" b="b"/>
            <a:pathLst>
              <a:path w="931545" h="472439">
                <a:moveTo>
                  <a:pt x="0" y="21132"/>
                </a:moveTo>
                <a:lnTo>
                  <a:pt x="1651" y="12906"/>
                </a:lnTo>
                <a:lnTo>
                  <a:pt x="6159" y="6189"/>
                </a:lnTo>
                <a:lnTo>
                  <a:pt x="12858" y="1660"/>
                </a:lnTo>
                <a:lnTo>
                  <a:pt x="21082" y="0"/>
                </a:lnTo>
                <a:lnTo>
                  <a:pt x="910082" y="0"/>
                </a:lnTo>
                <a:lnTo>
                  <a:pt x="918305" y="1660"/>
                </a:lnTo>
                <a:lnTo>
                  <a:pt x="925004" y="6189"/>
                </a:lnTo>
                <a:lnTo>
                  <a:pt x="929513" y="12906"/>
                </a:lnTo>
                <a:lnTo>
                  <a:pt x="931163" y="21132"/>
                </a:lnTo>
                <a:lnTo>
                  <a:pt x="931163" y="451307"/>
                </a:lnTo>
                <a:lnTo>
                  <a:pt x="929513" y="459533"/>
                </a:lnTo>
                <a:lnTo>
                  <a:pt x="925004" y="466250"/>
                </a:lnTo>
                <a:lnTo>
                  <a:pt x="918305" y="470779"/>
                </a:lnTo>
                <a:lnTo>
                  <a:pt x="910082" y="472440"/>
                </a:lnTo>
                <a:lnTo>
                  <a:pt x="21082" y="472440"/>
                </a:lnTo>
                <a:lnTo>
                  <a:pt x="12858" y="470779"/>
                </a:lnTo>
                <a:lnTo>
                  <a:pt x="6159" y="466250"/>
                </a:lnTo>
                <a:lnTo>
                  <a:pt x="1651" y="459533"/>
                </a:lnTo>
                <a:lnTo>
                  <a:pt x="0" y="451307"/>
                </a:lnTo>
                <a:lnTo>
                  <a:pt x="0" y="21132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62"/>
          <p:cNvSpPr txBox="1"/>
          <p:nvPr/>
        </p:nvSpPr>
        <p:spPr>
          <a:xfrm>
            <a:off x="2294635" y="3727735"/>
            <a:ext cx="4826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Hypervisor</a:t>
            </a:r>
            <a:endParaRPr sz="750">
              <a:latin typeface="Arial"/>
              <a:cs typeface="Arial"/>
            </a:endParaRPr>
          </a:p>
        </p:txBody>
      </p:sp>
      <p:sp>
        <p:nvSpPr>
          <p:cNvPr id="313" name="object 63"/>
          <p:cNvSpPr txBox="1"/>
          <p:nvPr/>
        </p:nvSpPr>
        <p:spPr>
          <a:xfrm>
            <a:off x="2325370" y="4285787"/>
            <a:ext cx="490220" cy="260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7485">
              <a:lnSpc>
                <a:spcPct val="113100"/>
              </a:lnSpc>
            </a:pPr>
            <a:r>
              <a:rPr sz="750" dirty="0">
                <a:latin typeface="Arial"/>
                <a:cs typeface="Arial"/>
              </a:rPr>
              <a:t>App</a:t>
            </a:r>
            <a:r>
              <a:rPr sz="750" dirty="0">
                <a:latin typeface="宋体"/>
                <a:cs typeface="宋体"/>
              </a:rPr>
              <a:t>层  </a:t>
            </a:r>
            <a:r>
              <a:rPr sz="750" spc="-5" dirty="0">
                <a:latin typeface="Arial"/>
                <a:cs typeface="Arial"/>
              </a:rPr>
              <a:t>Hypervisor</a:t>
            </a:r>
            <a:endParaRPr sz="750">
              <a:latin typeface="Arial"/>
              <a:cs typeface="Arial"/>
            </a:endParaRPr>
          </a:p>
        </p:txBody>
      </p:sp>
      <p:sp>
        <p:nvSpPr>
          <p:cNvPr id="314" name="object 64"/>
          <p:cNvSpPr txBox="1"/>
          <p:nvPr/>
        </p:nvSpPr>
        <p:spPr>
          <a:xfrm>
            <a:off x="2528697" y="2776505"/>
            <a:ext cx="50292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宋体"/>
                <a:cs typeface="宋体"/>
              </a:rPr>
              <a:t>虚</a:t>
            </a:r>
            <a:r>
              <a:rPr sz="750" spc="-10" dirty="0">
                <a:latin typeface="宋体"/>
                <a:cs typeface="宋体"/>
              </a:rPr>
              <a:t>拟</a:t>
            </a:r>
            <a:r>
              <a:rPr sz="750" dirty="0">
                <a:latin typeface="宋体"/>
                <a:cs typeface="宋体"/>
              </a:rPr>
              <a:t>化</a:t>
            </a:r>
            <a:r>
              <a:rPr sz="750" spc="-10" dirty="0">
                <a:latin typeface="宋体"/>
                <a:cs typeface="宋体"/>
              </a:rPr>
              <a:t>应</a:t>
            </a:r>
            <a:r>
              <a:rPr sz="750" spc="5" dirty="0">
                <a:latin typeface="宋体"/>
                <a:cs typeface="宋体"/>
              </a:rPr>
              <a:t>用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15" name="object 65"/>
          <p:cNvSpPr txBox="1"/>
          <p:nvPr/>
        </p:nvSpPr>
        <p:spPr>
          <a:xfrm>
            <a:off x="5469128" y="1760252"/>
            <a:ext cx="214884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750" dirty="0">
                <a:latin typeface="Arial"/>
                <a:cs typeface="Arial"/>
              </a:rPr>
              <a:t>Container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Host</a:t>
            </a:r>
            <a:endParaRPr sz="750">
              <a:latin typeface="Arial"/>
              <a:cs typeface="Arial"/>
            </a:endParaRPr>
          </a:p>
          <a:p>
            <a:pPr marL="12700">
              <a:spcBef>
                <a:spcPts val="310"/>
              </a:spcBef>
            </a:pPr>
            <a:r>
              <a:rPr sz="750" spc="5" dirty="0">
                <a:latin typeface="Arial"/>
                <a:cs typeface="Arial"/>
              </a:rPr>
              <a:t>Web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16" name="object 66"/>
          <p:cNvSpPr/>
          <p:nvPr/>
        </p:nvSpPr>
        <p:spPr>
          <a:xfrm>
            <a:off x="5487924" y="2573305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6D3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67"/>
          <p:cNvSpPr/>
          <p:nvPr/>
        </p:nvSpPr>
        <p:spPr>
          <a:xfrm>
            <a:off x="5609844" y="3030505"/>
            <a:ext cx="157480" cy="205740"/>
          </a:xfrm>
          <a:custGeom>
            <a:avLst/>
            <a:gdLst/>
            <a:ahLst/>
            <a:cxnLst/>
            <a:rect l="l" t="t" r="r" b="b"/>
            <a:pathLst>
              <a:path w="157479" h="205739">
                <a:moveTo>
                  <a:pt x="78486" y="0"/>
                </a:moveTo>
                <a:lnTo>
                  <a:pt x="47898" y="3026"/>
                </a:lnTo>
                <a:lnTo>
                  <a:pt x="22955" y="11255"/>
                </a:lnTo>
                <a:lnTo>
                  <a:pt x="6155" y="23413"/>
                </a:lnTo>
                <a:lnTo>
                  <a:pt x="0" y="38227"/>
                </a:lnTo>
                <a:lnTo>
                  <a:pt x="0" y="168402"/>
                </a:lnTo>
                <a:lnTo>
                  <a:pt x="6369" y="183076"/>
                </a:lnTo>
                <a:lnTo>
                  <a:pt x="23241" y="194929"/>
                </a:lnTo>
                <a:lnTo>
                  <a:pt x="48113" y="202852"/>
                </a:lnTo>
                <a:lnTo>
                  <a:pt x="78486" y="205740"/>
                </a:lnTo>
                <a:lnTo>
                  <a:pt x="108638" y="202852"/>
                </a:lnTo>
                <a:lnTo>
                  <a:pt x="133397" y="194929"/>
                </a:lnTo>
                <a:lnTo>
                  <a:pt x="150227" y="183076"/>
                </a:lnTo>
                <a:lnTo>
                  <a:pt x="156591" y="168402"/>
                </a:lnTo>
                <a:lnTo>
                  <a:pt x="156972" y="168402"/>
                </a:lnTo>
                <a:lnTo>
                  <a:pt x="156972" y="166497"/>
                </a:lnTo>
                <a:lnTo>
                  <a:pt x="78486" y="166497"/>
                </a:lnTo>
                <a:lnTo>
                  <a:pt x="58900" y="165318"/>
                </a:lnTo>
                <a:lnTo>
                  <a:pt x="11430" y="149352"/>
                </a:lnTo>
                <a:lnTo>
                  <a:pt x="8382" y="144145"/>
                </a:lnTo>
                <a:lnTo>
                  <a:pt x="9525" y="141351"/>
                </a:lnTo>
                <a:lnTo>
                  <a:pt x="11049" y="138557"/>
                </a:lnTo>
                <a:lnTo>
                  <a:pt x="13716" y="137668"/>
                </a:lnTo>
                <a:lnTo>
                  <a:pt x="156972" y="137668"/>
                </a:lnTo>
                <a:lnTo>
                  <a:pt x="156972" y="121285"/>
                </a:lnTo>
                <a:lnTo>
                  <a:pt x="78486" y="121285"/>
                </a:lnTo>
                <a:lnTo>
                  <a:pt x="58900" y="120104"/>
                </a:lnTo>
                <a:lnTo>
                  <a:pt x="11430" y="104013"/>
                </a:lnTo>
                <a:lnTo>
                  <a:pt x="8382" y="98933"/>
                </a:lnTo>
                <a:lnTo>
                  <a:pt x="9525" y="96520"/>
                </a:lnTo>
                <a:lnTo>
                  <a:pt x="11049" y="93726"/>
                </a:lnTo>
                <a:lnTo>
                  <a:pt x="13716" y="92837"/>
                </a:lnTo>
                <a:lnTo>
                  <a:pt x="156972" y="92837"/>
                </a:lnTo>
                <a:lnTo>
                  <a:pt x="156972" y="76454"/>
                </a:lnTo>
                <a:lnTo>
                  <a:pt x="78486" y="76454"/>
                </a:lnTo>
                <a:lnTo>
                  <a:pt x="58900" y="75267"/>
                </a:lnTo>
                <a:lnTo>
                  <a:pt x="11430" y="58801"/>
                </a:lnTo>
                <a:lnTo>
                  <a:pt x="8382" y="54102"/>
                </a:lnTo>
                <a:lnTo>
                  <a:pt x="9525" y="51308"/>
                </a:lnTo>
                <a:lnTo>
                  <a:pt x="11049" y="48514"/>
                </a:lnTo>
                <a:lnTo>
                  <a:pt x="13716" y="47625"/>
                </a:lnTo>
                <a:lnTo>
                  <a:pt x="156972" y="47625"/>
                </a:lnTo>
                <a:lnTo>
                  <a:pt x="156972" y="38227"/>
                </a:lnTo>
                <a:lnTo>
                  <a:pt x="150762" y="23413"/>
                </a:lnTo>
                <a:lnTo>
                  <a:pt x="133873" y="11255"/>
                </a:lnTo>
                <a:lnTo>
                  <a:pt x="108912" y="3026"/>
                </a:lnTo>
                <a:lnTo>
                  <a:pt x="78486" y="0"/>
                </a:lnTo>
                <a:close/>
              </a:path>
              <a:path w="157479" h="205739">
                <a:moveTo>
                  <a:pt x="156972" y="137668"/>
                </a:moveTo>
                <a:lnTo>
                  <a:pt x="142875" y="137668"/>
                </a:lnTo>
                <a:lnTo>
                  <a:pt x="145542" y="138557"/>
                </a:lnTo>
                <a:lnTo>
                  <a:pt x="147066" y="141351"/>
                </a:lnTo>
                <a:lnTo>
                  <a:pt x="148209" y="144145"/>
                </a:lnTo>
                <a:lnTo>
                  <a:pt x="147447" y="147447"/>
                </a:lnTo>
                <a:lnTo>
                  <a:pt x="145161" y="149352"/>
                </a:lnTo>
                <a:lnTo>
                  <a:pt x="132064" y="156531"/>
                </a:lnTo>
                <a:lnTo>
                  <a:pt x="116109" y="161924"/>
                </a:lnTo>
                <a:lnTo>
                  <a:pt x="98012" y="165318"/>
                </a:lnTo>
                <a:lnTo>
                  <a:pt x="78486" y="166497"/>
                </a:lnTo>
                <a:lnTo>
                  <a:pt x="156972" y="166497"/>
                </a:lnTo>
                <a:lnTo>
                  <a:pt x="156972" y="137668"/>
                </a:lnTo>
                <a:close/>
              </a:path>
              <a:path w="157479" h="205739">
                <a:moveTo>
                  <a:pt x="142875" y="137668"/>
                </a:moveTo>
                <a:lnTo>
                  <a:pt x="13716" y="137668"/>
                </a:lnTo>
                <a:lnTo>
                  <a:pt x="16002" y="139446"/>
                </a:lnTo>
                <a:lnTo>
                  <a:pt x="28015" y="146105"/>
                </a:lnTo>
                <a:lnTo>
                  <a:pt x="42957" y="151098"/>
                </a:lnTo>
                <a:lnTo>
                  <a:pt x="60043" y="154233"/>
                </a:lnTo>
                <a:lnTo>
                  <a:pt x="78486" y="155321"/>
                </a:lnTo>
                <a:lnTo>
                  <a:pt x="96869" y="154233"/>
                </a:lnTo>
                <a:lnTo>
                  <a:pt x="113823" y="151098"/>
                </a:lnTo>
                <a:lnTo>
                  <a:pt x="128635" y="146105"/>
                </a:lnTo>
                <a:lnTo>
                  <a:pt x="140589" y="139446"/>
                </a:lnTo>
                <a:lnTo>
                  <a:pt x="142875" y="137668"/>
                </a:lnTo>
                <a:close/>
              </a:path>
              <a:path w="157479" h="205739">
                <a:moveTo>
                  <a:pt x="156972" y="92837"/>
                </a:moveTo>
                <a:lnTo>
                  <a:pt x="142875" y="92837"/>
                </a:lnTo>
                <a:lnTo>
                  <a:pt x="145542" y="93726"/>
                </a:lnTo>
                <a:lnTo>
                  <a:pt x="147066" y="96520"/>
                </a:lnTo>
                <a:lnTo>
                  <a:pt x="148209" y="98933"/>
                </a:lnTo>
                <a:lnTo>
                  <a:pt x="147447" y="102616"/>
                </a:lnTo>
                <a:lnTo>
                  <a:pt x="145161" y="104013"/>
                </a:lnTo>
                <a:lnTo>
                  <a:pt x="132064" y="111265"/>
                </a:lnTo>
                <a:lnTo>
                  <a:pt x="116109" y="116697"/>
                </a:lnTo>
                <a:lnTo>
                  <a:pt x="98012" y="120104"/>
                </a:lnTo>
                <a:lnTo>
                  <a:pt x="78486" y="121285"/>
                </a:lnTo>
                <a:lnTo>
                  <a:pt x="156972" y="121285"/>
                </a:lnTo>
                <a:lnTo>
                  <a:pt x="156972" y="92837"/>
                </a:lnTo>
                <a:close/>
              </a:path>
              <a:path w="157479" h="205739">
                <a:moveTo>
                  <a:pt x="142875" y="92837"/>
                </a:moveTo>
                <a:lnTo>
                  <a:pt x="13716" y="92837"/>
                </a:lnTo>
                <a:lnTo>
                  <a:pt x="16002" y="94234"/>
                </a:lnTo>
                <a:lnTo>
                  <a:pt x="28015" y="101054"/>
                </a:lnTo>
                <a:lnTo>
                  <a:pt x="42957" y="106029"/>
                </a:lnTo>
                <a:lnTo>
                  <a:pt x="60043" y="109075"/>
                </a:lnTo>
                <a:lnTo>
                  <a:pt x="78486" y="110109"/>
                </a:lnTo>
                <a:lnTo>
                  <a:pt x="96869" y="109075"/>
                </a:lnTo>
                <a:lnTo>
                  <a:pt x="113823" y="106029"/>
                </a:lnTo>
                <a:lnTo>
                  <a:pt x="128635" y="101054"/>
                </a:lnTo>
                <a:lnTo>
                  <a:pt x="140589" y="94234"/>
                </a:lnTo>
                <a:lnTo>
                  <a:pt x="142875" y="92837"/>
                </a:lnTo>
                <a:close/>
              </a:path>
              <a:path w="157479" h="205739">
                <a:moveTo>
                  <a:pt x="156972" y="47625"/>
                </a:moveTo>
                <a:lnTo>
                  <a:pt x="142875" y="47625"/>
                </a:lnTo>
                <a:lnTo>
                  <a:pt x="145542" y="48514"/>
                </a:lnTo>
                <a:lnTo>
                  <a:pt x="147066" y="51308"/>
                </a:lnTo>
                <a:lnTo>
                  <a:pt x="148209" y="54102"/>
                </a:lnTo>
                <a:lnTo>
                  <a:pt x="147447" y="57403"/>
                </a:lnTo>
                <a:lnTo>
                  <a:pt x="145161" y="58801"/>
                </a:lnTo>
                <a:lnTo>
                  <a:pt x="132064" y="66274"/>
                </a:lnTo>
                <a:lnTo>
                  <a:pt x="116109" y="71818"/>
                </a:lnTo>
                <a:lnTo>
                  <a:pt x="98012" y="75267"/>
                </a:lnTo>
                <a:lnTo>
                  <a:pt x="78486" y="76454"/>
                </a:lnTo>
                <a:lnTo>
                  <a:pt x="156972" y="76454"/>
                </a:lnTo>
                <a:lnTo>
                  <a:pt x="156972" y="47625"/>
                </a:lnTo>
                <a:close/>
              </a:path>
              <a:path w="157479" h="205739">
                <a:moveTo>
                  <a:pt x="142875" y="47625"/>
                </a:moveTo>
                <a:lnTo>
                  <a:pt x="13716" y="47625"/>
                </a:lnTo>
                <a:lnTo>
                  <a:pt x="16002" y="49403"/>
                </a:lnTo>
                <a:lnTo>
                  <a:pt x="28015" y="56062"/>
                </a:lnTo>
                <a:lnTo>
                  <a:pt x="42957" y="61055"/>
                </a:lnTo>
                <a:lnTo>
                  <a:pt x="60043" y="64190"/>
                </a:lnTo>
                <a:lnTo>
                  <a:pt x="78486" y="65277"/>
                </a:lnTo>
                <a:lnTo>
                  <a:pt x="96869" y="64190"/>
                </a:lnTo>
                <a:lnTo>
                  <a:pt x="113823" y="61055"/>
                </a:lnTo>
                <a:lnTo>
                  <a:pt x="128635" y="56062"/>
                </a:lnTo>
                <a:lnTo>
                  <a:pt x="140589" y="49403"/>
                </a:lnTo>
                <a:lnTo>
                  <a:pt x="142875" y="47625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68"/>
          <p:cNvSpPr txBox="1"/>
          <p:nvPr/>
        </p:nvSpPr>
        <p:spPr>
          <a:xfrm>
            <a:off x="4926400" y="3257709"/>
            <a:ext cx="1496695" cy="6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87070" algn="l"/>
                <a:tab pos="1483360" algn="l"/>
              </a:tabLst>
            </a:pPr>
            <a:r>
              <a:rPr sz="450" u="sng" dirty="0">
                <a:latin typeface="Times New Roman"/>
                <a:cs typeface="Times New Roman"/>
              </a:rPr>
              <a:t> 	</a:t>
            </a:r>
            <a:r>
              <a:rPr sz="450" u="sng" spc="5" dirty="0">
                <a:latin typeface="宋体"/>
                <a:cs typeface="宋体"/>
              </a:rPr>
              <a:t>数据库	</a:t>
            </a:r>
            <a:endParaRPr sz="450" dirty="0">
              <a:latin typeface="宋体"/>
              <a:cs typeface="宋体"/>
            </a:endParaRPr>
          </a:p>
        </p:txBody>
      </p:sp>
      <p:sp>
        <p:nvSpPr>
          <p:cNvPr id="319" name="object 69"/>
          <p:cNvSpPr/>
          <p:nvPr/>
        </p:nvSpPr>
        <p:spPr>
          <a:xfrm>
            <a:off x="5103876" y="2224311"/>
            <a:ext cx="158496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70"/>
          <p:cNvSpPr/>
          <p:nvPr/>
        </p:nvSpPr>
        <p:spPr>
          <a:xfrm>
            <a:off x="5213603" y="2577877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71"/>
          <p:cNvSpPr/>
          <p:nvPr/>
        </p:nvSpPr>
        <p:spPr>
          <a:xfrm>
            <a:off x="5017009" y="2576354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72"/>
          <p:cNvSpPr txBox="1"/>
          <p:nvPr/>
        </p:nvSpPr>
        <p:spPr>
          <a:xfrm>
            <a:off x="5325617" y="2834671"/>
            <a:ext cx="2921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App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23" name="object 73"/>
          <p:cNvSpPr/>
          <p:nvPr/>
        </p:nvSpPr>
        <p:spPr>
          <a:xfrm>
            <a:off x="5603747" y="1393730"/>
            <a:ext cx="158496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74"/>
          <p:cNvSpPr/>
          <p:nvPr/>
        </p:nvSpPr>
        <p:spPr>
          <a:xfrm>
            <a:off x="4948428" y="1582705"/>
            <a:ext cx="1440180" cy="472440"/>
          </a:xfrm>
          <a:custGeom>
            <a:avLst/>
            <a:gdLst/>
            <a:ahLst/>
            <a:cxnLst/>
            <a:rect l="l" t="t" r="r" b="b"/>
            <a:pathLst>
              <a:path w="1440179" h="472439">
                <a:moveTo>
                  <a:pt x="0" y="21082"/>
                </a:moveTo>
                <a:lnTo>
                  <a:pt x="1651" y="12858"/>
                </a:lnTo>
                <a:lnTo>
                  <a:pt x="6159" y="6159"/>
                </a:lnTo>
                <a:lnTo>
                  <a:pt x="12858" y="1651"/>
                </a:lnTo>
                <a:lnTo>
                  <a:pt x="21082" y="0"/>
                </a:lnTo>
                <a:lnTo>
                  <a:pt x="1419098" y="0"/>
                </a:lnTo>
                <a:lnTo>
                  <a:pt x="1427321" y="1651"/>
                </a:lnTo>
                <a:lnTo>
                  <a:pt x="1434020" y="6159"/>
                </a:lnTo>
                <a:lnTo>
                  <a:pt x="1438529" y="12858"/>
                </a:lnTo>
                <a:lnTo>
                  <a:pt x="1440180" y="21082"/>
                </a:lnTo>
                <a:lnTo>
                  <a:pt x="1440180" y="451358"/>
                </a:lnTo>
                <a:lnTo>
                  <a:pt x="1438529" y="459581"/>
                </a:lnTo>
                <a:lnTo>
                  <a:pt x="1434020" y="466280"/>
                </a:lnTo>
                <a:lnTo>
                  <a:pt x="1427321" y="470789"/>
                </a:lnTo>
                <a:lnTo>
                  <a:pt x="1419098" y="472440"/>
                </a:lnTo>
                <a:lnTo>
                  <a:pt x="21082" y="472440"/>
                </a:lnTo>
                <a:lnTo>
                  <a:pt x="12858" y="470789"/>
                </a:lnTo>
                <a:lnTo>
                  <a:pt x="6159" y="466280"/>
                </a:lnTo>
                <a:lnTo>
                  <a:pt x="1651" y="459581"/>
                </a:lnTo>
                <a:lnTo>
                  <a:pt x="0" y="451358"/>
                </a:lnTo>
                <a:lnTo>
                  <a:pt x="0" y="21082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75"/>
          <p:cNvSpPr/>
          <p:nvPr/>
        </p:nvSpPr>
        <p:spPr>
          <a:xfrm>
            <a:off x="4966715" y="2399571"/>
            <a:ext cx="1422400" cy="559435"/>
          </a:xfrm>
          <a:custGeom>
            <a:avLst/>
            <a:gdLst/>
            <a:ahLst/>
            <a:cxnLst/>
            <a:rect l="l" t="t" r="r" b="b"/>
            <a:pathLst>
              <a:path w="1422400" h="559435">
                <a:moveTo>
                  <a:pt x="0" y="25018"/>
                </a:moveTo>
                <a:lnTo>
                  <a:pt x="1962" y="15269"/>
                </a:lnTo>
                <a:lnTo>
                  <a:pt x="7318" y="7318"/>
                </a:lnTo>
                <a:lnTo>
                  <a:pt x="15269" y="1962"/>
                </a:lnTo>
                <a:lnTo>
                  <a:pt x="25019" y="0"/>
                </a:lnTo>
                <a:lnTo>
                  <a:pt x="1396873" y="0"/>
                </a:lnTo>
                <a:lnTo>
                  <a:pt x="1406622" y="1962"/>
                </a:lnTo>
                <a:lnTo>
                  <a:pt x="1414573" y="7318"/>
                </a:lnTo>
                <a:lnTo>
                  <a:pt x="1419929" y="15269"/>
                </a:lnTo>
                <a:lnTo>
                  <a:pt x="1421892" y="25018"/>
                </a:lnTo>
                <a:lnTo>
                  <a:pt x="1421892" y="534289"/>
                </a:lnTo>
                <a:lnTo>
                  <a:pt x="1419929" y="544038"/>
                </a:lnTo>
                <a:lnTo>
                  <a:pt x="1414573" y="551989"/>
                </a:lnTo>
                <a:lnTo>
                  <a:pt x="1406622" y="557345"/>
                </a:lnTo>
                <a:lnTo>
                  <a:pt x="1396873" y="559308"/>
                </a:lnTo>
                <a:lnTo>
                  <a:pt x="25019" y="559308"/>
                </a:lnTo>
                <a:lnTo>
                  <a:pt x="15269" y="557345"/>
                </a:lnTo>
                <a:lnTo>
                  <a:pt x="7318" y="551989"/>
                </a:lnTo>
                <a:lnTo>
                  <a:pt x="1962" y="544038"/>
                </a:lnTo>
                <a:lnTo>
                  <a:pt x="0" y="534289"/>
                </a:lnTo>
                <a:lnTo>
                  <a:pt x="0" y="25018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76"/>
          <p:cNvSpPr/>
          <p:nvPr/>
        </p:nvSpPr>
        <p:spPr>
          <a:xfrm>
            <a:off x="5686044" y="2580926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6D3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77"/>
          <p:cNvSpPr/>
          <p:nvPr/>
        </p:nvSpPr>
        <p:spPr>
          <a:xfrm>
            <a:off x="5957315" y="2580926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78"/>
          <p:cNvSpPr/>
          <p:nvPr/>
        </p:nvSpPr>
        <p:spPr>
          <a:xfrm>
            <a:off x="6156960" y="2580926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79"/>
          <p:cNvSpPr/>
          <p:nvPr/>
        </p:nvSpPr>
        <p:spPr>
          <a:xfrm>
            <a:off x="5597652" y="2228883"/>
            <a:ext cx="158496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80"/>
          <p:cNvSpPr/>
          <p:nvPr/>
        </p:nvSpPr>
        <p:spPr>
          <a:xfrm>
            <a:off x="6065520" y="2230406"/>
            <a:ext cx="160020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81"/>
          <p:cNvSpPr txBox="1"/>
          <p:nvPr/>
        </p:nvSpPr>
        <p:spPr>
          <a:xfrm>
            <a:off x="5004942" y="2406427"/>
            <a:ext cx="133604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Arial"/>
                <a:cs typeface="Arial"/>
              </a:rPr>
              <a:t>Service 1   Service 2 Service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332" name="object 82"/>
          <p:cNvSpPr/>
          <p:nvPr/>
        </p:nvSpPr>
        <p:spPr>
          <a:xfrm>
            <a:off x="5446777" y="1626902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5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5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83"/>
          <p:cNvSpPr/>
          <p:nvPr/>
        </p:nvSpPr>
        <p:spPr>
          <a:xfrm>
            <a:off x="5623560" y="1626902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5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5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84"/>
          <p:cNvSpPr/>
          <p:nvPr/>
        </p:nvSpPr>
        <p:spPr>
          <a:xfrm>
            <a:off x="5775960" y="1626902"/>
            <a:ext cx="123825" cy="260985"/>
          </a:xfrm>
          <a:custGeom>
            <a:avLst/>
            <a:gdLst/>
            <a:ahLst/>
            <a:cxnLst/>
            <a:rect l="l" t="t" r="r" b="b"/>
            <a:pathLst>
              <a:path w="123825" h="260985">
                <a:moveTo>
                  <a:pt x="92583" y="0"/>
                </a:moveTo>
                <a:lnTo>
                  <a:pt x="30861" y="0"/>
                </a:lnTo>
                <a:lnTo>
                  <a:pt x="19127" y="1164"/>
                </a:lnTo>
                <a:lnTo>
                  <a:pt x="9286" y="4365"/>
                </a:lnTo>
                <a:lnTo>
                  <a:pt x="2518" y="9161"/>
                </a:lnTo>
                <a:lnTo>
                  <a:pt x="0" y="15112"/>
                </a:lnTo>
                <a:lnTo>
                  <a:pt x="0" y="245490"/>
                </a:lnTo>
                <a:lnTo>
                  <a:pt x="2518" y="251442"/>
                </a:lnTo>
                <a:lnTo>
                  <a:pt x="9286" y="256238"/>
                </a:lnTo>
                <a:lnTo>
                  <a:pt x="19127" y="259439"/>
                </a:lnTo>
                <a:lnTo>
                  <a:pt x="30861" y="260603"/>
                </a:lnTo>
                <a:lnTo>
                  <a:pt x="92583" y="260603"/>
                </a:lnTo>
                <a:lnTo>
                  <a:pt x="104745" y="259439"/>
                </a:lnTo>
                <a:lnTo>
                  <a:pt x="114538" y="256238"/>
                </a:lnTo>
                <a:lnTo>
                  <a:pt x="121068" y="251442"/>
                </a:lnTo>
                <a:lnTo>
                  <a:pt x="123444" y="245490"/>
                </a:lnTo>
                <a:lnTo>
                  <a:pt x="123444" y="150494"/>
                </a:lnTo>
                <a:lnTo>
                  <a:pt x="61722" y="150494"/>
                </a:lnTo>
                <a:lnTo>
                  <a:pt x="46015" y="148929"/>
                </a:lnTo>
                <a:lnTo>
                  <a:pt x="33131" y="144637"/>
                </a:lnTo>
                <a:lnTo>
                  <a:pt x="24413" y="138225"/>
                </a:lnTo>
                <a:lnTo>
                  <a:pt x="21209" y="130301"/>
                </a:lnTo>
                <a:lnTo>
                  <a:pt x="24413" y="122592"/>
                </a:lnTo>
                <a:lnTo>
                  <a:pt x="33131" y="116157"/>
                </a:lnTo>
                <a:lnTo>
                  <a:pt x="46015" y="111746"/>
                </a:lnTo>
                <a:lnTo>
                  <a:pt x="61722" y="110108"/>
                </a:lnTo>
                <a:lnTo>
                  <a:pt x="123444" y="110108"/>
                </a:lnTo>
                <a:lnTo>
                  <a:pt x="123444" y="15112"/>
                </a:lnTo>
                <a:lnTo>
                  <a:pt x="121068" y="9161"/>
                </a:lnTo>
                <a:lnTo>
                  <a:pt x="114538" y="4365"/>
                </a:lnTo>
                <a:lnTo>
                  <a:pt x="104745" y="1164"/>
                </a:lnTo>
                <a:lnTo>
                  <a:pt x="92583" y="0"/>
                </a:lnTo>
                <a:close/>
              </a:path>
              <a:path w="123825" h="260985">
                <a:moveTo>
                  <a:pt x="123444" y="110108"/>
                </a:moveTo>
                <a:lnTo>
                  <a:pt x="61722" y="110108"/>
                </a:lnTo>
                <a:lnTo>
                  <a:pt x="77962" y="111746"/>
                </a:lnTo>
                <a:lnTo>
                  <a:pt x="91154" y="116157"/>
                </a:lnTo>
                <a:lnTo>
                  <a:pt x="100012" y="122592"/>
                </a:lnTo>
                <a:lnTo>
                  <a:pt x="103251" y="130301"/>
                </a:lnTo>
                <a:lnTo>
                  <a:pt x="100012" y="138225"/>
                </a:lnTo>
                <a:lnTo>
                  <a:pt x="91154" y="144637"/>
                </a:lnTo>
                <a:lnTo>
                  <a:pt x="77962" y="148929"/>
                </a:lnTo>
                <a:lnTo>
                  <a:pt x="61722" y="150494"/>
                </a:lnTo>
                <a:lnTo>
                  <a:pt x="123444" y="150494"/>
                </a:lnTo>
                <a:lnTo>
                  <a:pt x="123444" y="110108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85"/>
          <p:cNvSpPr txBox="1"/>
          <p:nvPr/>
        </p:nvSpPr>
        <p:spPr>
          <a:xfrm>
            <a:off x="4951858" y="2065305"/>
            <a:ext cx="65849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Arial"/>
                <a:cs typeface="Arial"/>
              </a:rPr>
              <a:t>Container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Host</a:t>
            </a:r>
            <a:endParaRPr sz="750">
              <a:latin typeface="Arial"/>
              <a:cs typeface="Arial"/>
            </a:endParaRPr>
          </a:p>
        </p:txBody>
      </p:sp>
      <p:sp>
        <p:nvSpPr>
          <p:cNvPr id="336" name="object 86"/>
          <p:cNvSpPr txBox="1"/>
          <p:nvPr/>
        </p:nvSpPr>
        <p:spPr>
          <a:xfrm>
            <a:off x="4941189" y="2972086"/>
            <a:ext cx="4826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Hypervisor</a:t>
            </a:r>
            <a:endParaRPr sz="750">
              <a:latin typeface="Arial"/>
              <a:cs typeface="Arial"/>
            </a:endParaRPr>
          </a:p>
        </p:txBody>
      </p:sp>
      <p:sp>
        <p:nvSpPr>
          <p:cNvPr id="337" name="object 87"/>
          <p:cNvSpPr txBox="1"/>
          <p:nvPr/>
        </p:nvSpPr>
        <p:spPr>
          <a:xfrm>
            <a:off x="5392929" y="1165257"/>
            <a:ext cx="59880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5" dirty="0">
                <a:latin typeface="宋体"/>
                <a:cs typeface="宋体"/>
              </a:rPr>
              <a:t>微</a:t>
            </a:r>
            <a:r>
              <a:rPr sz="750" spc="-10" dirty="0">
                <a:latin typeface="宋体"/>
                <a:cs typeface="宋体"/>
              </a:rPr>
              <a:t>服</a:t>
            </a:r>
            <a:r>
              <a:rPr sz="750" spc="5" dirty="0">
                <a:latin typeface="宋体"/>
                <a:cs typeface="宋体"/>
              </a:rPr>
              <a:t>务</a:t>
            </a:r>
            <a:r>
              <a:rPr sz="750" spc="-10" dirty="0">
                <a:latin typeface="宋体"/>
                <a:cs typeface="宋体"/>
              </a:rPr>
              <a:t>容</a:t>
            </a:r>
            <a:r>
              <a:rPr sz="750" spc="5" dirty="0">
                <a:latin typeface="宋体"/>
                <a:cs typeface="宋体"/>
              </a:rPr>
              <a:t>器化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38" name="object 88"/>
          <p:cNvSpPr txBox="1"/>
          <p:nvPr/>
        </p:nvSpPr>
        <p:spPr>
          <a:xfrm>
            <a:off x="6982207" y="1165257"/>
            <a:ext cx="144462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431290" algn="l"/>
              </a:tabLst>
            </a:pPr>
            <a:r>
              <a:rPr sz="750" u="sng" dirty="0">
                <a:latin typeface="Times New Roman"/>
                <a:cs typeface="Times New Roman"/>
              </a:rPr>
              <a:t> 	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39" name="object 89"/>
          <p:cNvSpPr txBox="1"/>
          <p:nvPr/>
        </p:nvSpPr>
        <p:spPr>
          <a:xfrm>
            <a:off x="8075421" y="190278"/>
            <a:ext cx="80899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5" dirty="0">
                <a:latin typeface="宋体"/>
                <a:cs typeface="宋体"/>
              </a:rPr>
              <a:t>第三方</a:t>
            </a:r>
            <a:r>
              <a:rPr sz="750" spc="5" dirty="0">
                <a:latin typeface="Arial"/>
                <a:cs typeface="Arial"/>
              </a:rPr>
              <a:t>API</a:t>
            </a:r>
            <a:r>
              <a:rPr sz="750" spc="-120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/</a:t>
            </a:r>
            <a:r>
              <a:rPr sz="750" spc="5" dirty="0">
                <a:latin typeface="宋体"/>
                <a:cs typeface="宋体"/>
              </a:rPr>
              <a:t>微服务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40" name="object 90"/>
          <p:cNvSpPr/>
          <p:nvPr/>
        </p:nvSpPr>
        <p:spPr>
          <a:xfrm>
            <a:off x="8324088" y="457995"/>
            <a:ext cx="121920" cy="260985"/>
          </a:xfrm>
          <a:custGeom>
            <a:avLst/>
            <a:gdLst/>
            <a:ahLst/>
            <a:cxnLst/>
            <a:rect l="l" t="t" r="r" b="b"/>
            <a:pathLst>
              <a:path w="121920" h="260984">
                <a:moveTo>
                  <a:pt x="91440" y="0"/>
                </a:moveTo>
                <a:lnTo>
                  <a:pt x="30480" y="0"/>
                </a:lnTo>
                <a:lnTo>
                  <a:pt x="18913" y="1164"/>
                </a:lnTo>
                <a:lnTo>
                  <a:pt x="9191" y="4365"/>
                </a:lnTo>
                <a:lnTo>
                  <a:pt x="2494" y="9161"/>
                </a:lnTo>
                <a:lnTo>
                  <a:pt x="0" y="15112"/>
                </a:lnTo>
                <a:lnTo>
                  <a:pt x="0" y="245490"/>
                </a:lnTo>
                <a:lnTo>
                  <a:pt x="2494" y="251442"/>
                </a:lnTo>
                <a:lnTo>
                  <a:pt x="9191" y="256238"/>
                </a:lnTo>
                <a:lnTo>
                  <a:pt x="18913" y="259439"/>
                </a:lnTo>
                <a:lnTo>
                  <a:pt x="30480" y="260603"/>
                </a:lnTo>
                <a:lnTo>
                  <a:pt x="91440" y="260603"/>
                </a:lnTo>
                <a:lnTo>
                  <a:pt x="103435" y="259439"/>
                </a:lnTo>
                <a:lnTo>
                  <a:pt x="113109" y="256238"/>
                </a:lnTo>
                <a:lnTo>
                  <a:pt x="119568" y="251442"/>
                </a:lnTo>
                <a:lnTo>
                  <a:pt x="121920" y="245490"/>
                </a:lnTo>
                <a:lnTo>
                  <a:pt x="121920" y="150494"/>
                </a:lnTo>
                <a:lnTo>
                  <a:pt x="60960" y="150494"/>
                </a:lnTo>
                <a:lnTo>
                  <a:pt x="45440" y="148929"/>
                </a:lnTo>
                <a:lnTo>
                  <a:pt x="32718" y="144637"/>
                </a:lnTo>
                <a:lnTo>
                  <a:pt x="24116" y="138225"/>
                </a:lnTo>
                <a:lnTo>
                  <a:pt x="20955" y="130301"/>
                </a:lnTo>
                <a:lnTo>
                  <a:pt x="24116" y="122592"/>
                </a:lnTo>
                <a:lnTo>
                  <a:pt x="32718" y="116157"/>
                </a:lnTo>
                <a:lnTo>
                  <a:pt x="45440" y="111746"/>
                </a:lnTo>
                <a:lnTo>
                  <a:pt x="60960" y="110108"/>
                </a:lnTo>
                <a:lnTo>
                  <a:pt x="121920" y="110108"/>
                </a:lnTo>
                <a:lnTo>
                  <a:pt x="121920" y="15112"/>
                </a:lnTo>
                <a:lnTo>
                  <a:pt x="119568" y="9161"/>
                </a:lnTo>
                <a:lnTo>
                  <a:pt x="113109" y="4365"/>
                </a:lnTo>
                <a:lnTo>
                  <a:pt x="103435" y="1164"/>
                </a:lnTo>
                <a:lnTo>
                  <a:pt x="91440" y="0"/>
                </a:lnTo>
                <a:close/>
              </a:path>
              <a:path w="121920" h="260984">
                <a:moveTo>
                  <a:pt x="121920" y="110108"/>
                </a:moveTo>
                <a:lnTo>
                  <a:pt x="60960" y="110108"/>
                </a:lnTo>
                <a:lnTo>
                  <a:pt x="76993" y="111746"/>
                </a:lnTo>
                <a:lnTo>
                  <a:pt x="89979" y="116157"/>
                </a:lnTo>
                <a:lnTo>
                  <a:pt x="98679" y="122592"/>
                </a:lnTo>
                <a:lnTo>
                  <a:pt x="101854" y="130301"/>
                </a:lnTo>
                <a:lnTo>
                  <a:pt x="98679" y="138225"/>
                </a:lnTo>
                <a:lnTo>
                  <a:pt x="89979" y="144637"/>
                </a:lnTo>
                <a:lnTo>
                  <a:pt x="76993" y="148929"/>
                </a:lnTo>
                <a:lnTo>
                  <a:pt x="60960" y="150494"/>
                </a:lnTo>
                <a:lnTo>
                  <a:pt x="121920" y="150494"/>
                </a:lnTo>
                <a:lnTo>
                  <a:pt x="121920" y="110108"/>
                </a:lnTo>
                <a:close/>
              </a:path>
            </a:pathLst>
          </a:custGeom>
          <a:solidFill>
            <a:srgbClr val="FB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91"/>
          <p:cNvSpPr/>
          <p:nvPr/>
        </p:nvSpPr>
        <p:spPr>
          <a:xfrm>
            <a:off x="8476488" y="457995"/>
            <a:ext cx="121920" cy="260985"/>
          </a:xfrm>
          <a:custGeom>
            <a:avLst/>
            <a:gdLst/>
            <a:ahLst/>
            <a:cxnLst/>
            <a:rect l="l" t="t" r="r" b="b"/>
            <a:pathLst>
              <a:path w="121920" h="260984">
                <a:moveTo>
                  <a:pt x="91440" y="0"/>
                </a:moveTo>
                <a:lnTo>
                  <a:pt x="30480" y="0"/>
                </a:lnTo>
                <a:lnTo>
                  <a:pt x="18913" y="1164"/>
                </a:lnTo>
                <a:lnTo>
                  <a:pt x="9191" y="4365"/>
                </a:lnTo>
                <a:lnTo>
                  <a:pt x="2494" y="9161"/>
                </a:lnTo>
                <a:lnTo>
                  <a:pt x="0" y="15112"/>
                </a:lnTo>
                <a:lnTo>
                  <a:pt x="0" y="245490"/>
                </a:lnTo>
                <a:lnTo>
                  <a:pt x="2494" y="251442"/>
                </a:lnTo>
                <a:lnTo>
                  <a:pt x="9191" y="256238"/>
                </a:lnTo>
                <a:lnTo>
                  <a:pt x="18913" y="259439"/>
                </a:lnTo>
                <a:lnTo>
                  <a:pt x="30480" y="260603"/>
                </a:lnTo>
                <a:lnTo>
                  <a:pt x="91440" y="260603"/>
                </a:lnTo>
                <a:lnTo>
                  <a:pt x="103435" y="259439"/>
                </a:lnTo>
                <a:lnTo>
                  <a:pt x="113109" y="256238"/>
                </a:lnTo>
                <a:lnTo>
                  <a:pt x="119568" y="251442"/>
                </a:lnTo>
                <a:lnTo>
                  <a:pt x="121920" y="245490"/>
                </a:lnTo>
                <a:lnTo>
                  <a:pt x="121920" y="150494"/>
                </a:lnTo>
                <a:lnTo>
                  <a:pt x="60960" y="150494"/>
                </a:lnTo>
                <a:lnTo>
                  <a:pt x="45440" y="148929"/>
                </a:lnTo>
                <a:lnTo>
                  <a:pt x="32718" y="144637"/>
                </a:lnTo>
                <a:lnTo>
                  <a:pt x="24116" y="138225"/>
                </a:lnTo>
                <a:lnTo>
                  <a:pt x="20955" y="130301"/>
                </a:lnTo>
                <a:lnTo>
                  <a:pt x="24116" y="122592"/>
                </a:lnTo>
                <a:lnTo>
                  <a:pt x="32718" y="116157"/>
                </a:lnTo>
                <a:lnTo>
                  <a:pt x="45440" y="111746"/>
                </a:lnTo>
                <a:lnTo>
                  <a:pt x="60960" y="110108"/>
                </a:lnTo>
                <a:lnTo>
                  <a:pt x="121920" y="110108"/>
                </a:lnTo>
                <a:lnTo>
                  <a:pt x="121920" y="15112"/>
                </a:lnTo>
                <a:lnTo>
                  <a:pt x="119568" y="9161"/>
                </a:lnTo>
                <a:lnTo>
                  <a:pt x="113109" y="4365"/>
                </a:lnTo>
                <a:lnTo>
                  <a:pt x="103435" y="1164"/>
                </a:lnTo>
                <a:lnTo>
                  <a:pt x="91440" y="0"/>
                </a:lnTo>
                <a:close/>
              </a:path>
              <a:path w="121920" h="260984">
                <a:moveTo>
                  <a:pt x="121920" y="110108"/>
                </a:moveTo>
                <a:lnTo>
                  <a:pt x="60960" y="110108"/>
                </a:lnTo>
                <a:lnTo>
                  <a:pt x="76993" y="111746"/>
                </a:lnTo>
                <a:lnTo>
                  <a:pt x="89979" y="116157"/>
                </a:lnTo>
                <a:lnTo>
                  <a:pt x="98679" y="122592"/>
                </a:lnTo>
                <a:lnTo>
                  <a:pt x="101854" y="130301"/>
                </a:lnTo>
                <a:lnTo>
                  <a:pt x="98679" y="138225"/>
                </a:lnTo>
                <a:lnTo>
                  <a:pt x="89979" y="144637"/>
                </a:lnTo>
                <a:lnTo>
                  <a:pt x="76993" y="148929"/>
                </a:lnTo>
                <a:lnTo>
                  <a:pt x="60960" y="150494"/>
                </a:lnTo>
                <a:lnTo>
                  <a:pt x="121920" y="150494"/>
                </a:lnTo>
                <a:lnTo>
                  <a:pt x="121920" y="110108"/>
                </a:lnTo>
                <a:close/>
              </a:path>
            </a:pathLst>
          </a:custGeom>
          <a:solidFill>
            <a:srgbClr val="FB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92"/>
          <p:cNvSpPr/>
          <p:nvPr/>
        </p:nvSpPr>
        <p:spPr>
          <a:xfrm>
            <a:off x="7958328" y="134906"/>
            <a:ext cx="1007744" cy="760730"/>
          </a:xfrm>
          <a:custGeom>
            <a:avLst/>
            <a:gdLst/>
            <a:ahLst/>
            <a:cxnLst/>
            <a:rect l="l" t="t" r="r" b="b"/>
            <a:pathLst>
              <a:path w="1007745" h="760730">
                <a:moveTo>
                  <a:pt x="0" y="34036"/>
                </a:moveTo>
                <a:lnTo>
                  <a:pt x="2674" y="20788"/>
                </a:lnTo>
                <a:lnTo>
                  <a:pt x="9969" y="9969"/>
                </a:lnTo>
                <a:lnTo>
                  <a:pt x="20788" y="2674"/>
                </a:lnTo>
                <a:lnTo>
                  <a:pt x="34036" y="0"/>
                </a:lnTo>
                <a:lnTo>
                  <a:pt x="973328" y="0"/>
                </a:lnTo>
                <a:lnTo>
                  <a:pt x="986575" y="2674"/>
                </a:lnTo>
                <a:lnTo>
                  <a:pt x="997394" y="9969"/>
                </a:lnTo>
                <a:lnTo>
                  <a:pt x="1004689" y="20788"/>
                </a:lnTo>
                <a:lnTo>
                  <a:pt x="1007363" y="34036"/>
                </a:lnTo>
                <a:lnTo>
                  <a:pt x="1007363" y="726440"/>
                </a:lnTo>
                <a:lnTo>
                  <a:pt x="1004689" y="739687"/>
                </a:lnTo>
                <a:lnTo>
                  <a:pt x="997394" y="750506"/>
                </a:lnTo>
                <a:lnTo>
                  <a:pt x="986575" y="757801"/>
                </a:lnTo>
                <a:lnTo>
                  <a:pt x="973328" y="760476"/>
                </a:lnTo>
                <a:lnTo>
                  <a:pt x="34036" y="760476"/>
                </a:lnTo>
                <a:lnTo>
                  <a:pt x="20788" y="757801"/>
                </a:lnTo>
                <a:lnTo>
                  <a:pt x="9969" y="750506"/>
                </a:lnTo>
                <a:lnTo>
                  <a:pt x="2674" y="739687"/>
                </a:lnTo>
                <a:lnTo>
                  <a:pt x="0" y="726440"/>
                </a:lnTo>
                <a:lnTo>
                  <a:pt x="0" y="34036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93"/>
          <p:cNvSpPr/>
          <p:nvPr/>
        </p:nvSpPr>
        <p:spPr>
          <a:xfrm>
            <a:off x="7686930" y="717075"/>
            <a:ext cx="659765" cy="386715"/>
          </a:xfrm>
          <a:custGeom>
            <a:avLst/>
            <a:gdLst/>
            <a:ahLst/>
            <a:cxnLst/>
            <a:rect l="l" t="t" r="r" b="b"/>
            <a:pathLst>
              <a:path w="659765" h="386715">
                <a:moveTo>
                  <a:pt x="590260" y="32772"/>
                </a:moveTo>
                <a:lnTo>
                  <a:pt x="0" y="375158"/>
                </a:lnTo>
                <a:lnTo>
                  <a:pt x="6350" y="386207"/>
                </a:lnTo>
                <a:lnTo>
                  <a:pt x="596646" y="43747"/>
                </a:lnTo>
                <a:lnTo>
                  <a:pt x="590260" y="32772"/>
                </a:lnTo>
                <a:close/>
              </a:path>
              <a:path w="659765" h="386715">
                <a:moveTo>
                  <a:pt x="642055" y="26416"/>
                </a:moveTo>
                <a:lnTo>
                  <a:pt x="601218" y="26416"/>
                </a:lnTo>
                <a:lnTo>
                  <a:pt x="607695" y="37338"/>
                </a:lnTo>
                <a:lnTo>
                  <a:pt x="596646" y="43747"/>
                </a:lnTo>
                <a:lnTo>
                  <a:pt x="612648" y="71247"/>
                </a:lnTo>
                <a:lnTo>
                  <a:pt x="642055" y="26416"/>
                </a:lnTo>
                <a:close/>
              </a:path>
              <a:path w="659765" h="386715">
                <a:moveTo>
                  <a:pt x="601218" y="26416"/>
                </a:moveTo>
                <a:lnTo>
                  <a:pt x="590260" y="32772"/>
                </a:lnTo>
                <a:lnTo>
                  <a:pt x="596646" y="43747"/>
                </a:lnTo>
                <a:lnTo>
                  <a:pt x="607695" y="37338"/>
                </a:lnTo>
                <a:lnTo>
                  <a:pt x="601218" y="26416"/>
                </a:lnTo>
                <a:close/>
              </a:path>
              <a:path w="659765" h="386715">
                <a:moveTo>
                  <a:pt x="659384" y="0"/>
                </a:moveTo>
                <a:lnTo>
                  <a:pt x="574294" y="5334"/>
                </a:lnTo>
                <a:lnTo>
                  <a:pt x="590260" y="32772"/>
                </a:lnTo>
                <a:lnTo>
                  <a:pt x="601218" y="26416"/>
                </a:lnTo>
                <a:lnTo>
                  <a:pt x="642055" y="26416"/>
                </a:lnTo>
                <a:lnTo>
                  <a:pt x="659384" y="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94"/>
          <p:cNvSpPr txBox="1"/>
          <p:nvPr/>
        </p:nvSpPr>
        <p:spPr>
          <a:xfrm>
            <a:off x="6722109" y="193579"/>
            <a:ext cx="80899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5" dirty="0">
                <a:latin typeface="宋体"/>
                <a:cs typeface="宋体"/>
              </a:rPr>
              <a:t>第三方</a:t>
            </a:r>
            <a:r>
              <a:rPr sz="750" spc="5" dirty="0">
                <a:latin typeface="Arial"/>
                <a:cs typeface="Arial"/>
              </a:rPr>
              <a:t>API</a:t>
            </a:r>
            <a:r>
              <a:rPr sz="750" spc="-120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/</a:t>
            </a:r>
            <a:r>
              <a:rPr sz="750" spc="5" dirty="0">
                <a:latin typeface="宋体"/>
                <a:cs typeface="宋体"/>
              </a:rPr>
              <a:t>微服务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45" name="object 95"/>
          <p:cNvSpPr/>
          <p:nvPr/>
        </p:nvSpPr>
        <p:spPr>
          <a:xfrm>
            <a:off x="6970776" y="457995"/>
            <a:ext cx="121920" cy="260985"/>
          </a:xfrm>
          <a:custGeom>
            <a:avLst/>
            <a:gdLst/>
            <a:ahLst/>
            <a:cxnLst/>
            <a:rect l="l" t="t" r="r" b="b"/>
            <a:pathLst>
              <a:path w="121920" h="260984">
                <a:moveTo>
                  <a:pt x="91440" y="0"/>
                </a:moveTo>
                <a:lnTo>
                  <a:pt x="30480" y="0"/>
                </a:lnTo>
                <a:lnTo>
                  <a:pt x="18913" y="1164"/>
                </a:lnTo>
                <a:lnTo>
                  <a:pt x="9191" y="4365"/>
                </a:lnTo>
                <a:lnTo>
                  <a:pt x="2494" y="9161"/>
                </a:lnTo>
                <a:lnTo>
                  <a:pt x="0" y="15112"/>
                </a:lnTo>
                <a:lnTo>
                  <a:pt x="0" y="245490"/>
                </a:lnTo>
                <a:lnTo>
                  <a:pt x="2494" y="251442"/>
                </a:lnTo>
                <a:lnTo>
                  <a:pt x="9191" y="256238"/>
                </a:lnTo>
                <a:lnTo>
                  <a:pt x="18913" y="259439"/>
                </a:lnTo>
                <a:lnTo>
                  <a:pt x="30480" y="260603"/>
                </a:lnTo>
                <a:lnTo>
                  <a:pt x="91440" y="260603"/>
                </a:lnTo>
                <a:lnTo>
                  <a:pt x="103435" y="259439"/>
                </a:lnTo>
                <a:lnTo>
                  <a:pt x="113109" y="256238"/>
                </a:lnTo>
                <a:lnTo>
                  <a:pt x="119568" y="251442"/>
                </a:lnTo>
                <a:lnTo>
                  <a:pt x="121920" y="245490"/>
                </a:lnTo>
                <a:lnTo>
                  <a:pt x="121920" y="150494"/>
                </a:lnTo>
                <a:lnTo>
                  <a:pt x="60960" y="150494"/>
                </a:lnTo>
                <a:lnTo>
                  <a:pt x="45440" y="148929"/>
                </a:lnTo>
                <a:lnTo>
                  <a:pt x="32718" y="144637"/>
                </a:lnTo>
                <a:lnTo>
                  <a:pt x="24116" y="138225"/>
                </a:lnTo>
                <a:lnTo>
                  <a:pt x="20955" y="130301"/>
                </a:lnTo>
                <a:lnTo>
                  <a:pt x="24116" y="122592"/>
                </a:lnTo>
                <a:lnTo>
                  <a:pt x="32718" y="116157"/>
                </a:lnTo>
                <a:lnTo>
                  <a:pt x="45440" y="111746"/>
                </a:lnTo>
                <a:lnTo>
                  <a:pt x="60960" y="110108"/>
                </a:lnTo>
                <a:lnTo>
                  <a:pt x="121920" y="110108"/>
                </a:lnTo>
                <a:lnTo>
                  <a:pt x="121920" y="15112"/>
                </a:lnTo>
                <a:lnTo>
                  <a:pt x="119568" y="9161"/>
                </a:lnTo>
                <a:lnTo>
                  <a:pt x="113109" y="4365"/>
                </a:lnTo>
                <a:lnTo>
                  <a:pt x="103435" y="1164"/>
                </a:lnTo>
                <a:lnTo>
                  <a:pt x="91440" y="0"/>
                </a:lnTo>
                <a:close/>
              </a:path>
              <a:path w="121920" h="260984">
                <a:moveTo>
                  <a:pt x="121920" y="110108"/>
                </a:moveTo>
                <a:lnTo>
                  <a:pt x="60960" y="110108"/>
                </a:lnTo>
                <a:lnTo>
                  <a:pt x="76993" y="111746"/>
                </a:lnTo>
                <a:lnTo>
                  <a:pt x="89979" y="116157"/>
                </a:lnTo>
                <a:lnTo>
                  <a:pt x="98679" y="122592"/>
                </a:lnTo>
                <a:lnTo>
                  <a:pt x="101854" y="130301"/>
                </a:lnTo>
                <a:lnTo>
                  <a:pt x="98679" y="138225"/>
                </a:lnTo>
                <a:lnTo>
                  <a:pt x="89979" y="144637"/>
                </a:lnTo>
                <a:lnTo>
                  <a:pt x="76993" y="148929"/>
                </a:lnTo>
                <a:lnTo>
                  <a:pt x="60960" y="150494"/>
                </a:lnTo>
                <a:lnTo>
                  <a:pt x="121920" y="150494"/>
                </a:lnTo>
                <a:lnTo>
                  <a:pt x="121920" y="1101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96"/>
          <p:cNvSpPr/>
          <p:nvPr/>
        </p:nvSpPr>
        <p:spPr>
          <a:xfrm>
            <a:off x="7123176" y="457995"/>
            <a:ext cx="121920" cy="260985"/>
          </a:xfrm>
          <a:custGeom>
            <a:avLst/>
            <a:gdLst/>
            <a:ahLst/>
            <a:cxnLst/>
            <a:rect l="l" t="t" r="r" b="b"/>
            <a:pathLst>
              <a:path w="121920" h="260984">
                <a:moveTo>
                  <a:pt x="91440" y="0"/>
                </a:moveTo>
                <a:lnTo>
                  <a:pt x="30480" y="0"/>
                </a:lnTo>
                <a:lnTo>
                  <a:pt x="18913" y="1164"/>
                </a:lnTo>
                <a:lnTo>
                  <a:pt x="9191" y="4365"/>
                </a:lnTo>
                <a:lnTo>
                  <a:pt x="2494" y="9161"/>
                </a:lnTo>
                <a:lnTo>
                  <a:pt x="0" y="15112"/>
                </a:lnTo>
                <a:lnTo>
                  <a:pt x="0" y="245490"/>
                </a:lnTo>
                <a:lnTo>
                  <a:pt x="2494" y="251442"/>
                </a:lnTo>
                <a:lnTo>
                  <a:pt x="9191" y="256238"/>
                </a:lnTo>
                <a:lnTo>
                  <a:pt x="18913" y="259439"/>
                </a:lnTo>
                <a:lnTo>
                  <a:pt x="30480" y="260603"/>
                </a:lnTo>
                <a:lnTo>
                  <a:pt x="91440" y="260603"/>
                </a:lnTo>
                <a:lnTo>
                  <a:pt x="103435" y="259439"/>
                </a:lnTo>
                <a:lnTo>
                  <a:pt x="113109" y="256238"/>
                </a:lnTo>
                <a:lnTo>
                  <a:pt x="119568" y="251442"/>
                </a:lnTo>
                <a:lnTo>
                  <a:pt x="121920" y="245490"/>
                </a:lnTo>
                <a:lnTo>
                  <a:pt x="121920" y="150494"/>
                </a:lnTo>
                <a:lnTo>
                  <a:pt x="60960" y="150494"/>
                </a:lnTo>
                <a:lnTo>
                  <a:pt x="45440" y="148929"/>
                </a:lnTo>
                <a:lnTo>
                  <a:pt x="32718" y="144637"/>
                </a:lnTo>
                <a:lnTo>
                  <a:pt x="24116" y="138225"/>
                </a:lnTo>
                <a:lnTo>
                  <a:pt x="20955" y="130301"/>
                </a:lnTo>
                <a:lnTo>
                  <a:pt x="24116" y="122592"/>
                </a:lnTo>
                <a:lnTo>
                  <a:pt x="32718" y="116157"/>
                </a:lnTo>
                <a:lnTo>
                  <a:pt x="45440" y="111746"/>
                </a:lnTo>
                <a:lnTo>
                  <a:pt x="60960" y="110108"/>
                </a:lnTo>
                <a:lnTo>
                  <a:pt x="121920" y="110108"/>
                </a:lnTo>
                <a:lnTo>
                  <a:pt x="121920" y="15112"/>
                </a:lnTo>
                <a:lnTo>
                  <a:pt x="119568" y="9161"/>
                </a:lnTo>
                <a:lnTo>
                  <a:pt x="113109" y="4365"/>
                </a:lnTo>
                <a:lnTo>
                  <a:pt x="103435" y="1164"/>
                </a:lnTo>
                <a:lnTo>
                  <a:pt x="91440" y="0"/>
                </a:lnTo>
                <a:close/>
              </a:path>
              <a:path w="121920" h="260984">
                <a:moveTo>
                  <a:pt x="121920" y="110108"/>
                </a:moveTo>
                <a:lnTo>
                  <a:pt x="60960" y="110108"/>
                </a:lnTo>
                <a:lnTo>
                  <a:pt x="76993" y="111746"/>
                </a:lnTo>
                <a:lnTo>
                  <a:pt x="89979" y="116157"/>
                </a:lnTo>
                <a:lnTo>
                  <a:pt x="98679" y="122592"/>
                </a:lnTo>
                <a:lnTo>
                  <a:pt x="101854" y="130301"/>
                </a:lnTo>
                <a:lnTo>
                  <a:pt x="98679" y="138225"/>
                </a:lnTo>
                <a:lnTo>
                  <a:pt x="89979" y="144637"/>
                </a:lnTo>
                <a:lnTo>
                  <a:pt x="76993" y="148929"/>
                </a:lnTo>
                <a:lnTo>
                  <a:pt x="60960" y="150494"/>
                </a:lnTo>
                <a:lnTo>
                  <a:pt x="121920" y="150494"/>
                </a:lnTo>
                <a:lnTo>
                  <a:pt x="121920" y="1101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97"/>
          <p:cNvSpPr/>
          <p:nvPr/>
        </p:nvSpPr>
        <p:spPr>
          <a:xfrm>
            <a:off x="6588252" y="134906"/>
            <a:ext cx="1007744" cy="760730"/>
          </a:xfrm>
          <a:custGeom>
            <a:avLst/>
            <a:gdLst/>
            <a:ahLst/>
            <a:cxnLst/>
            <a:rect l="l" t="t" r="r" b="b"/>
            <a:pathLst>
              <a:path w="1007745" h="760730">
                <a:moveTo>
                  <a:pt x="0" y="34036"/>
                </a:moveTo>
                <a:lnTo>
                  <a:pt x="2674" y="20788"/>
                </a:lnTo>
                <a:lnTo>
                  <a:pt x="9969" y="9969"/>
                </a:lnTo>
                <a:lnTo>
                  <a:pt x="20788" y="2674"/>
                </a:lnTo>
                <a:lnTo>
                  <a:pt x="34036" y="0"/>
                </a:lnTo>
                <a:lnTo>
                  <a:pt x="973328" y="0"/>
                </a:lnTo>
                <a:lnTo>
                  <a:pt x="986575" y="2674"/>
                </a:lnTo>
                <a:lnTo>
                  <a:pt x="997394" y="9969"/>
                </a:lnTo>
                <a:lnTo>
                  <a:pt x="1004689" y="20788"/>
                </a:lnTo>
                <a:lnTo>
                  <a:pt x="1007363" y="34036"/>
                </a:lnTo>
                <a:lnTo>
                  <a:pt x="1007363" y="726440"/>
                </a:lnTo>
                <a:lnTo>
                  <a:pt x="1004689" y="739687"/>
                </a:lnTo>
                <a:lnTo>
                  <a:pt x="997394" y="750506"/>
                </a:lnTo>
                <a:lnTo>
                  <a:pt x="986575" y="757801"/>
                </a:lnTo>
                <a:lnTo>
                  <a:pt x="973328" y="760476"/>
                </a:lnTo>
                <a:lnTo>
                  <a:pt x="34036" y="760476"/>
                </a:lnTo>
                <a:lnTo>
                  <a:pt x="20788" y="757801"/>
                </a:lnTo>
                <a:lnTo>
                  <a:pt x="9969" y="750506"/>
                </a:lnTo>
                <a:lnTo>
                  <a:pt x="2674" y="739687"/>
                </a:lnTo>
                <a:lnTo>
                  <a:pt x="0" y="726440"/>
                </a:lnTo>
                <a:lnTo>
                  <a:pt x="0" y="34036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98"/>
          <p:cNvSpPr/>
          <p:nvPr/>
        </p:nvSpPr>
        <p:spPr>
          <a:xfrm>
            <a:off x="7072884" y="782607"/>
            <a:ext cx="620395" cy="320675"/>
          </a:xfrm>
          <a:custGeom>
            <a:avLst/>
            <a:gdLst/>
            <a:ahLst/>
            <a:cxnLst/>
            <a:rect l="l" t="t" r="r" b="b"/>
            <a:pathLst>
              <a:path w="620395" h="320675">
                <a:moveTo>
                  <a:pt x="70767" y="29025"/>
                </a:moveTo>
                <a:lnTo>
                  <a:pt x="65002" y="40302"/>
                </a:lnTo>
                <a:lnTo>
                  <a:pt x="614299" y="320675"/>
                </a:lnTo>
                <a:lnTo>
                  <a:pt x="620014" y="309372"/>
                </a:lnTo>
                <a:lnTo>
                  <a:pt x="70767" y="29025"/>
                </a:lnTo>
                <a:close/>
              </a:path>
              <a:path w="620395" h="320675">
                <a:moveTo>
                  <a:pt x="0" y="0"/>
                </a:moveTo>
                <a:lnTo>
                  <a:pt x="50546" y="68579"/>
                </a:lnTo>
                <a:lnTo>
                  <a:pt x="65002" y="40302"/>
                </a:lnTo>
                <a:lnTo>
                  <a:pt x="53721" y="34543"/>
                </a:lnTo>
                <a:lnTo>
                  <a:pt x="59436" y="23240"/>
                </a:lnTo>
                <a:lnTo>
                  <a:pt x="73724" y="23240"/>
                </a:lnTo>
                <a:lnTo>
                  <a:pt x="85217" y="761"/>
                </a:lnTo>
                <a:lnTo>
                  <a:pt x="0" y="0"/>
                </a:lnTo>
                <a:close/>
              </a:path>
              <a:path w="620395" h="320675">
                <a:moveTo>
                  <a:pt x="59436" y="23240"/>
                </a:moveTo>
                <a:lnTo>
                  <a:pt x="53721" y="34543"/>
                </a:lnTo>
                <a:lnTo>
                  <a:pt x="65002" y="40302"/>
                </a:lnTo>
                <a:lnTo>
                  <a:pt x="70767" y="29025"/>
                </a:lnTo>
                <a:lnTo>
                  <a:pt x="59436" y="23240"/>
                </a:lnTo>
                <a:close/>
              </a:path>
              <a:path w="620395" h="320675">
                <a:moveTo>
                  <a:pt x="73724" y="23240"/>
                </a:moveTo>
                <a:lnTo>
                  <a:pt x="59436" y="23240"/>
                </a:lnTo>
                <a:lnTo>
                  <a:pt x="70767" y="29025"/>
                </a:lnTo>
                <a:lnTo>
                  <a:pt x="73724" y="2324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99"/>
          <p:cNvSpPr txBox="1"/>
          <p:nvPr/>
        </p:nvSpPr>
        <p:spPr>
          <a:xfrm>
            <a:off x="3366642" y="3364389"/>
            <a:ext cx="4826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H</a:t>
            </a:r>
            <a:r>
              <a:rPr sz="750" spc="-10" dirty="0">
                <a:latin typeface="Arial"/>
                <a:cs typeface="Arial"/>
              </a:rPr>
              <a:t>y</a:t>
            </a:r>
            <a:r>
              <a:rPr sz="750" dirty="0">
                <a:latin typeface="Arial"/>
                <a:cs typeface="Arial"/>
              </a:rPr>
              <a:t>per</a:t>
            </a:r>
            <a:r>
              <a:rPr sz="750" spc="15" dirty="0">
                <a:latin typeface="Arial"/>
                <a:cs typeface="Arial"/>
              </a:rPr>
              <a:t>v</a:t>
            </a:r>
            <a:r>
              <a:rPr sz="750" spc="-15" dirty="0">
                <a:latin typeface="Arial"/>
                <a:cs typeface="Arial"/>
              </a:rPr>
              <a:t>i</a:t>
            </a:r>
            <a:r>
              <a:rPr sz="750" spc="5" dirty="0">
                <a:latin typeface="Arial"/>
                <a:cs typeface="Arial"/>
              </a:rPr>
              <a:t>s</a:t>
            </a:r>
            <a:r>
              <a:rPr sz="750" spc="-15" dirty="0">
                <a:latin typeface="Arial"/>
                <a:cs typeface="Arial"/>
              </a:rPr>
              <a:t>o</a:t>
            </a:r>
            <a:r>
              <a:rPr sz="750" dirty="0">
                <a:latin typeface="Arial"/>
                <a:cs typeface="Arial"/>
              </a:rPr>
              <a:t>r</a:t>
            </a:r>
            <a:endParaRPr sz="750">
              <a:latin typeface="Arial"/>
              <a:cs typeface="Arial"/>
            </a:endParaRPr>
          </a:p>
        </p:txBody>
      </p:sp>
      <p:sp>
        <p:nvSpPr>
          <p:cNvPr id="350" name="object 100"/>
          <p:cNvSpPr txBox="1"/>
          <p:nvPr/>
        </p:nvSpPr>
        <p:spPr>
          <a:xfrm>
            <a:off x="7336028" y="913542"/>
            <a:ext cx="75692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宋体"/>
                <a:cs typeface="宋体"/>
              </a:rPr>
              <a:t>微服务</a:t>
            </a:r>
            <a:r>
              <a:rPr sz="750" dirty="0">
                <a:latin typeface="Arial"/>
                <a:cs typeface="Arial"/>
              </a:rPr>
              <a:t>API</a:t>
            </a:r>
            <a:r>
              <a:rPr sz="750" dirty="0">
                <a:latin typeface="宋体"/>
                <a:cs typeface="宋体"/>
              </a:rPr>
              <a:t>Th产化</a:t>
            </a:r>
          </a:p>
        </p:txBody>
      </p:sp>
      <p:sp>
        <p:nvSpPr>
          <p:cNvPr id="351" name="object 101"/>
          <p:cNvSpPr txBox="1"/>
          <p:nvPr/>
        </p:nvSpPr>
        <p:spPr>
          <a:xfrm>
            <a:off x="3366642" y="2505488"/>
            <a:ext cx="48260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Arial"/>
                <a:cs typeface="Arial"/>
              </a:rPr>
              <a:t>H</a:t>
            </a:r>
            <a:r>
              <a:rPr sz="750" spc="-10" dirty="0">
                <a:latin typeface="Arial"/>
                <a:cs typeface="Arial"/>
              </a:rPr>
              <a:t>y</a:t>
            </a:r>
            <a:r>
              <a:rPr sz="750" dirty="0">
                <a:latin typeface="Arial"/>
                <a:cs typeface="Arial"/>
              </a:rPr>
              <a:t>per</a:t>
            </a:r>
            <a:r>
              <a:rPr sz="750" spc="15" dirty="0">
                <a:latin typeface="Arial"/>
                <a:cs typeface="Arial"/>
              </a:rPr>
              <a:t>v</a:t>
            </a:r>
            <a:r>
              <a:rPr sz="750" spc="-15" dirty="0">
                <a:latin typeface="Arial"/>
                <a:cs typeface="Arial"/>
              </a:rPr>
              <a:t>i</a:t>
            </a:r>
            <a:r>
              <a:rPr sz="750" spc="5" dirty="0">
                <a:latin typeface="Arial"/>
                <a:cs typeface="Arial"/>
              </a:rPr>
              <a:t>s</a:t>
            </a:r>
            <a:r>
              <a:rPr sz="750" spc="-15" dirty="0">
                <a:latin typeface="Arial"/>
                <a:cs typeface="Arial"/>
              </a:rPr>
              <a:t>o</a:t>
            </a:r>
            <a:r>
              <a:rPr sz="750" dirty="0">
                <a:latin typeface="Arial"/>
                <a:cs typeface="Arial"/>
              </a:rPr>
              <a:t>r</a:t>
            </a:r>
            <a:endParaRPr sz="750">
              <a:latin typeface="Arial"/>
              <a:cs typeface="Arial"/>
            </a:endParaRPr>
          </a:p>
        </p:txBody>
      </p:sp>
      <p:sp>
        <p:nvSpPr>
          <p:cNvPr id="352" name="object 102"/>
          <p:cNvSpPr txBox="1"/>
          <p:nvPr/>
        </p:nvSpPr>
        <p:spPr>
          <a:xfrm>
            <a:off x="3908297" y="2407063"/>
            <a:ext cx="32131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30" dirty="0">
                <a:latin typeface="Arial"/>
                <a:cs typeface="Arial"/>
              </a:rPr>
              <a:t>W</a:t>
            </a:r>
            <a:r>
              <a:rPr sz="750" dirty="0">
                <a:latin typeface="Arial"/>
                <a:cs typeface="Arial"/>
              </a:rPr>
              <a:t>e</a:t>
            </a:r>
            <a:r>
              <a:rPr sz="750" spc="-15" dirty="0">
                <a:latin typeface="Arial"/>
                <a:cs typeface="Arial"/>
              </a:rPr>
              <a:t>b</a:t>
            </a:r>
            <a:r>
              <a:rPr sz="750" spc="5" dirty="0">
                <a:latin typeface="宋体"/>
                <a:cs typeface="宋体"/>
              </a:rPr>
              <a:t>层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53" name="object 103"/>
          <p:cNvSpPr/>
          <p:nvPr/>
        </p:nvSpPr>
        <p:spPr>
          <a:xfrm>
            <a:off x="3317748" y="1764061"/>
            <a:ext cx="1556385" cy="1981200"/>
          </a:xfrm>
          <a:custGeom>
            <a:avLst/>
            <a:gdLst/>
            <a:ahLst/>
            <a:cxnLst/>
            <a:rect l="l" t="t" r="r" b="b"/>
            <a:pathLst>
              <a:path w="1556385" h="1981200">
                <a:moveTo>
                  <a:pt x="0" y="69596"/>
                </a:moveTo>
                <a:lnTo>
                  <a:pt x="5462" y="42487"/>
                </a:lnTo>
                <a:lnTo>
                  <a:pt x="20367" y="20367"/>
                </a:lnTo>
                <a:lnTo>
                  <a:pt x="42487" y="5462"/>
                </a:lnTo>
                <a:lnTo>
                  <a:pt x="69596" y="0"/>
                </a:lnTo>
                <a:lnTo>
                  <a:pt x="1486408" y="0"/>
                </a:lnTo>
                <a:lnTo>
                  <a:pt x="1513516" y="5462"/>
                </a:lnTo>
                <a:lnTo>
                  <a:pt x="1535636" y="20367"/>
                </a:lnTo>
                <a:lnTo>
                  <a:pt x="1550541" y="42487"/>
                </a:lnTo>
                <a:lnTo>
                  <a:pt x="1556004" y="69596"/>
                </a:lnTo>
                <a:lnTo>
                  <a:pt x="1556004" y="1911604"/>
                </a:lnTo>
                <a:lnTo>
                  <a:pt x="1550541" y="1938712"/>
                </a:lnTo>
                <a:lnTo>
                  <a:pt x="1535636" y="1960832"/>
                </a:lnTo>
                <a:lnTo>
                  <a:pt x="1513516" y="1975737"/>
                </a:lnTo>
                <a:lnTo>
                  <a:pt x="1486408" y="1981200"/>
                </a:lnTo>
                <a:lnTo>
                  <a:pt x="69596" y="1981200"/>
                </a:lnTo>
                <a:lnTo>
                  <a:pt x="42487" y="1975737"/>
                </a:lnTo>
                <a:lnTo>
                  <a:pt x="20367" y="1960832"/>
                </a:lnTo>
                <a:lnTo>
                  <a:pt x="5462" y="1938712"/>
                </a:lnTo>
                <a:lnTo>
                  <a:pt x="0" y="1911604"/>
                </a:lnTo>
                <a:lnTo>
                  <a:pt x="0" y="69596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104"/>
          <p:cNvSpPr/>
          <p:nvPr/>
        </p:nvSpPr>
        <p:spPr>
          <a:xfrm>
            <a:off x="3896868" y="2983261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6D3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105"/>
          <p:cNvSpPr/>
          <p:nvPr/>
        </p:nvSpPr>
        <p:spPr>
          <a:xfrm>
            <a:off x="3985259" y="3440462"/>
            <a:ext cx="158750" cy="207645"/>
          </a:xfrm>
          <a:custGeom>
            <a:avLst/>
            <a:gdLst/>
            <a:ahLst/>
            <a:cxnLst/>
            <a:rect l="l" t="t" r="r" b="b"/>
            <a:pathLst>
              <a:path w="158750" h="207645">
                <a:moveTo>
                  <a:pt x="79248" y="0"/>
                </a:moveTo>
                <a:lnTo>
                  <a:pt x="48381" y="3047"/>
                </a:lnTo>
                <a:lnTo>
                  <a:pt x="23193" y="11334"/>
                </a:lnTo>
                <a:lnTo>
                  <a:pt x="6221" y="23574"/>
                </a:lnTo>
                <a:lnTo>
                  <a:pt x="0" y="38480"/>
                </a:lnTo>
                <a:lnTo>
                  <a:pt x="0" y="169671"/>
                </a:lnTo>
                <a:lnTo>
                  <a:pt x="6435" y="184439"/>
                </a:lnTo>
                <a:lnTo>
                  <a:pt x="23479" y="196373"/>
                </a:lnTo>
                <a:lnTo>
                  <a:pt x="48595" y="204354"/>
                </a:lnTo>
                <a:lnTo>
                  <a:pt x="79248" y="207263"/>
                </a:lnTo>
                <a:lnTo>
                  <a:pt x="109680" y="204354"/>
                </a:lnTo>
                <a:lnTo>
                  <a:pt x="134683" y="196373"/>
                </a:lnTo>
                <a:lnTo>
                  <a:pt x="151685" y="184439"/>
                </a:lnTo>
                <a:lnTo>
                  <a:pt x="158115" y="169671"/>
                </a:lnTo>
                <a:lnTo>
                  <a:pt x="158496" y="169671"/>
                </a:lnTo>
                <a:lnTo>
                  <a:pt x="158496" y="167766"/>
                </a:lnTo>
                <a:lnTo>
                  <a:pt x="79248" y="167766"/>
                </a:lnTo>
                <a:lnTo>
                  <a:pt x="59473" y="166566"/>
                </a:lnTo>
                <a:lnTo>
                  <a:pt x="11557" y="150367"/>
                </a:lnTo>
                <a:lnTo>
                  <a:pt x="8509" y="145287"/>
                </a:lnTo>
                <a:lnTo>
                  <a:pt x="9652" y="142366"/>
                </a:lnTo>
                <a:lnTo>
                  <a:pt x="11176" y="139572"/>
                </a:lnTo>
                <a:lnTo>
                  <a:pt x="13843" y="138683"/>
                </a:lnTo>
                <a:lnTo>
                  <a:pt x="158496" y="138683"/>
                </a:lnTo>
                <a:lnTo>
                  <a:pt x="158496" y="122173"/>
                </a:lnTo>
                <a:lnTo>
                  <a:pt x="79248" y="122173"/>
                </a:lnTo>
                <a:lnTo>
                  <a:pt x="59473" y="120973"/>
                </a:lnTo>
                <a:lnTo>
                  <a:pt x="11557" y="104774"/>
                </a:lnTo>
                <a:lnTo>
                  <a:pt x="8509" y="99694"/>
                </a:lnTo>
                <a:lnTo>
                  <a:pt x="9652" y="97281"/>
                </a:lnTo>
                <a:lnTo>
                  <a:pt x="11176" y="94487"/>
                </a:lnTo>
                <a:lnTo>
                  <a:pt x="13843" y="93471"/>
                </a:lnTo>
                <a:lnTo>
                  <a:pt x="158496" y="93471"/>
                </a:lnTo>
                <a:lnTo>
                  <a:pt x="158496" y="77088"/>
                </a:lnTo>
                <a:lnTo>
                  <a:pt x="79248" y="77088"/>
                </a:lnTo>
                <a:lnTo>
                  <a:pt x="59473" y="75880"/>
                </a:lnTo>
                <a:lnTo>
                  <a:pt x="11557" y="59181"/>
                </a:lnTo>
                <a:lnTo>
                  <a:pt x="8509" y="54482"/>
                </a:lnTo>
                <a:lnTo>
                  <a:pt x="9652" y="51688"/>
                </a:lnTo>
                <a:lnTo>
                  <a:pt x="11176" y="48894"/>
                </a:lnTo>
                <a:lnTo>
                  <a:pt x="13843" y="47878"/>
                </a:lnTo>
                <a:lnTo>
                  <a:pt x="158496" y="47878"/>
                </a:lnTo>
                <a:lnTo>
                  <a:pt x="158496" y="38480"/>
                </a:lnTo>
                <a:lnTo>
                  <a:pt x="152221" y="23574"/>
                </a:lnTo>
                <a:lnTo>
                  <a:pt x="135159" y="11334"/>
                </a:lnTo>
                <a:lnTo>
                  <a:pt x="109954" y="3047"/>
                </a:lnTo>
                <a:lnTo>
                  <a:pt x="79248" y="0"/>
                </a:lnTo>
                <a:close/>
              </a:path>
              <a:path w="158750" h="207645">
                <a:moveTo>
                  <a:pt x="158496" y="138683"/>
                </a:moveTo>
                <a:lnTo>
                  <a:pt x="144272" y="138683"/>
                </a:lnTo>
                <a:lnTo>
                  <a:pt x="146939" y="139572"/>
                </a:lnTo>
                <a:lnTo>
                  <a:pt x="148463" y="142366"/>
                </a:lnTo>
                <a:lnTo>
                  <a:pt x="149606" y="145287"/>
                </a:lnTo>
                <a:lnTo>
                  <a:pt x="148844" y="148462"/>
                </a:lnTo>
                <a:lnTo>
                  <a:pt x="146558" y="150367"/>
                </a:lnTo>
                <a:lnTo>
                  <a:pt x="133344" y="157640"/>
                </a:lnTo>
                <a:lnTo>
                  <a:pt x="117236" y="163115"/>
                </a:lnTo>
                <a:lnTo>
                  <a:pt x="98962" y="166566"/>
                </a:lnTo>
                <a:lnTo>
                  <a:pt x="79248" y="167766"/>
                </a:lnTo>
                <a:lnTo>
                  <a:pt x="158496" y="167766"/>
                </a:lnTo>
                <a:lnTo>
                  <a:pt x="158496" y="138683"/>
                </a:lnTo>
                <a:close/>
              </a:path>
              <a:path w="158750" h="207645">
                <a:moveTo>
                  <a:pt x="144272" y="138683"/>
                </a:moveTo>
                <a:lnTo>
                  <a:pt x="13843" y="138683"/>
                </a:lnTo>
                <a:lnTo>
                  <a:pt x="16129" y="140588"/>
                </a:lnTo>
                <a:lnTo>
                  <a:pt x="28259" y="147194"/>
                </a:lnTo>
                <a:lnTo>
                  <a:pt x="43354" y="152193"/>
                </a:lnTo>
                <a:lnTo>
                  <a:pt x="60616" y="155358"/>
                </a:lnTo>
                <a:lnTo>
                  <a:pt x="79248" y="156463"/>
                </a:lnTo>
                <a:lnTo>
                  <a:pt x="97819" y="155358"/>
                </a:lnTo>
                <a:lnTo>
                  <a:pt x="114950" y="152193"/>
                </a:lnTo>
                <a:lnTo>
                  <a:pt x="129915" y="147194"/>
                </a:lnTo>
                <a:lnTo>
                  <a:pt x="141986" y="140588"/>
                </a:lnTo>
                <a:lnTo>
                  <a:pt x="144272" y="138683"/>
                </a:lnTo>
                <a:close/>
              </a:path>
              <a:path w="158750" h="207645">
                <a:moveTo>
                  <a:pt x="158496" y="93471"/>
                </a:moveTo>
                <a:lnTo>
                  <a:pt x="144272" y="93471"/>
                </a:lnTo>
                <a:lnTo>
                  <a:pt x="146939" y="94487"/>
                </a:lnTo>
                <a:lnTo>
                  <a:pt x="148463" y="97281"/>
                </a:lnTo>
                <a:lnTo>
                  <a:pt x="149606" y="99694"/>
                </a:lnTo>
                <a:lnTo>
                  <a:pt x="148844" y="103377"/>
                </a:lnTo>
                <a:lnTo>
                  <a:pt x="146558" y="104774"/>
                </a:lnTo>
                <a:lnTo>
                  <a:pt x="133344" y="112047"/>
                </a:lnTo>
                <a:lnTo>
                  <a:pt x="117236" y="117522"/>
                </a:lnTo>
                <a:lnTo>
                  <a:pt x="98962" y="120973"/>
                </a:lnTo>
                <a:lnTo>
                  <a:pt x="79248" y="122173"/>
                </a:lnTo>
                <a:lnTo>
                  <a:pt x="158496" y="122173"/>
                </a:lnTo>
                <a:lnTo>
                  <a:pt x="158496" y="93471"/>
                </a:lnTo>
                <a:close/>
              </a:path>
              <a:path w="158750" h="207645">
                <a:moveTo>
                  <a:pt x="144272" y="93471"/>
                </a:moveTo>
                <a:lnTo>
                  <a:pt x="13843" y="93471"/>
                </a:lnTo>
                <a:lnTo>
                  <a:pt x="16129" y="94995"/>
                </a:lnTo>
                <a:lnTo>
                  <a:pt x="28259" y="101816"/>
                </a:lnTo>
                <a:lnTo>
                  <a:pt x="43354" y="106791"/>
                </a:lnTo>
                <a:lnTo>
                  <a:pt x="60616" y="109837"/>
                </a:lnTo>
                <a:lnTo>
                  <a:pt x="79248" y="110870"/>
                </a:lnTo>
                <a:lnTo>
                  <a:pt x="97819" y="109837"/>
                </a:lnTo>
                <a:lnTo>
                  <a:pt x="114950" y="106791"/>
                </a:lnTo>
                <a:lnTo>
                  <a:pt x="129915" y="101816"/>
                </a:lnTo>
                <a:lnTo>
                  <a:pt x="141986" y="94995"/>
                </a:lnTo>
                <a:lnTo>
                  <a:pt x="144272" y="93471"/>
                </a:lnTo>
                <a:close/>
              </a:path>
              <a:path w="158750" h="207645">
                <a:moveTo>
                  <a:pt x="158496" y="47878"/>
                </a:moveTo>
                <a:lnTo>
                  <a:pt x="144272" y="47878"/>
                </a:lnTo>
                <a:lnTo>
                  <a:pt x="146939" y="48894"/>
                </a:lnTo>
                <a:lnTo>
                  <a:pt x="148463" y="51688"/>
                </a:lnTo>
                <a:lnTo>
                  <a:pt x="149606" y="54482"/>
                </a:lnTo>
                <a:lnTo>
                  <a:pt x="148844" y="57784"/>
                </a:lnTo>
                <a:lnTo>
                  <a:pt x="146558" y="59181"/>
                </a:lnTo>
                <a:lnTo>
                  <a:pt x="133344" y="66748"/>
                </a:lnTo>
                <a:lnTo>
                  <a:pt x="117236" y="72374"/>
                </a:lnTo>
                <a:lnTo>
                  <a:pt x="98962" y="75880"/>
                </a:lnTo>
                <a:lnTo>
                  <a:pt x="79248" y="77088"/>
                </a:lnTo>
                <a:lnTo>
                  <a:pt x="158496" y="77088"/>
                </a:lnTo>
                <a:lnTo>
                  <a:pt x="158496" y="47878"/>
                </a:lnTo>
                <a:close/>
              </a:path>
              <a:path w="158750" h="207645">
                <a:moveTo>
                  <a:pt x="144272" y="47878"/>
                </a:moveTo>
                <a:lnTo>
                  <a:pt x="13843" y="47878"/>
                </a:lnTo>
                <a:lnTo>
                  <a:pt x="16129" y="49783"/>
                </a:lnTo>
                <a:lnTo>
                  <a:pt x="28259" y="56463"/>
                </a:lnTo>
                <a:lnTo>
                  <a:pt x="43354" y="61499"/>
                </a:lnTo>
                <a:lnTo>
                  <a:pt x="60616" y="64678"/>
                </a:lnTo>
                <a:lnTo>
                  <a:pt x="79248" y="65785"/>
                </a:lnTo>
                <a:lnTo>
                  <a:pt x="97819" y="64678"/>
                </a:lnTo>
                <a:lnTo>
                  <a:pt x="114950" y="61499"/>
                </a:lnTo>
                <a:lnTo>
                  <a:pt x="129915" y="56463"/>
                </a:lnTo>
                <a:lnTo>
                  <a:pt x="141986" y="49783"/>
                </a:lnTo>
                <a:lnTo>
                  <a:pt x="144272" y="47878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106"/>
          <p:cNvSpPr txBox="1"/>
          <p:nvPr/>
        </p:nvSpPr>
        <p:spPr>
          <a:xfrm>
            <a:off x="3952494" y="3668046"/>
            <a:ext cx="200660" cy="6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50" spc="5" dirty="0">
                <a:latin typeface="宋体"/>
                <a:cs typeface="宋体"/>
              </a:rPr>
              <a:t>数</a:t>
            </a:r>
            <a:r>
              <a:rPr sz="450" spc="15" dirty="0">
                <a:latin typeface="宋体"/>
                <a:cs typeface="宋体"/>
              </a:rPr>
              <a:t>据</a:t>
            </a:r>
            <a:r>
              <a:rPr sz="450" spc="5" dirty="0">
                <a:latin typeface="宋体"/>
                <a:cs typeface="宋体"/>
              </a:rPr>
              <a:t>库</a:t>
            </a:r>
            <a:endParaRPr sz="450" dirty="0">
              <a:latin typeface="宋体"/>
              <a:cs typeface="宋体"/>
            </a:endParaRPr>
          </a:p>
        </p:txBody>
      </p:sp>
      <p:sp>
        <p:nvSpPr>
          <p:cNvPr id="357" name="object 107"/>
          <p:cNvSpPr/>
          <p:nvPr/>
        </p:nvSpPr>
        <p:spPr>
          <a:xfrm>
            <a:off x="3502152" y="2635790"/>
            <a:ext cx="158496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108"/>
          <p:cNvSpPr/>
          <p:nvPr/>
        </p:nvSpPr>
        <p:spPr>
          <a:xfrm>
            <a:off x="3622547" y="2989358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109"/>
          <p:cNvSpPr/>
          <p:nvPr/>
        </p:nvSpPr>
        <p:spPr>
          <a:xfrm>
            <a:off x="3425953" y="2986310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110"/>
          <p:cNvSpPr/>
          <p:nvPr/>
        </p:nvSpPr>
        <p:spPr>
          <a:xfrm>
            <a:off x="4175760" y="2161826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111"/>
          <p:cNvSpPr/>
          <p:nvPr/>
        </p:nvSpPr>
        <p:spPr>
          <a:xfrm>
            <a:off x="3977641" y="2155729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112"/>
          <p:cNvSpPr/>
          <p:nvPr/>
        </p:nvSpPr>
        <p:spPr>
          <a:xfrm>
            <a:off x="3782568" y="2155729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16AF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113"/>
          <p:cNvSpPr txBox="1"/>
          <p:nvPr/>
        </p:nvSpPr>
        <p:spPr>
          <a:xfrm>
            <a:off x="3387725" y="3244882"/>
            <a:ext cx="139827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8775" algn="l"/>
                <a:tab pos="1384935" algn="l"/>
              </a:tabLst>
            </a:pPr>
            <a:r>
              <a:rPr sz="750" u="sng" dirty="0">
                <a:latin typeface="Arial"/>
                <a:cs typeface="Arial"/>
              </a:rPr>
              <a:t> 	App</a:t>
            </a:r>
            <a:r>
              <a:rPr sz="750" u="sng" dirty="0">
                <a:latin typeface="宋体"/>
                <a:cs typeface="宋体"/>
              </a:rPr>
              <a:t>层	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64" name="object 114"/>
          <p:cNvSpPr/>
          <p:nvPr/>
        </p:nvSpPr>
        <p:spPr>
          <a:xfrm>
            <a:off x="4005071" y="1843310"/>
            <a:ext cx="160020" cy="15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115"/>
          <p:cNvSpPr/>
          <p:nvPr/>
        </p:nvSpPr>
        <p:spPr>
          <a:xfrm>
            <a:off x="3357371" y="2058195"/>
            <a:ext cx="1440180" cy="474345"/>
          </a:xfrm>
          <a:custGeom>
            <a:avLst/>
            <a:gdLst/>
            <a:ahLst/>
            <a:cxnLst/>
            <a:rect l="l" t="t" r="r" b="b"/>
            <a:pathLst>
              <a:path w="1440179" h="474344">
                <a:moveTo>
                  <a:pt x="0" y="21208"/>
                </a:moveTo>
                <a:lnTo>
                  <a:pt x="1670" y="12965"/>
                </a:lnTo>
                <a:lnTo>
                  <a:pt x="6223" y="6222"/>
                </a:lnTo>
                <a:lnTo>
                  <a:pt x="12965" y="1670"/>
                </a:lnTo>
                <a:lnTo>
                  <a:pt x="21209" y="0"/>
                </a:lnTo>
                <a:lnTo>
                  <a:pt x="1418971" y="0"/>
                </a:lnTo>
                <a:lnTo>
                  <a:pt x="1427214" y="1670"/>
                </a:lnTo>
                <a:lnTo>
                  <a:pt x="1433957" y="6222"/>
                </a:lnTo>
                <a:lnTo>
                  <a:pt x="1438509" y="12965"/>
                </a:lnTo>
                <a:lnTo>
                  <a:pt x="1440180" y="21208"/>
                </a:lnTo>
                <a:lnTo>
                  <a:pt x="1440180" y="452754"/>
                </a:lnTo>
                <a:lnTo>
                  <a:pt x="1438509" y="460998"/>
                </a:lnTo>
                <a:lnTo>
                  <a:pt x="1433957" y="467740"/>
                </a:lnTo>
                <a:lnTo>
                  <a:pt x="1427214" y="472293"/>
                </a:lnTo>
                <a:lnTo>
                  <a:pt x="1418971" y="473963"/>
                </a:lnTo>
                <a:lnTo>
                  <a:pt x="21209" y="473963"/>
                </a:lnTo>
                <a:lnTo>
                  <a:pt x="12965" y="472293"/>
                </a:lnTo>
                <a:lnTo>
                  <a:pt x="6223" y="467740"/>
                </a:lnTo>
                <a:lnTo>
                  <a:pt x="1670" y="460998"/>
                </a:lnTo>
                <a:lnTo>
                  <a:pt x="0" y="452754"/>
                </a:lnTo>
                <a:lnTo>
                  <a:pt x="0" y="21208"/>
                </a:lnTo>
                <a:close/>
              </a:path>
            </a:pathLst>
          </a:custGeom>
          <a:ln w="12192">
            <a:solidFill>
              <a:srgbClr val="4D4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116"/>
          <p:cNvSpPr/>
          <p:nvPr/>
        </p:nvSpPr>
        <p:spPr>
          <a:xfrm>
            <a:off x="4094988" y="2992405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6D3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117"/>
          <p:cNvSpPr/>
          <p:nvPr/>
        </p:nvSpPr>
        <p:spPr>
          <a:xfrm>
            <a:off x="4366260" y="2992405"/>
            <a:ext cx="155575" cy="226060"/>
          </a:xfrm>
          <a:custGeom>
            <a:avLst/>
            <a:gdLst/>
            <a:ahLst/>
            <a:cxnLst/>
            <a:rect l="l" t="t" r="r" b="b"/>
            <a:pathLst>
              <a:path w="155575" h="226060">
                <a:moveTo>
                  <a:pt x="135889" y="0"/>
                </a:moveTo>
                <a:lnTo>
                  <a:pt x="19176" y="0"/>
                </a:lnTo>
                <a:lnTo>
                  <a:pt x="11733" y="1504"/>
                </a:lnTo>
                <a:lnTo>
                  <a:pt x="5635" y="5556"/>
                </a:lnTo>
                <a:lnTo>
                  <a:pt x="1514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14" y="214247"/>
                </a:lnTo>
                <a:lnTo>
                  <a:pt x="5635" y="220138"/>
                </a:lnTo>
                <a:lnTo>
                  <a:pt x="11733" y="224101"/>
                </a:lnTo>
                <a:lnTo>
                  <a:pt x="19176" y="225552"/>
                </a:lnTo>
                <a:lnTo>
                  <a:pt x="135889" y="225552"/>
                </a:lnTo>
                <a:lnTo>
                  <a:pt x="143553" y="224101"/>
                </a:lnTo>
                <a:lnTo>
                  <a:pt x="149764" y="220138"/>
                </a:lnTo>
                <a:lnTo>
                  <a:pt x="153927" y="214247"/>
                </a:lnTo>
                <a:lnTo>
                  <a:pt x="155447" y="207010"/>
                </a:lnTo>
                <a:lnTo>
                  <a:pt x="155447" y="198755"/>
                </a:lnTo>
                <a:lnTo>
                  <a:pt x="16890" y="198755"/>
                </a:lnTo>
                <a:lnTo>
                  <a:pt x="14604" y="196596"/>
                </a:lnTo>
                <a:lnTo>
                  <a:pt x="14604" y="191516"/>
                </a:lnTo>
                <a:lnTo>
                  <a:pt x="16890" y="189357"/>
                </a:lnTo>
                <a:lnTo>
                  <a:pt x="155447" y="189357"/>
                </a:lnTo>
                <a:lnTo>
                  <a:pt x="155447" y="171196"/>
                </a:lnTo>
                <a:lnTo>
                  <a:pt x="16890" y="171196"/>
                </a:lnTo>
                <a:lnTo>
                  <a:pt x="14604" y="169037"/>
                </a:lnTo>
                <a:lnTo>
                  <a:pt x="14604" y="163830"/>
                </a:lnTo>
                <a:lnTo>
                  <a:pt x="16890" y="161671"/>
                </a:lnTo>
                <a:lnTo>
                  <a:pt x="155447" y="161671"/>
                </a:lnTo>
                <a:lnTo>
                  <a:pt x="155447" y="143129"/>
                </a:lnTo>
                <a:lnTo>
                  <a:pt x="16890" y="143129"/>
                </a:lnTo>
                <a:lnTo>
                  <a:pt x="14604" y="141478"/>
                </a:lnTo>
                <a:lnTo>
                  <a:pt x="14604" y="136271"/>
                </a:lnTo>
                <a:lnTo>
                  <a:pt x="16890" y="134112"/>
                </a:lnTo>
                <a:lnTo>
                  <a:pt x="155447" y="134112"/>
                </a:lnTo>
                <a:lnTo>
                  <a:pt x="155447" y="115570"/>
                </a:lnTo>
                <a:lnTo>
                  <a:pt x="16890" y="115570"/>
                </a:lnTo>
                <a:lnTo>
                  <a:pt x="14604" y="113411"/>
                </a:lnTo>
                <a:lnTo>
                  <a:pt x="14604" y="108712"/>
                </a:lnTo>
                <a:lnTo>
                  <a:pt x="16890" y="106553"/>
                </a:lnTo>
                <a:lnTo>
                  <a:pt x="155447" y="106553"/>
                </a:lnTo>
                <a:lnTo>
                  <a:pt x="155447" y="68961"/>
                </a:lnTo>
                <a:lnTo>
                  <a:pt x="121284" y="68961"/>
                </a:lnTo>
                <a:lnTo>
                  <a:pt x="116204" y="64261"/>
                </a:lnTo>
                <a:lnTo>
                  <a:pt x="116204" y="25908"/>
                </a:lnTo>
                <a:lnTo>
                  <a:pt x="121284" y="21590"/>
                </a:lnTo>
                <a:lnTo>
                  <a:pt x="155447" y="21590"/>
                </a:lnTo>
                <a:lnTo>
                  <a:pt x="155447" y="18542"/>
                </a:lnTo>
                <a:lnTo>
                  <a:pt x="153927" y="11465"/>
                </a:lnTo>
                <a:lnTo>
                  <a:pt x="149764" y="5556"/>
                </a:lnTo>
                <a:lnTo>
                  <a:pt x="143553" y="1504"/>
                </a:lnTo>
                <a:lnTo>
                  <a:pt x="135889" y="0"/>
                </a:lnTo>
                <a:close/>
              </a:path>
              <a:path w="155575" h="226060">
                <a:moveTo>
                  <a:pt x="155447" y="189357"/>
                </a:moveTo>
                <a:lnTo>
                  <a:pt x="138556" y="189357"/>
                </a:lnTo>
                <a:lnTo>
                  <a:pt x="140461" y="191516"/>
                </a:lnTo>
                <a:lnTo>
                  <a:pt x="140461" y="196596"/>
                </a:lnTo>
                <a:lnTo>
                  <a:pt x="138556" y="198755"/>
                </a:lnTo>
                <a:lnTo>
                  <a:pt x="155447" y="198755"/>
                </a:lnTo>
                <a:lnTo>
                  <a:pt x="155447" y="189357"/>
                </a:lnTo>
                <a:close/>
              </a:path>
              <a:path w="155575" h="226060">
                <a:moveTo>
                  <a:pt x="155447" y="161671"/>
                </a:moveTo>
                <a:lnTo>
                  <a:pt x="138556" y="161671"/>
                </a:lnTo>
                <a:lnTo>
                  <a:pt x="140461" y="163830"/>
                </a:lnTo>
                <a:lnTo>
                  <a:pt x="140461" y="169037"/>
                </a:lnTo>
                <a:lnTo>
                  <a:pt x="138556" y="171196"/>
                </a:lnTo>
                <a:lnTo>
                  <a:pt x="155447" y="171196"/>
                </a:lnTo>
                <a:lnTo>
                  <a:pt x="155447" y="161671"/>
                </a:lnTo>
                <a:close/>
              </a:path>
              <a:path w="155575" h="226060">
                <a:moveTo>
                  <a:pt x="155447" y="134112"/>
                </a:moveTo>
                <a:lnTo>
                  <a:pt x="138556" y="134112"/>
                </a:lnTo>
                <a:lnTo>
                  <a:pt x="140461" y="136271"/>
                </a:lnTo>
                <a:lnTo>
                  <a:pt x="140461" y="141478"/>
                </a:lnTo>
                <a:lnTo>
                  <a:pt x="138556" y="143129"/>
                </a:lnTo>
                <a:lnTo>
                  <a:pt x="155447" y="143129"/>
                </a:lnTo>
                <a:lnTo>
                  <a:pt x="155447" y="134112"/>
                </a:lnTo>
                <a:close/>
              </a:path>
              <a:path w="155575" h="226060">
                <a:moveTo>
                  <a:pt x="155447" y="106553"/>
                </a:moveTo>
                <a:lnTo>
                  <a:pt x="138556" y="106553"/>
                </a:lnTo>
                <a:lnTo>
                  <a:pt x="140461" y="108712"/>
                </a:lnTo>
                <a:lnTo>
                  <a:pt x="140461" y="113411"/>
                </a:lnTo>
                <a:lnTo>
                  <a:pt x="138556" y="115570"/>
                </a:lnTo>
                <a:lnTo>
                  <a:pt x="155447" y="115570"/>
                </a:lnTo>
                <a:lnTo>
                  <a:pt x="155447" y="106553"/>
                </a:lnTo>
                <a:close/>
              </a:path>
              <a:path w="155575" h="226060">
                <a:moveTo>
                  <a:pt x="155447" y="21590"/>
                </a:moveTo>
                <a:lnTo>
                  <a:pt x="132714" y="21590"/>
                </a:lnTo>
                <a:lnTo>
                  <a:pt x="137159" y="25908"/>
                </a:lnTo>
                <a:lnTo>
                  <a:pt x="137159" y="64261"/>
                </a:lnTo>
                <a:lnTo>
                  <a:pt x="132714" y="68961"/>
                </a:lnTo>
                <a:lnTo>
                  <a:pt x="155447" y="68961"/>
                </a:lnTo>
                <a:lnTo>
                  <a:pt x="155447" y="215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118"/>
          <p:cNvSpPr/>
          <p:nvPr/>
        </p:nvSpPr>
        <p:spPr>
          <a:xfrm>
            <a:off x="4564379" y="2992405"/>
            <a:ext cx="157480" cy="226060"/>
          </a:xfrm>
          <a:custGeom>
            <a:avLst/>
            <a:gdLst/>
            <a:ahLst/>
            <a:cxnLst/>
            <a:rect l="l" t="t" r="r" b="b"/>
            <a:pathLst>
              <a:path w="157479" h="226060">
                <a:moveTo>
                  <a:pt x="137160" y="0"/>
                </a:moveTo>
                <a:lnTo>
                  <a:pt x="19304" y="0"/>
                </a:lnTo>
                <a:lnTo>
                  <a:pt x="11840" y="1504"/>
                </a:lnTo>
                <a:lnTo>
                  <a:pt x="5699" y="5556"/>
                </a:lnTo>
                <a:lnTo>
                  <a:pt x="1533" y="11465"/>
                </a:lnTo>
                <a:lnTo>
                  <a:pt x="0" y="18542"/>
                </a:lnTo>
                <a:lnTo>
                  <a:pt x="0" y="207010"/>
                </a:lnTo>
                <a:lnTo>
                  <a:pt x="1533" y="214247"/>
                </a:lnTo>
                <a:lnTo>
                  <a:pt x="5699" y="220138"/>
                </a:lnTo>
                <a:lnTo>
                  <a:pt x="11840" y="224101"/>
                </a:lnTo>
                <a:lnTo>
                  <a:pt x="19304" y="225552"/>
                </a:lnTo>
                <a:lnTo>
                  <a:pt x="137160" y="225552"/>
                </a:lnTo>
                <a:lnTo>
                  <a:pt x="144916" y="224101"/>
                </a:lnTo>
                <a:lnTo>
                  <a:pt x="151209" y="220138"/>
                </a:lnTo>
                <a:lnTo>
                  <a:pt x="155430" y="214247"/>
                </a:lnTo>
                <a:lnTo>
                  <a:pt x="156972" y="207010"/>
                </a:lnTo>
                <a:lnTo>
                  <a:pt x="156972" y="198755"/>
                </a:lnTo>
                <a:lnTo>
                  <a:pt x="17018" y="198755"/>
                </a:lnTo>
                <a:lnTo>
                  <a:pt x="14732" y="196596"/>
                </a:lnTo>
                <a:lnTo>
                  <a:pt x="14732" y="191516"/>
                </a:lnTo>
                <a:lnTo>
                  <a:pt x="17018" y="189357"/>
                </a:lnTo>
                <a:lnTo>
                  <a:pt x="156972" y="189357"/>
                </a:lnTo>
                <a:lnTo>
                  <a:pt x="156972" y="171196"/>
                </a:lnTo>
                <a:lnTo>
                  <a:pt x="17018" y="171196"/>
                </a:lnTo>
                <a:lnTo>
                  <a:pt x="14732" y="169037"/>
                </a:lnTo>
                <a:lnTo>
                  <a:pt x="14732" y="163830"/>
                </a:lnTo>
                <a:lnTo>
                  <a:pt x="17018" y="161671"/>
                </a:lnTo>
                <a:lnTo>
                  <a:pt x="156972" y="161671"/>
                </a:lnTo>
                <a:lnTo>
                  <a:pt x="156972" y="143129"/>
                </a:lnTo>
                <a:lnTo>
                  <a:pt x="17018" y="143129"/>
                </a:lnTo>
                <a:lnTo>
                  <a:pt x="14732" y="141478"/>
                </a:lnTo>
                <a:lnTo>
                  <a:pt x="14732" y="136271"/>
                </a:lnTo>
                <a:lnTo>
                  <a:pt x="17018" y="134112"/>
                </a:lnTo>
                <a:lnTo>
                  <a:pt x="156972" y="134112"/>
                </a:lnTo>
                <a:lnTo>
                  <a:pt x="156972" y="115570"/>
                </a:lnTo>
                <a:lnTo>
                  <a:pt x="17018" y="115570"/>
                </a:lnTo>
                <a:lnTo>
                  <a:pt x="14732" y="113411"/>
                </a:lnTo>
                <a:lnTo>
                  <a:pt x="14732" y="108712"/>
                </a:lnTo>
                <a:lnTo>
                  <a:pt x="17018" y="106553"/>
                </a:lnTo>
                <a:lnTo>
                  <a:pt x="156972" y="106553"/>
                </a:lnTo>
                <a:lnTo>
                  <a:pt x="156972" y="68961"/>
                </a:lnTo>
                <a:lnTo>
                  <a:pt x="122428" y="68961"/>
                </a:lnTo>
                <a:lnTo>
                  <a:pt x="117348" y="64261"/>
                </a:lnTo>
                <a:lnTo>
                  <a:pt x="117348" y="25908"/>
                </a:lnTo>
                <a:lnTo>
                  <a:pt x="122428" y="21590"/>
                </a:lnTo>
                <a:lnTo>
                  <a:pt x="156972" y="21590"/>
                </a:lnTo>
                <a:lnTo>
                  <a:pt x="156972" y="18542"/>
                </a:lnTo>
                <a:lnTo>
                  <a:pt x="155430" y="11465"/>
                </a:lnTo>
                <a:lnTo>
                  <a:pt x="151209" y="5556"/>
                </a:lnTo>
                <a:lnTo>
                  <a:pt x="144916" y="1504"/>
                </a:lnTo>
                <a:lnTo>
                  <a:pt x="137160" y="0"/>
                </a:lnTo>
                <a:close/>
              </a:path>
              <a:path w="157479" h="226060">
                <a:moveTo>
                  <a:pt x="156972" y="189357"/>
                </a:moveTo>
                <a:lnTo>
                  <a:pt x="139954" y="189357"/>
                </a:lnTo>
                <a:lnTo>
                  <a:pt x="141732" y="191516"/>
                </a:lnTo>
                <a:lnTo>
                  <a:pt x="141732" y="196596"/>
                </a:lnTo>
                <a:lnTo>
                  <a:pt x="139954" y="198755"/>
                </a:lnTo>
                <a:lnTo>
                  <a:pt x="156972" y="198755"/>
                </a:lnTo>
                <a:lnTo>
                  <a:pt x="156972" y="189357"/>
                </a:lnTo>
                <a:close/>
              </a:path>
              <a:path w="157479" h="226060">
                <a:moveTo>
                  <a:pt x="156972" y="161671"/>
                </a:moveTo>
                <a:lnTo>
                  <a:pt x="139954" y="161671"/>
                </a:lnTo>
                <a:lnTo>
                  <a:pt x="141732" y="163830"/>
                </a:lnTo>
                <a:lnTo>
                  <a:pt x="141732" y="169037"/>
                </a:lnTo>
                <a:lnTo>
                  <a:pt x="139954" y="171196"/>
                </a:lnTo>
                <a:lnTo>
                  <a:pt x="156972" y="171196"/>
                </a:lnTo>
                <a:lnTo>
                  <a:pt x="156972" y="161671"/>
                </a:lnTo>
                <a:close/>
              </a:path>
              <a:path w="157479" h="226060">
                <a:moveTo>
                  <a:pt x="156972" y="134112"/>
                </a:moveTo>
                <a:lnTo>
                  <a:pt x="139954" y="134112"/>
                </a:lnTo>
                <a:lnTo>
                  <a:pt x="141732" y="136271"/>
                </a:lnTo>
                <a:lnTo>
                  <a:pt x="141732" y="141478"/>
                </a:lnTo>
                <a:lnTo>
                  <a:pt x="139954" y="143129"/>
                </a:lnTo>
                <a:lnTo>
                  <a:pt x="156972" y="143129"/>
                </a:lnTo>
                <a:lnTo>
                  <a:pt x="156972" y="134112"/>
                </a:lnTo>
                <a:close/>
              </a:path>
              <a:path w="157479" h="226060">
                <a:moveTo>
                  <a:pt x="156972" y="106553"/>
                </a:moveTo>
                <a:lnTo>
                  <a:pt x="139954" y="106553"/>
                </a:lnTo>
                <a:lnTo>
                  <a:pt x="141732" y="108712"/>
                </a:lnTo>
                <a:lnTo>
                  <a:pt x="141732" y="113411"/>
                </a:lnTo>
                <a:lnTo>
                  <a:pt x="139954" y="115570"/>
                </a:lnTo>
                <a:lnTo>
                  <a:pt x="156972" y="115570"/>
                </a:lnTo>
                <a:lnTo>
                  <a:pt x="156972" y="106553"/>
                </a:lnTo>
                <a:close/>
              </a:path>
              <a:path w="157479" h="226060">
                <a:moveTo>
                  <a:pt x="156972" y="21590"/>
                </a:moveTo>
                <a:lnTo>
                  <a:pt x="133985" y="21590"/>
                </a:lnTo>
                <a:lnTo>
                  <a:pt x="138557" y="25908"/>
                </a:lnTo>
                <a:lnTo>
                  <a:pt x="138557" y="64261"/>
                </a:lnTo>
                <a:lnTo>
                  <a:pt x="133985" y="68961"/>
                </a:lnTo>
                <a:lnTo>
                  <a:pt x="156972" y="68961"/>
                </a:lnTo>
                <a:lnTo>
                  <a:pt x="156972" y="215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119"/>
          <p:cNvSpPr/>
          <p:nvPr/>
        </p:nvSpPr>
        <p:spPr>
          <a:xfrm>
            <a:off x="4006596" y="2638839"/>
            <a:ext cx="158496" cy="15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120"/>
          <p:cNvSpPr/>
          <p:nvPr/>
        </p:nvSpPr>
        <p:spPr>
          <a:xfrm>
            <a:off x="4474464" y="2640362"/>
            <a:ext cx="16002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121"/>
          <p:cNvSpPr txBox="1"/>
          <p:nvPr/>
        </p:nvSpPr>
        <p:spPr>
          <a:xfrm>
            <a:off x="3413253" y="2816638"/>
            <a:ext cx="133667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dirty="0">
                <a:latin typeface="Arial"/>
                <a:cs typeface="Arial"/>
              </a:rPr>
              <a:t>Service 1   Service 2 Service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372" name="object 122"/>
          <p:cNvSpPr txBox="1"/>
          <p:nvPr/>
        </p:nvSpPr>
        <p:spPr>
          <a:xfrm>
            <a:off x="3744595" y="1608105"/>
            <a:ext cx="69342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50" spc="-5" dirty="0">
                <a:latin typeface="宋体"/>
                <a:cs typeface="宋体"/>
              </a:rPr>
              <a:t>微服务开始兴起</a:t>
            </a:r>
            <a:endParaRPr sz="750">
              <a:latin typeface="宋体"/>
              <a:cs typeface="宋体"/>
            </a:endParaRPr>
          </a:p>
        </p:txBody>
      </p:sp>
      <p:sp>
        <p:nvSpPr>
          <p:cNvPr id="375" name="文本框 374"/>
          <p:cNvSpPr txBox="1"/>
          <p:nvPr/>
        </p:nvSpPr>
        <p:spPr>
          <a:xfrm>
            <a:off x="231151" y="2406427"/>
            <a:ext cx="7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MVC</a:t>
            </a:r>
            <a:r>
              <a:rPr lang="zh-CN" altLang="en-US" sz="1600" dirty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架构</a:t>
            </a:r>
          </a:p>
        </p:txBody>
      </p:sp>
      <p:sp>
        <p:nvSpPr>
          <p:cNvPr id="376" name="文本框 375"/>
          <p:cNvSpPr txBox="1"/>
          <p:nvPr/>
        </p:nvSpPr>
        <p:spPr>
          <a:xfrm>
            <a:off x="1576470" y="1553750"/>
            <a:ext cx="137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RPC</a:t>
            </a:r>
            <a:r>
              <a:rPr lang="zh-CN" altLang="en-US" sz="1600" dirty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架构</a:t>
            </a:r>
            <a:endParaRPr lang="zh-CN" altLang="en-US" sz="1600" dirty="0">
              <a:solidFill>
                <a:srgbClr val="7030A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77" name="文本框 376"/>
          <p:cNvSpPr txBox="1"/>
          <p:nvPr/>
        </p:nvSpPr>
        <p:spPr>
          <a:xfrm>
            <a:off x="4173717" y="913542"/>
            <a:ext cx="1118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SOA</a:t>
            </a:r>
            <a:r>
              <a:rPr lang="zh-CN" altLang="en-US" sz="1600" dirty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架构</a:t>
            </a:r>
            <a:endParaRPr lang="zh-CN" altLang="en-US" sz="1600" dirty="0">
              <a:solidFill>
                <a:srgbClr val="7030A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cxnSp>
        <p:nvCxnSpPr>
          <p:cNvPr id="379" name="直接连接符 378"/>
          <p:cNvCxnSpPr/>
          <p:nvPr/>
        </p:nvCxnSpPr>
        <p:spPr>
          <a:xfrm>
            <a:off x="1476884" y="3648107"/>
            <a:ext cx="321945" cy="35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/>
        </p:nvCxnSpPr>
        <p:spPr>
          <a:xfrm>
            <a:off x="1476884" y="3648107"/>
            <a:ext cx="178792" cy="40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/>
          <p:nvPr/>
        </p:nvCxnSpPr>
        <p:spPr>
          <a:xfrm flipH="1">
            <a:off x="1476884" y="3668046"/>
            <a:ext cx="321945" cy="38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/>
        </p:nvCxnSpPr>
        <p:spPr>
          <a:xfrm>
            <a:off x="1655676" y="3609529"/>
            <a:ext cx="0" cy="446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/>
        </p:nvCxnSpPr>
        <p:spPr>
          <a:xfrm>
            <a:off x="1476884" y="4282218"/>
            <a:ext cx="178792" cy="35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/>
          <p:nvPr/>
        </p:nvCxnSpPr>
        <p:spPr>
          <a:xfrm flipH="1">
            <a:off x="1677722" y="4322148"/>
            <a:ext cx="198248" cy="223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>
            <a:off x="1651445" y="4282218"/>
            <a:ext cx="7429" cy="17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文本框 391"/>
          <p:cNvSpPr txBox="1"/>
          <p:nvPr/>
        </p:nvSpPr>
        <p:spPr>
          <a:xfrm>
            <a:off x="7531099" y="3868242"/>
            <a:ext cx="1293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微服务架构</a:t>
            </a:r>
            <a:endParaRPr lang="zh-CN" altLang="en-US" sz="1600" dirty="0">
              <a:solidFill>
                <a:srgbClr val="7030A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9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6305" y="1180007"/>
            <a:ext cx="2957513" cy="2725341"/>
          </a:xfrm>
          <a:custGeom>
            <a:avLst/>
            <a:gdLst/>
            <a:ahLst/>
            <a:cxnLst/>
            <a:rect l="l" t="t" r="r" b="b"/>
            <a:pathLst>
              <a:path w="4732019" h="4360545">
                <a:moveTo>
                  <a:pt x="0" y="0"/>
                </a:moveTo>
                <a:lnTo>
                  <a:pt x="4732020" y="0"/>
                </a:lnTo>
                <a:lnTo>
                  <a:pt x="4732020" y="4360164"/>
                </a:lnTo>
                <a:lnTo>
                  <a:pt x="0" y="436016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" name="object 3"/>
          <p:cNvSpPr/>
          <p:nvPr/>
        </p:nvSpPr>
        <p:spPr>
          <a:xfrm>
            <a:off x="2695948" y="2966015"/>
            <a:ext cx="1622425" cy="338138"/>
          </a:xfrm>
          <a:custGeom>
            <a:avLst/>
            <a:gdLst/>
            <a:ahLst/>
            <a:cxnLst/>
            <a:rect l="l" t="t" r="r" b="b"/>
            <a:pathLst>
              <a:path w="2595879" h="541020">
                <a:moveTo>
                  <a:pt x="2581021" y="540638"/>
                </a:moveTo>
                <a:lnTo>
                  <a:pt x="14287" y="540638"/>
                </a:lnTo>
                <a:lnTo>
                  <a:pt x="11506" y="540372"/>
                </a:lnTo>
                <a:lnTo>
                  <a:pt x="0" y="526351"/>
                </a:lnTo>
                <a:lnTo>
                  <a:pt x="0" y="14287"/>
                </a:lnTo>
                <a:lnTo>
                  <a:pt x="14287" y="0"/>
                </a:lnTo>
                <a:lnTo>
                  <a:pt x="2581021" y="0"/>
                </a:lnTo>
                <a:lnTo>
                  <a:pt x="259530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512063"/>
                </a:lnTo>
                <a:lnTo>
                  <a:pt x="14287" y="512063"/>
                </a:lnTo>
                <a:lnTo>
                  <a:pt x="28575" y="526351"/>
                </a:lnTo>
                <a:lnTo>
                  <a:pt x="2595308" y="526351"/>
                </a:lnTo>
                <a:lnTo>
                  <a:pt x="2595041" y="529145"/>
                </a:lnTo>
                <a:lnTo>
                  <a:pt x="2583815" y="540372"/>
                </a:lnTo>
                <a:lnTo>
                  <a:pt x="2581021" y="540638"/>
                </a:lnTo>
                <a:close/>
              </a:path>
              <a:path w="2595879" h="54102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595879" h="541020">
                <a:moveTo>
                  <a:pt x="256673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566733" y="14287"/>
                </a:lnTo>
                <a:lnTo>
                  <a:pt x="2566733" y="28575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566733" y="14287"/>
                </a:lnTo>
                <a:lnTo>
                  <a:pt x="2581021" y="28575"/>
                </a:lnTo>
                <a:lnTo>
                  <a:pt x="2595308" y="28575"/>
                </a:lnTo>
                <a:lnTo>
                  <a:pt x="2595308" y="512063"/>
                </a:lnTo>
                <a:lnTo>
                  <a:pt x="2581021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28575"/>
                </a:moveTo>
                <a:lnTo>
                  <a:pt x="2581021" y="28575"/>
                </a:lnTo>
                <a:lnTo>
                  <a:pt x="2566733" y="14287"/>
                </a:lnTo>
                <a:lnTo>
                  <a:pt x="2595308" y="14287"/>
                </a:lnTo>
                <a:lnTo>
                  <a:pt x="2595308" y="28575"/>
                </a:lnTo>
                <a:close/>
              </a:path>
              <a:path w="2595879" h="541020">
                <a:moveTo>
                  <a:pt x="28575" y="526351"/>
                </a:moveTo>
                <a:lnTo>
                  <a:pt x="14287" y="512063"/>
                </a:lnTo>
                <a:lnTo>
                  <a:pt x="28575" y="512063"/>
                </a:lnTo>
                <a:lnTo>
                  <a:pt x="28575" y="526351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8575" y="526351"/>
                </a:lnTo>
                <a:lnTo>
                  <a:pt x="28575" y="512063"/>
                </a:lnTo>
                <a:lnTo>
                  <a:pt x="2566733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526351"/>
                </a:moveTo>
                <a:lnTo>
                  <a:pt x="2566733" y="526351"/>
                </a:lnTo>
                <a:lnTo>
                  <a:pt x="2581021" y="512063"/>
                </a:lnTo>
                <a:lnTo>
                  <a:pt x="2595308" y="512063"/>
                </a:lnTo>
                <a:lnTo>
                  <a:pt x="2595308" y="52635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/>
          <p:nvPr/>
        </p:nvSpPr>
        <p:spPr>
          <a:xfrm>
            <a:off x="4377246" y="2960292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90" h="1199514">
                <a:moveTo>
                  <a:pt x="527634" y="1199006"/>
                </a:moveTo>
                <a:lnTo>
                  <a:pt x="14287" y="1199006"/>
                </a:lnTo>
                <a:lnTo>
                  <a:pt x="11493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1"/>
                </a:lnTo>
                <a:lnTo>
                  <a:pt x="14287" y="1170431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42" y="1187500"/>
                </a:lnTo>
                <a:lnTo>
                  <a:pt x="530415" y="1198727"/>
                </a:lnTo>
                <a:lnTo>
                  <a:pt x="527634" y="1199006"/>
                </a:lnTo>
                <a:close/>
              </a:path>
              <a:path w="54229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90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1"/>
                </a:lnTo>
                <a:lnTo>
                  <a:pt x="527634" y="1170431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90" h="1199514">
                <a:moveTo>
                  <a:pt x="28575" y="1184719"/>
                </a:moveTo>
                <a:lnTo>
                  <a:pt x="14287" y="1170431"/>
                </a:lnTo>
                <a:lnTo>
                  <a:pt x="28575" y="1170431"/>
                </a:lnTo>
                <a:lnTo>
                  <a:pt x="28575" y="1184719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1"/>
                </a:lnTo>
                <a:lnTo>
                  <a:pt x="513346" y="1170431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1"/>
                </a:lnTo>
                <a:lnTo>
                  <a:pt x="541921" y="1170431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" name="object 5"/>
          <p:cNvSpPr txBox="1"/>
          <p:nvPr/>
        </p:nvSpPr>
        <p:spPr>
          <a:xfrm>
            <a:off x="4250945" y="3183932"/>
            <a:ext cx="432683" cy="302021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AP</a:t>
            </a:r>
            <a:r>
              <a:rPr sz="1406" dirty="0">
                <a:latin typeface="微软雅黑"/>
                <a:cs typeface="微软雅黑"/>
              </a:rPr>
              <a:t>I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6862" y="1552433"/>
            <a:ext cx="321072" cy="731838"/>
          </a:xfrm>
          <a:custGeom>
            <a:avLst/>
            <a:gdLst/>
            <a:ahLst/>
            <a:cxnLst/>
            <a:rect l="l" t="t" r="r" b="b"/>
            <a:pathLst>
              <a:path w="513715" h="1170939">
                <a:moveTo>
                  <a:pt x="0" y="0"/>
                </a:moveTo>
                <a:lnTo>
                  <a:pt x="513588" y="0"/>
                </a:lnTo>
                <a:lnTo>
                  <a:pt x="513588" y="1170432"/>
                </a:lnTo>
                <a:lnTo>
                  <a:pt x="0" y="1170432"/>
                </a:lnTo>
                <a:lnTo>
                  <a:pt x="0" y="0"/>
                </a:lnTo>
                <a:close/>
              </a:path>
            </a:pathLst>
          </a:custGeom>
          <a:solidFill>
            <a:srgbClr val="202E3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" name="object 7"/>
          <p:cNvSpPr/>
          <p:nvPr/>
        </p:nvSpPr>
        <p:spPr>
          <a:xfrm>
            <a:off x="6508369" y="1543441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90" h="1199514">
                <a:moveTo>
                  <a:pt x="527634" y="1199007"/>
                </a:moveTo>
                <a:lnTo>
                  <a:pt x="14287" y="1199007"/>
                </a:lnTo>
                <a:lnTo>
                  <a:pt x="11506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2"/>
                </a:lnTo>
                <a:lnTo>
                  <a:pt x="14287" y="1170432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55" y="1187500"/>
                </a:lnTo>
                <a:lnTo>
                  <a:pt x="530428" y="1198727"/>
                </a:lnTo>
                <a:lnTo>
                  <a:pt x="527634" y="1199007"/>
                </a:lnTo>
                <a:close/>
              </a:path>
              <a:path w="54229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90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2"/>
                </a:lnTo>
                <a:lnTo>
                  <a:pt x="527634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90" h="1199514">
                <a:moveTo>
                  <a:pt x="28575" y="1184719"/>
                </a:moveTo>
                <a:lnTo>
                  <a:pt x="14287" y="1170432"/>
                </a:lnTo>
                <a:lnTo>
                  <a:pt x="28575" y="1170432"/>
                </a:lnTo>
                <a:lnTo>
                  <a:pt x="28575" y="1184719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2"/>
                </a:lnTo>
                <a:lnTo>
                  <a:pt x="513346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2"/>
                </a:lnTo>
                <a:lnTo>
                  <a:pt x="541921" y="1170432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 txBox="1"/>
          <p:nvPr/>
        </p:nvSpPr>
        <p:spPr>
          <a:xfrm>
            <a:off x="6382069" y="1767080"/>
            <a:ext cx="432683" cy="302021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AP</a:t>
            </a:r>
            <a:r>
              <a:rPr sz="1406" dirty="0">
                <a:latin typeface="微软雅黑"/>
                <a:cs typeface="微软雅黑"/>
              </a:rPr>
              <a:t>I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11197" y="1557196"/>
            <a:ext cx="1708944" cy="731838"/>
          </a:xfrm>
          <a:custGeom>
            <a:avLst/>
            <a:gdLst/>
            <a:ahLst/>
            <a:cxnLst/>
            <a:rect l="l" t="t" r="r" b="b"/>
            <a:pathLst>
              <a:path w="2734309" h="1170939">
                <a:moveTo>
                  <a:pt x="0" y="0"/>
                </a:moveTo>
                <a:lnTo>
                  <a:pt x="2734056" y="0"/>
                </a:lnTo>
                <a:lnTo>
                  <a:pt x="2734056" y="1170432"/>
                </a:lnTo>
                <a:lnTo>
                  <a:pt x="0" y="1170432"/>
                </a:lnTo>
                <a:lnTo>
                  <a:pt x="0" y="0"/>
                </a:lnTo>
                <a:close/>
              </a:path>
            </a:pathLst>
          </a:custGeom>
          <a:solidFill>
            <a:srgbClr val="202E3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6902585" y="1548481"/>
            <a:ext cx="1726406" cy="749697"/>
          </a:xfrm>
          <a:custGeom>
            <a:avLst/>
            <a:gdLst/>
            <a:ahLst/>
            <a:cxnLst/>
            <a:rect l="l" t="t" r="r" b="b"/>
            <a:pathLst>
              <a:path w="2762250" h="1199514">
                <a:moveTo>
                  <a:pt x="2747860" y="1199006"/>
                </a:moveTo>
                <a:lnTo>
                  <a:pt x="14287" y="1199006"/>
                </a:lnTo>
                <a:lnTo>
                  <a:pt x="11493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2747860" y="0"/>
                </a:lnTo>
                <a:lnTo>
                  <a:pt x="2762148" y="14287"/>
                </a:lnTo>
                <a:lnTo>
                  <a:pt x="28575" y="14287"/>
                </a:lnTo>
                <a:lnTo>
                  <a:pt x="14287" y="28574"/>
                </a:lnTo>
                <a:lnTo>
                  <a:pt x="28575" y="28574"/>
                </a:lnTo>
                <a:lnTo>
                  <a:pt x="28575" y="1170431"/>
                </a:lnTo>
                <a:lnTo>
                  <a:pt x="14287" y="1170431"/>
                </a:lnTo>
                <a:lnTo>
                  <a:pt x="28575" y="1184719"/>
                </a:lnTo>
                <a:lnTo>
                  <a:pt x="2762148" y="1184719"/>
                </a:lnTo>
                <a:lnTo>
                  <a:pt x="2761869" y="1187500"/>
                </a:lnTo>
                <a:lnTo>
                  <a:pt x="2750642" y="1198727"/>
                </a:lnTo>
                <a:lnTo>
                  <a:pt x="2747860" y="1199006"/>
                </a:lnTo>
                <a:close/>
              </a:path>
              <a:path w="2762250" h="1199514">
                <a:moveTo>
                  <a:pt x="28575" y="28574"/>
                </a:moveTo>
                <a:lnTo>
                  <a:pt x="14287" y="28574"/>
                </a:lnTo>
                <a:lnTo>
                  <a:pt x="28575" y="14287"/>
                </a:lnTo>
                <a:lnTo>
                  <a:pt x="28575" y="28574"/>
                </a:lnTo>
                <a:close/>
              </a:path>
              <a:path w="2762250" h="1199514">
                <a:moveTo>
                  <a:pt x="2733573" y="28574"/>
                </a:moveTo>
                <a:lnTo>
                  <a:pt x="28575" y="28574"/>
                </a:lnTo>
                <a:lnTo>
                  <a:pt x="28575" y="14287"/>
                </a:lnTo>
                <a:lnTo>
                  <a:pt x="2733573" y="14287"/>
                </a:lnTo>
                <a:lnTo>
                  <a:pt x="2733573" y="28574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733573" y="14287"/>
                </a:lnTo>
                <a:lnTo>
                  <a:pt x="2747860" y="28574"/>
                </a:lnTo>
                <a:lnTo>
                  <a:pt x="2762148" y="28574"/>
                </a:lnTo>
                <a:lnTo>
                  <a:pt x="2762148" y="1170431"/>
                </a:lnTo>
                <a:lnTo>
                  <a:pt x="2747860" y="1170431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28574"/>
                </a:moveTo>
                <a:lnTo>
                  <a:pt x="2747860" y="28574"/>
                </a:lnTo>
                <a:lnTo>
                  <a:pt x="2733573" y="14287"/>
                </a:lnTo>
                <a:lnTo>
                  <a:pt x="2762148" y="14287"/>
                </a:lnTo>
                <a:lnTo>
                  <a:pt x="2762148" y="28574"/>
                </a:lnTo>
                <a:close/>
              </a:path>
              <a:path w="2762250" h="1199514">
                <a:moveTo>
                  <a:pt x="28575" y="1184719"/>
                </a:moveTo>
                <a:lnTo>
                  <a:pt x="14287" y="1170431"/>
                </a:lnTo>
                <a:lnTo>
                  <a:pt x="28575" y="1170431"/>
                </a:lnTo>
                <a:lnTo>
                  <a:pt x="28575" y="1184719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8575" y="1184719"/>
                </a:lnTo>
                <a:lnTo>
                  <a:pt x="28575" y="1170431"/>
                </a:lnTo>
                <a:lnTo>
                  <a:pt x="2733573" y="1170431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1184719"/>
                </a:moveTo>
                <a:lnTo>
                  <a:pt x="2733573" y="1184719"/>
                </a:lnTo>
                <a:lnTo>
                  <a:pt x="2747860" y="1170431"/>
                </a:lnTo>
                <a:lnTo>
                  <a:pt x="2762148" y="1170431"/>
                </a:lnTo>
                <a:lnTo>
                  <a:pt x="2762148" y="118471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 txBox="1"/>
          <p:nvPr/>
        </p:nvSpPr>
        <p:spPr>
          <a:xfrm>
            <a:off x="6911197" y="1796329"/>
            <a:ext cx="1708944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397" algn="ctr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微服</a:t>
            </a:r>
            <a:r>
              <a:rPr sz="1406" spc="-3" dirty="0">
                <a:latin typeface="微软雅黑"/>
                <a:cs typeface="微软雅黑"/>
              </a:rPr>
              <a:t>务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5948" y="3377503"/>
            <a:ext cx="1622425" cy="338138"/>
          </a:xfrm>
          <a:custGeom>
            <a:avLst/>
            <a:gdLst/>
            <a:ahLst/>
            <a:cxnLst/>
            <a:rect l="l" t="t" r="r" b="b"/>
            <a:pathLst>
              <a:path w="2595879" h="541020">
                <a:moveTo>
                  <a:pt x="2581021" y="540638"/>
                </a:moveTo>
                <a:lnTo>
                  <a:pt x="14287" y="540638"/>
                </a:lnTo>
                <a:lnTo>
                  <a:pt x="11506" y="540359"/>
                </a:lnTo>
                <a:lnTo>
                  <a:pt x="0" y="526351"/>
                </a:lnTo>
                <a:lnTo>
                  <a:pt x="0" y="14287"/>
                </a:lnTo>
                <a:lnTo>
                  <a:pt x="14287" y="0"/>
                </a:lnTo>
                <a:lnTo>
                  <a:pt x="2581021" y="0"/>
                </a:lnTo>
                <a:lnTo>
                  <a:pt x="259530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512063"/>
                </a:lnTo>
                <a:lnTo>
                  <a:pt x="14287" y="512063"/>
                </a:lnTo>
                <a:lnTo>
                  <a:pt x="28575" y="526351"/>
                </a:lnTo>
                <a:lnTo>
                  <a:pt x="2595308" y="526351"/>
                </a:lnTo>
                <a:lnTo>
                  <a:pt x="2595041" y="529132"/>
                </a:lnTo>
                <a:lnTo>
                  <a:pt x="2583815" y="540359"/>
                </a:lnTo>
                <a:lnTo>
                  <a:pt x="2581021" y="540638"/>
                </a:lnTo>
                <a:close/>
              </a:path>
              <a:path w="2595879" h="54102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595879" h="541020">
                <a:moveTo>
                  <a:pt x="256673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566733" y="14287"/>
                </a:lnTo>
                <a:lnTo>
                  <a:pt x="2566733" y="28575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566733" y="14287"/>
                </a:lnTo>
                <a:lnTo>
                  <a:pt x="2581021" y="28575"/>
                </a:lnTo>
                <a:lnTo>
                  <a:pt x="2595308" y="28575"/>
                </a:lnTo>
                <a:lnTo>
                  <a:pt x="2595308" y="512063"/>
                </a:lnTo>
                <a:lnTo>
                  <a:pt x="2581021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28575"/>
                </a:moveTo>
                <a:lnTo>
                  <a:pt x="2581021" y="28575"/>
                </a:lnTo>
                <a:lnTo>
                  <a:pt x="2566733" y="14287"/>
                </a:lnTo>
                <a:lnTo>
                  <a:pt x="2595308" y="14287"/>
                </a:lnTo>
                <a:lnTo>
                  <a:pt x="2595308" y="28575"/>
                </a:lnTo>
                <a:close/>
              </a:path>
              <a:path w="2595879" h="541020">
                <a:moveTo>
                  <a:pt x="28575" y="526351"/>
                </a:moveTo>
                <a:lnTo>
                  <a:pt x="14287" y="512063"/>
                </a:lnTo>
                <a:lnTo>
                  <a:pt x="28575" y="512063"/>
                </a:lnTo>
                <a:lnTo>
                  <a:pt x="28575" y="526351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8575" y="526351"/>
                </a:lnTo>
                <a:lnTo>
                  <a:pt x="28575" y="512063"/>
                </a:lnTo>
                <a:lnTo>
                  <a:pt x="2566733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526351"/>
                </a:moveTo>
                <a:lnTo>
                  <a:pt x="2566733" y="526351"/>
                </a:lnTo>
                <a:lnTo>
                  <a:pt x="2581021" y="512063"/>
                </a:lnTo>
                <a:lnTo>
                  <a:pt x="2595308" y="512063"/>
                </a:lnTo>
                <a:lnTo>
                  <a:pt x="2595308" y="52635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 txBox="1"/>
          <p:nvPr/>
        </p:nvSpPr>
        <p:spPr>
          <a:xfrm>
            <a:off x="3232325" y="3007885"/>
            <a:ext cx="549672" cy="645482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微服</a:t>
            </a:r>
            <a:r>
              <a:rPr sz="1406" spc="-3" dirty="0">
                <a:latin typeface="微软雅黑"/>
                <a:cs typeface="微软雅黑"/>
              </a:rPr>
              <a:t>务</a:t>
            </a:r>
            <a:endParaRPr sz="1406" dirty="0">
              <a:latin typeface="微软雅黑"/>
              <a:cs typeface="微软雅黑"/>
            </a:endParaRPr>
          </a:p>
          <a:p>
            <a:pPr marL="7938">
              <a:spcBef>
                <a:spcPts val="1553"/>
              </a:spcBef>
            </a:pPr>
            <a:r>
              <a:rPr sz="1406" spc="-6" dirty="0">
                <a:latin typeface="微软雅黑"/>
                <a:cs typeface="微软雅黑"/>
              </a:rPr>
              <a:t>微服</a:t>
            </a:r>
            <a:r>
              <a:rPr sz="1406" spc="-3" dirty="0">
                <a:latin typeface="微软雅黑"/>
                <a:cs typeface="微软雅黑"/>
              </a:rPr>
              <a:t>务</a:t>
            </a:r>
            <a:endParaRPr sz="1406" dirty="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21575" y="2895459"/>
            <a:ext cx="321072" cy="731838"/>
          </a:xfrm>
          <a:custGeom>
            <a:avLst/>
            <a:gdLst/>
            <a:ahLst/>
            <a:cxnLst/>
            <a:rect l="l" t="t" r="r" b="b"/>
            <a:pathLst>
              <a:path w="513715" h="1170939">
                <a:moveTo>
                  <a:pt x="0" y="0"/>
                </a:moveTo>
                <a:lnTo>
                  <a:pt x="513588" y="0"/>
                </a:lnTo>
                <a:lnTo>
                  <a:pt x="513588" y="1170431"/>
                </a:lnTo>
                <a:lnTo>
                  <a:pt x="0" y="1170431"/>
                </a:lnTo>
                <a:lnTo>
                  <a:pt x="0" y="0"/>
                </a:lnTo>
                <a:close/>
              </a:path>
            </a:pathLst>
          </a:custGeom>
          <a:solidFill>
            <a:srgbClr val="202E3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6112788" y="2886276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90" h="1199514">
                <a:moveTo>
                  <a:pt x="527634" y="1199007"/>
                </a:moveTo>
                <a:lnTo>
                  <a:pt x="14287" y="1199007"/>
                </a:lnTo>
                <a:lnTo>
                  <a:pt x="11493" y="1198740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2"/>
                </a:lnTo>
                <a:lnTo>
                  <a:pt x="14287" y="1170432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42" y="1187513"/>
                </a:lnTo>
                <a:lnTo>
                  <a:pt x="530415" y="1198740"/>
                </a:lnTo>
                <a:lnTo>
                  <a:pt x="527634" y="1199007"/>
                </a:lnTo>
                <a:close/>
              </a:path>
              <a:path w="54229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90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2"/>
                </a:lnTo>
                <a:lnTo>
                  <a:pt x="527634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90" h="1199514">
                <a:moveTo>
                  <a:pt x="28575" y="1184719"/>
                </a:moveTo>
                <a:lnTo>
                  <a:pt x="14287" y="1170432"/>
                </a:lnTo>
                <a:lnTo>
                  <a:pt x="28575" y="1170432"/>
                </a:lnTo>
                <a:lnTo>
                  <a:pt x="28575" y="1184719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2"/>
                </a:lnTo>
                <a:lnTo>
                  <a:pt x="513346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2"/>
                </a:lnTo>
                <a:lnTo>
                  <a:pt x="541921" y="1170432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 txBox="1"/>
          <p:nvPr/>
        </p:nvSpPr>
        <p:spPr>
          <a:xfrm>
            <a:off x="5986488" y="3074989"/>
            <a:ext cx="432683" cy="371872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事</a:t>
            </a:r>
            <a:r>
              <a:rPr sz="1406" dirty="0">
                <a:latin typeface="微软雅黑"/>
                <a:cs typeface="微软雅黑"/>
              </a:rPr>
              <a:t>件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8045" y="2881171"/>
            <a:ext cx="321072" cy="731838"/>
          </a:xfrm>
          <a:custGeom>
            <a:avLst/>
            <a:gdLst/>
            <a:ahLst/>
            <a:cxnLst/>
            <a:rect l="l" t="t" r="r" b="b"/>
            <a:pathLst>
              <a:path w="513715" h="1170939">
                <a:moveTo>
                  <a:pt x="0" y="0"/>
                </a:moveTo>
                <a:lnTo>
                  <a:pt x="513588" y="0"/>
                </a:lnTo>
                <a:lnTo>
                  <a:pt x="513588" y="1170432"/>
                </a:lnTo>
                <a:lnTo>
                  <a:pt x="0" y="1170432"/>
                </a:lnTo>
                <a:lnTo>
                  <a:pt x="0" y="0"/>
                </a:lnTo>
                <a:close/>
              </a:path>
            </a:pathLst>
          </a:custGeom>
          <a:solidFill>
            <a:srgbClr val="202E3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" name="object 18"/>
          <p:cNvSpPr/>
          <p:nvPr/>
        </p:nvSpPr>
        <p:spPr>
          <a:xfrm>
            <a:off x="8349536" y="2872083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90" h="1199514">
                <a:moveTo>
                  <a:pt x="527634" y="1199006"/>
                </a:moveTo>
                <a:lnTo>
                  <a:pt x="14287" y="1199006"/>
                </a:lnTo>
                <a:lnTo>
                  <a:pt x="11506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1"/>
                </a:lnTo>
                <a:lnTo>
                  <a:pt x="14287" y="1170431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55" y="1187500"/>
                </a:lnTo>
                <a:lnTo>
                  <a:pt x="530428" y="1198727"/>
                </a:lnTo>
                <a:lnTo>
                  <a:pt x="527634" y="1199006"/>
                </a:lnTo>
                <a:close/>
              </a:path>
              <a:path w="54229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90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1"/>
                </a:lnTo>
                <a:lnTo>
                  <a:pt x="527634" y="1170431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90" h="1199514">
                <a:moveTo>
                  <a:pt x="28575" y="1184719"/>
                </a:moveTo>
                <a:lnTo>
                  <a:pt x="14287" y="1170431"/>
                </a:lnTo>
                <a:lnTo>
                  <a:pt x="28575" y="1170431"/>
                </a:lnTo>
                <a:lnTo>
                  <a:pt x="28575" y="1184719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1"/>
                </a:lnTo>
                <a:lnTo>
                  <a:pt x="513346" y="1170431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1"/>
                </a:lnTo>
                <a:lnTo>
                  <a:pt x="541921" y="1170431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 txBox="1"/>
          <p:nvPr/>
        </p:nvSpPr>
        <p:spPr>
          <a:xfrm>
            <a:off x="8223235" y="3095722"/>
            <a:ext cx="432683" cy="302021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AP</a:t>
            </a:r>
            <a:r>
              <a:rPr sz="1406" dirty="0">
                <a:latin typeface="微软雅黑"/>
                <a:cs typeface="微软雅黑"/>
              </a:rPr>
              <a:t>I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7339" y="2884029"/>
            <a:ext cx="1708150" cy="731838"/>
          </a:xfrm>
          <a:custGeom>
            <a:avLst/>
            <a:gdLst/>
            <a:ahLst/>
            <a:cxnLst/>
            <a:rect l="l" t="t" r="r" b="b"/>
            <a:pathLst>
              <a:path w="2733040" h="1170939">
                <a:moveTo>
                  <a:pt x="0" y="0"/>
                </a:moveTo>
                <a:lnTo>
                  <a:pt x="2732532" y="0"/>
                </a:lnTo>
                <a:lnTo>
                  <a:pt x="2732532" y="1170432"/>
                </a:lnTo>
                <a:lnTo>
                  <a:pt x="0" y="1170432"/>
                </a:lnTo>
                <a:lnTo>
                  <a:pt x="0" y="0"/>
                </a:lnTo>
                <a:close/>
              </a:path>
            </a:pathLst>
          </a:custGeom>
          <a:solidFill>
            <a:srgbClr val="202E3C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" name="object 21"/>
          <p:cNvSpPr/>
          <p:nvPr/>
        </p:nvSpPr>
        <p:spPr>
          <a:xfrm>
            <a:off x="6518061" y="2874846"/>
            <a:ext cx="1726406" cy="749697"/>
          </a:xfrm>
          <a:custGeom>
            <a:avLst/>
            <a:gdLst/>
            <a:ahLst/>
            <a:cxnLst/>
            <a:rect l="l" t="t" r="r" b="b"/>
            <a:pathLst>
              <a:path w="2762250" h="1199514">
                <a:moveTo>
                  <a:pt x="2747860" y="1199007"/>
                </a:moveTo>
                <a:lnTo>
                  <a:pt x="14287" y="1199007"/>
                </a:lnTo>
                <a:lnTo>
                  <a:pt x="11506" y="1198740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2747860" y="0"/>
                </a:lnTo>
                <a:lnTo>
                  <a:pt x="276214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2"/>
                </a:lnTo>
                <a:lnTo>
                  <a:pt x="14287" y="1170432"/>
                </a:lnTo>
                <a:lnTo>
                  <a:pt x="28575" y="1184719"/>
                </a:lnTo>
                <a:lnTo>
                  <a:pt x="2762148" y="1184719"/>
                </a:lnTo>
                <a:lnTo>
                  <a:pt x="2761881" y="1187513"/>
                </a:lnTo>
                <a:lnTo>
                  <a:pt x="2750654" y="1198740"/>
                </a:lnTo>
                <a:lnTo>
                  <a:pt x="2747860" y="1199007"/>
                </a:lnTo>
                <a:close/>
              </a:path>
              <a:path w="276225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762250" h="1199514">
                <a:moveTo>
                  <a:pt x="273357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733573" y="14287"/>
                </a:lnTo>
                <a:lnTo>
                  <a:pt x="2733573" y="28575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733573" y="14287"/>
                </a:lnTo>
                <a:lnTo>
                  <a:pt x="2747860" y="28575"/>
                </a:lnTo>
                <a:lnTo>
                  <a:pt x="2762148" y="28575"/>
                </a:lnTo>
                <a:lnTo>
                  <a:pt x="2762148" y="1170432"/>
                </a:lnTo>
                <a:lnTo>
                  <a:pt x="2747860" y="1170432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28575"/>
                </a:moveTo>
                <a:lnTo>
                  <a:pt x="2747860" y="28575"/>
                </a:lnTo>
                <a:lnTo>
                  <a:pt x="2733573" y="14287"/>
                </a:lnTo>
                <a:lnTo>
                  <a:pt x="2762148" y="14287"/>
                </a:lnTo>
                <a:lnTo>
                  <a:pt x="2762148" y="28575"/>
                </a:lnTo>
                <a:close/>
              </a:path>
              <a:path w="2762250" h="1199514">
                <a:moveTo>
                  <a:pt x="28575" y="1184719"/>
                </a:moveTo>
                <a:lnTo>
                  <a:pt x="14287" y="1170432"/>
                </a:lnTo>
                <a:lnTo>
                  <a:pt x="28575" y="1170432"/>
                </a:lnTo>
                <a:lnTo>
                  <a:pt x="28575" y="1184719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8575" y="1184719"/>
                </a:lnTo>
                <a:lnTo>
                  <a:pt x="28575" y="1170432"/>
                </a:lnTo>
                <a:lnTo>
                  <a:pt x="2733573" y="1170432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1184719"/>
                </a:moveTo>
                <a:lnTo>
                  <a:pt x="2733573" y="1184719"/>
                </a:lnTo>
                <a:lnTo>
                  <a:pt x="2747860" y="1170432"/>
                </a:lnTo>
                <a:lnTo>
                  <a:pt x="2762148" y="1170432"/>
                </a:lnTo>
                <a:lnTo>
                  <a:pt x="2762148" y="118471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" name="object 22"/>
          <p:cNvSpPr txBox="1"/>
          <p:nvPr/>
        </p:nvSpPr>
        <p:spPr>
          <a:xfrm>
            <a:off x="6527339" y="3122693"/>
            <a:ext cx="1708150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algn="ctr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微服</a:t>
            </a:r>
            <a:r>
              <a:rPr sz="1406" spc="-3" dirty="0">
                <a:latin typeface="微软雅黑"/>
                <a:cs typeface="微软雅黑"/>
              </a:rPr>
              <a:t>务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54406" y="1667424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90" h="1199514">
                <a:moveTo>
                  <a:pt x="527634" y="1199007"/>
                </a:moveTo>
                <a:lnTo>
                  <a:pt x="14287" y="1199007"/>
                </a:lnTo>
                <a:lnTo>
                  <a:pt x="11506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2"/>
                </a:lnTo>
                <a:lnTo>
                  <a:pt x="14287" y="1170432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42" y="1187500"/>
                </a:lnTo>
                <a:lnTo>
                  <a:pt x="530428" y="1198727"/>
                </a:lnTo>
                <a:lnTo>
                  <a:pt x="527634" y="1199007"/>
                </a:lnTo>
                <a:close/>
              </a:path>
              <a:path w="54229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90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2"/>
                </a:lnTo>
                <a:lnTo>
                  <a:pt x="527634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90" h="1199514">
                <a:moveTo>
                  <a:pt x="28575" y="1184719"/>
                </a:moveTo>
                <a:lnTo>
                  <a:pt x="14287" y="1170432"/>
                </a:lnTo>
                <a:lnTo>
                  <a:pt x="28575" y="1170432"/>
                </a:lnTo>
                <a:lnTo>
                  <a:pt x="28575" y="1184719"/>
                </a:lnTo>
                <a:close/>
              </a:path>
              <a:path w="542290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2"/>
                </a:lnTo>
                <a:lnTo>
                  <a:pt x="513346" y="1170432"/>
                </a:lnTo>
                <a:lnTo>
                  <a:pt x="513346" y="1184719"/>
                </a:lnTo>
                <a:close/>
              </a:path>
              <a:path w="542290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2"/>
                </a:lnTo>
                <a:lnTo>
                  <a:pt x="541921" y="1170432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 txBox="1"/>
          <p:nvPr/>
        </p:nvSpPr>
        <p:spPr>
          <a:xfrm>
            <a:off x="4328106" y="1856139"/>
            <a:ext cx="432683" cy="371872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事</a:t>
            </a:r>
            <a:r>
              <a:rPr sz="1406" dirty="0">
                <a:latin typeface="微软雅黑"/>
                <a:cs typeface="微软雅黑"/>
              </a:rPr>
              <a:t>件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37701" y="1667424"/>
            <a:ext cx="338931" cy="749697"/>
          </a:xfrm>
          <a:custGeom>
            <a:avLst/>
            <a:gdLst/>
            <a:ahLst/>
            <a:cxnLst/>
            <a:rect l="l" t="t" r="r" b="b"/>
            <a:pathLst>
              <a:path w="542289" h="1199514">
                <a:moveTo>
                  <a:pt x="527634" y="1199007"/>
                </a:moveTo>
                <a:lnTo>
                  <a:pt x="14287" y="1199007"/>
                </a:lnTo>
                <a:lnTo>
                  <a:pt x="11493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527634" y="0"/>
                </a:lnTo>
                <a:lnTo>
                  <a:pt x="541921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2"/>
                </a:lnTo>
                <a:lnTo>
                  <a:pt x="14287" y="1170432"/>
                </a:lnTo>
                <a:lnTo>
                  <a:pt x="28575" y="1184719"/>
                </a:lnTo>
                <a:lnTo>
                  <a:pt x="541921" y="1184719"/>
                </a:lnTo>
                <a:lnTo>
                  <a:pt x="541642" y="1187500"/>
                </a:lnTo>
                <a:lnTo>
                  <a:pt x="530415" y="1198727"/>
                </a:lnTo>
                <a:lnTo>
                  <a:pt x="527634" y="1199007"/>
                </a:lnTo>
                <a:close/>
              </a:path>
              <a:path w="542289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542289" h="1199514">
                <a:moveTo>
                  <a:pt x="513346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513346" y="14287"/>
                </a:lnTo>
                <a:lnTo>
                  <a:pt x="513346" y="28575"/>
                </a:lnTo>
                <a:close/>
              </a:path>
              <a:path w="542289" h="1199514">
                <a:moveTo>
                  <a:pt x="513346" y="1184719"/>
                </a:moveTo>
                <a:lnTo>
                  <a:pt x="513346" y="14287"/>
                </a:lnTo>
                <a:lnTo>
                  <a:pt x="527634" y="28575"/>
                </a:lnTo>
                <a:lnTo>
                  <a:pt x="541921" y="28575"/>
                </a:lnTo>
                <a:lnTo>
                  <a:pt x="541921" y="1170432"/>
                </a:lnTo>
                <a:lnTo>
                  <a:pt x="527634" y="1170432"/>
                </a:lnTo>
                <a:lnTo>
                  <a:pt x="513346" y="1184719"/>
                </a:lnTo>
                <a:close/>
              </a:path>
              <a:path w="542289" h="1199514">
                <a:moveTo>
                  <a:pt x="541921" y="28575"/>
                </a:moveTo>
                <a:lnTo>
                  <a:pt x="527634" y="28575"/>
                </a:lnTo>
                <a:lnTo>
                  <a:pt x="513346" y="14287"/>
                </a:lnTo>
                <a:lnTo>
                  <a:pt x="541921" y="14287"/>
                </a:lnTo>
                <a:lnTo>
                  <a:pt x="541921" y="28575"/>
                </a:lnTo>
                <a:close/>
              </a:path>
              <a:path w="542289" h="1199514">
                <a:moveTo>
                  <a:pt x="28575" y="1184719"/>
                </a:moveTo>
                <a:lnTo>
                  <a:pt x="14287" y="1170432"/>
                </a:lnTo>
                <a:lnTo>
                  <a:pt x="28575" y="1170432"/>
                </a:lnTo>
                <a:lnTo>
                  <a:pt x="28575" y="1184719"/>
                </a:lnTo>
                <a:close/>
              </a:path>
              <a:path w="542289" h="1199514">
                <a:moveTo>
                  <a:pt x="513346" y="1184719"/>
                </a:moveTo>
                <a:lnTo>
                  <a:pt x="28575" y="1184719"/>
                </a:lnTo>
                <a:lnTo>
                  <a:pt x="28575" y="1170432"/>
                </a:lnTo>
                <a:lnTo>
                  <a:pt x="513346" y="1170432"/>
                </a:lnTo>
                <a:lnTo>
                  <a:pt x="513346" y="1184719"/>
                </a:lnTo>
                <a:close/>
              </a:path>
              <a:path w="542289" h="1199514">
                <a:moveTo>
                  <a:pt x="541921" y="1184719"/>
                </a:moveTo>
                <a:lnTo>
                  <a:pt x="513346" y="1184719"/>
                </a:lnTo>
                <a:lnTo>
                  <a:pt x="527634" y="1170432"/>
                </a:lnTo>
                <a:lnTo>
                  <a:pt x="541921" y="1170432"/>
                </a:lnTo>
                <a:lnTo>
                  <a:pt x="541921" y="11847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 txBox="1"/>
          <p:nvPr/>
        </p:nvSpPr>
        <p:spPr>
          <a:xfrm>
            <a:off x="2111400" y="1891064"/>
            <a:ext cx="432683" cy="302021"/>
          </a:xfrm>
          <a:prstGeom prst="rect">
            <a:avLst/>
          </a:prstGeom>
        </p:spPr>
        <p:txBody>
          <a:bodyPr vert="vert" wrap="square" lIns="0" tIns="17859" rIns="0" bIns="0" rtlCol="0">
            <a:spAutoFit/>
          </a:bodyPr>
          <a:lstStyle/>
          <a:p>
            <a:pPr marL="7938">
              <a:spcBef>
                <a:spcPts val="141"/>
              </a:spcBef>
            </a:pPr>
            <a:r>
              <a:rPr sz="1406" spc="-3" dirty="0">
                <a:latin typeface="微软雅黑"/>
                <a:cs typeface="微软雅黑"/>
              </a:rPr>
              <a:t>AP</a:t>
            </a:r>
            <a:r>
              <a:rPr sz="1406" dirty="0">
                <a:latin typeface="微软雅黑"/>
                <a:cs typeface="微软雅黑"/>
              </a:rPr>
              <a:t>I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49665" y="1667424"/>
            <a:ext cx="1726406" cy="749697"/>
          </a:xfrm>
          <a:custGeom>
            <a:avLst/>
            <a:gdLst/>
            <a:ahLst/>
            <a:cxnLst/>
            <a:rect l="l" t="t" r="r" b="b"/>
            <a:pathLst>
              <a:path w="2762250" h="1199514">
                <a:moveTo>
                  <a:pt x="2747860" y="1199007"/>
                </a:moveTo>
                <a:lnTo>
                  <a:pt x="14287" y="1199007"/>
                </a:lnTo>
                <a:lnTo>
                  <a:pt x="11506" y="1198727"/>
                </a:lnTo>
                <a:lnTo>
                  <a:pt x="0" y="1184719"/>
                </a:lnTo>
                <a:lnTo>
                  <a:pt x="0" y="14287"/>
                </a:lnTo>
                <a:lnTo>
                  <a:pt x="14287" y="0"/>
                </a:lnTo>
                <a:lnTo>
                  <a:pt x="2747860" y="0"/>
                </a:lnTo>
                <a:lnTo>
                  <a:pt x="276214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1170431"/>
                </a:lnTo>
                <a:lnTo>
                  <a:pt x="14287" y="1170431"/>
                </a:lnTo>
                <a:lnTo>
                  <a:pt x="28575" y="1184719"/>
                </a:lnTo>
                <a:lnTo>
                  <a:pt x="2762148" y="1184719"/>
                </a:lnTo>
                <a:lnTo>
                  <a:pt x="2761881" y="1187500"/>
                </a:lnTo>
                <a:lnTo>
                  <a:pt x="2750654" y="1198727"/>
                </a:lnTo>
                <a:lnTo>
                  <a:pt x="2747860" y="1199007"/>
                </a:lnTo>
                <a:close/>
              </a:path>
              <a:path w="2762250" h="1199514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762250" h="1199514">
                <a:moveTo>
                  <a:pt x="273357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733573" y="14287"/>
                </a:lnTo>
                <a:lnTo>
                  <a:pt x="2733573" y="28575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733573" y="14287"/>
                </a:lnTo>
                <a:lnTo>
                  <a:pt x="2747860" y="28575"/>
                </a:lnTo>
                <a:lnTo>
                  <a:pt x="2762148" y="28575"/>
                </a:lnTo>
                <a:lnTo>
                  <a:pt x="2762148" y="1170431"/>
                </a:lnTo>
                <a:lnTo>
                  <a:pt x="2747860" y="1170431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28575"/>
                </a:moveTo>
                <a:lnTo>
                  <a:pt x="2747860" y="28575"/>
                </a:lnTo>
                <a:lnTo>
                  <a:pt x="2733573" y="14287"/>
                </a:lnTo>
                <a:lnTo>
                  <a:pt x="2762148" y="14287"/>
                </a:lnTo>
                <a:lnTo>
                  <a:pt x="2762148" y="28575"/>
                </a:lnTo>
                <a:close/>
              </a:path>
              <a:path w="2762250" h="1199514">
                <a:moveTo>
                  <a:pt x="28575" y="1184719"/>
                </a:moveTo>
                <a:lnTo>
                  <a:pt x="14287" y="1170431"/>
                </a:lnTo>
                <a:lnTo>
                  <a:pt x="28575" y="1170431"/>
                </a:lnTo>
                <a:lnTo>
                  <a:pt x="28575" y="1184719"/>
                </a:lnTo>
                <a:close/>
              </a:path>
              <a:path w="2762250" h="1199514">
                <a:moveTo>
                  <a:pt x="2733573" y="1184719"/>
                </a:moveTo>
                <a:lnTo>
                  <a:pt x="28575" y="1184719"/>
                </a:lnTo>
                <a:lnTo>
                  <a:pt x="28575" y="1170431"/>
                </a:lnTo>
                <a:lnTo>
                  <a:pt x="2733573" y="1170431"/>
                </a:lnTo>
                <a:lnTo>
                  <a:pt x="2733573" y="1184719"/>
                </a:lnTo>
                <a:close/>
              </a:path>
              <a:path w="2762250" h="1199514">
                <a:moveTo>
                  <a:pt x="2762148" y="1184719"/>
                </a:moveTo>
                <a:lnTo>
                  <a:pt x="2733573" y="1184719"/>
                </a:lnTo>
                <a:lnTo>
                  <a:pt x="2747860" y="1170431"/>
                </a:lnTo>
                <a:lnTo>
                  <a:pt x="2762148" y="1170431"/>
                </a:lnTo>
                <a:lnTo>
                  <a:pt x="2762148" y="118471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 txBox="1"/>
          <p:nvPr/>
        </p:nvSpPr>
        <p:spPr>
          <a:xfrm>
            <a:off x="3238032" y="1915273"/>
            <a:ext cx="549672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微服</a:t>
            </a:r>
            <a:r>
              <a:rPr sz="1406" spc="-3" dirty="0">
                <a:latin typeface="微软雅黑"/>
                <a:cs typeface="微软雅黑"/>
              </a:rPr>
              <a:t>务</a:t>
            </a:r>
            <a:endParaRPr sz="1406" dirty="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52469" y="2320966"/>
            <a:ext cx="107156" cy="537369"/>
          </a:xfrm>
          <a:custGeom>
            <a:avLst/>
            <a:gdLst/>
            <a:ahLst/>
            <a:cxnLst/>
            <a:rect l="l" t="t" r="r" b="b"/>
            <a:pathLst>
              <a:path w="171450" h="859789">
                <a:moveTo>
                  <a:pt x="85718" y="783934"/>
                </a:moveTo>
                <a:lnTo>
                  <a:pt x="66675" y="751288"/>
                </a:lnTo>
                <a:lnTo>
                  <a:pt x="66675" y="0"/>
                </a:lnTo>
                <a:lnTo>
                  <a:pt x="104775" y="0"/>
                </a:lnTo>
                <a:lnTo>
                  <a:pt x="104762" y="751288"/>
                </a:lnTo>
                <a:lnTo>
                  <a:pt x="85718" y="783934"/>
                </a:lnTo>
                <a:close/>
              </a:path>
              <a:path w="171450" h="859789">
                <a:moveTo>
                  <a:pt x="85725" y="859548"/>
                </a:moveTo>
                <a:lnTo>
                  <a:pt x="2590" y="717029"/>
                </a:lnTo>
                <a:lnTo>
                  <a:pt x="1181" y="714032"/>
                </a:lnTo>
                <a:lnTo>
                  <a:pt x="304" y="710831"/>
                </a:lnTo>
                <a:lnTo>
                  <a:pt x="0" y="707516"/>
                </a:lnTo>
                <a:lnTo>
                  <a:pt x="266" y="704214"/>
                </a:lnTo>
                <a:lnTo>
                  <a:pt x="18961" y="688390"/>
                </a:lnTo>
                <a:lnTo>
                  <a:pt x="22275" y="688657"/>
                </a:lnTo>
                <a:lnTo>
                  <a:pt x="66662" y="751266"/>
                </a:lnTo>
                <a:lnTo>
                  <a:pt x="66675" y="821740"/>
                </a:lnTo>
                <a:lnTo>
                  <a:pt x="107775" y="821740"/>
                </a:lnTo>
                <a:lnTo>
                  <a:pt x="85725" y="859548"/>
                </a:lnTo>
                <a:close/>
              </a:path>
              <a:path w="171450" h="859789">
                <a:moveTo>
                  <a:pt x="107775" y="821740"/>
                </a:moveTo>
                <a:lnTo>
                  <a:pt x="104775" y="821740"/>
                </a:lnTo>
                <a:lnTo>
                  <a:pt x="104775" y="751266"/>
                </a:lnTo>
                <a:lnTo>
                  <a:pt x="135940" y="697839"/>
                </a:lnTo>
                <a:lnTo>
                  <a:pt x="152488" y="688390"/>
                </a:lnTo>
                <a:lnTo>
                  <a:pt x="155790" y="688695"/>
                </a:lnTo>
                <a:lnTo>
                  <a:pt x="171450" y="707516"/>
                </a:lnTo>
                <a:lnTo>
                  <a:pt x="171145" y="710831"/>
                </a:lnTo>
                <a:lnTo>
                  <a:pt x="170268" y="714032"/>
                </a:lnTo>
                <a:lnTo>
                  <a:pt x="168846" y="717029"/>
                </a:lnTo>
                <a:lnTo>
                  <a:pt x="107775" y="821740"/>
                </a:lnTo>
                <a:close/>
              </a:path>
              <a:path w="171450" h="859789">
                <a:moveTo>
                  <a:pt x="104775" y="812139"/>
                </a:moveTo>
                <a:lnTo>
                  <a:pt x="102171" y="812139"/>
                </a:lnTo>
                <a:lnTo>
                  <a:pt x="85718" y="783934"/>
                </a:lnTo>
                <a:lnTo>
                  <a:pt x="104775" y="751266"/>
                </a:lnTo>
                <a:lnTo>
                  <a:pt x="104775" y="812139"/>
                </a:lnTo>
                <a:close/>
              </a:path>
              <a:path w="171450" h="859789">
                <a:moveTo>
                  <a:pt x="104775" y="821740"/>
                </a:moveTo>
                <a:lnTo>
                  <a:pt x="66675" y="821740"/>
                </a:lnTo>
                <a:lnTo>
                  <a:pt x="66675" y="751288"/>
                </a:lnTo>
                <a:lnTo>
                  <a:pt x="85718" y="783934"/>
                </a:lnTo>
                <a:lnTo>
                  <a:pt x="69265" y="812139"/>
                </a:lnTo>
                <a:lnTo>
                  <a:pt x="104775" y="812139"/>
                </a:lnTo>
                <a:lnTo>
                  <a:pt x="104775" y="821740"/>
                </a:lnTo>
                <a:close/>
              </a:path>
              <a:path w="171450" h="859789">
                <a:moveTo>
                  <a:pt x="102171" y="812139"/>
                </a:moveTo>
                <a:lnTo>
                  <a:pt x="69265" y="812139"/>
                </a:lnTo>
                <a:lnTo>
                  <a:pt x="85718" y="783934"/>
                </a:lnTo>
                <a:lnTo>
                  <a:pt x="102171" y="812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6248718" y="1883761"/>
            <a:ext cx="268684" cy="974725"/>
          </a:xfrm>
          <a:custGeom>
            <a:avLst/>
            <a:gdLst/>
            <a:ahLst/>
            <a:cxnLst/>
            <a:rect l="l" t="t" r="r" b="b"/>
            <a:pathLst>
              <a:path w="429895" h="1559560">
                <a:moveTo>
                  <a:pt x="354117" y="85725"/>
                </a:moveTo>
                <a:lnTo>
                  <a:pt x="268033" y="35509"/>
                </a:lnTo>
                <a:lnTo>
                  <a:pt x="258572" y="18961"/>
                </a:lnTo>
                <a:lnTo>
                  <a:pt x="258876" y="15659"/>
                </a:lnTo>
                <a:lnTo>
                  <a:pt x="277710" y="0"/>
                </a:lnTo>
                <a:lnTo>
                  <a:pt x="281025" y="304"/>
                </a:lnTo>
                <a:lnTo>
                  <a:pt x="284225" y="1181"/>
                </a:lnTo>
                <a:lnTo>
                  <a:pt x="287223" y="2590"/>
                </a:lnTo>
                <a:lnTo>
                  <a:pt x="397074" y="66675"/>
                </a:lnTo>
                <a:lnTo>
                  <a:pt x="391922" y="66675"/>
                </a:lnTo>
                <a:lnTo>
                  <a:pt x="391922" y="69265"/>
                </a:lnTo>
                <a:lnTo>
                  <a:pt x="382333" y="69265"/>
                </a:lnTo>
                <a:lnTo>
                  <a:pt x="354117" y="85725"/>
                </a:lnTo>
                <a:close/>
              </a:path>
              <a:path w="429895" h="1559560">
                <a:moveTo>
                  <a:pt x="38100" y="1559077"/>
                </a:moveTo>
                <a:lnTo>
                  <a:pt x="0" y="1559077"/>
                </a:lnTo>
                <a:lnTo>
                  <a:pt x="0" y="85725"/>
                </a:lnTo>
                <a:lnTo>
                  <a:pt x="19050" y="66675"/>
                </a:lnTo>
                <a:lnTo>
                  <a:pt x="321460" y="66675"/>
                </a:lnTo>
                <a:lnTo>
                  <a:pt x="354117" y="85725"/>
                </a:lnTo>
                <a:lnTo>
                  <a:pt x="38100" y="85725"/>
                </a:lnTo>
                <a:lnTo>
                  <a:pt x="19050" y="104775"/>
                </a:lnTo>
                <a:lnTo>
                  <a:pt x="38100" y="104775"/>
                </a:lnTo>
                <a:lnTo>
                  <a:pt x="38100" y="1559077"/>
                </a:lnTo>
                <a:close/>
              </a:path>
              <a:path w="429895" h="1559560">
                <a:moveTo>
                  <a:pt x="397074" y="104775"/>
                </a:moveTo>
                <a:lnTo>
                  <a:pt x="391922" y="104775"/>
                </a:lnTo>
                <a:lnTo>
                  <a:pt x="391922" y="66675"/>
                </a:lnTo>
                <a:lnTo>
                  <a:pt x="397074" y="66675"/>
                </a:lnTo>
                <a:lnTo>
                  <a:pt x="429729" y="85725"/>
                </a:lnTo>
                <a:lnTo>
                  <a:pt x="397074" y="104775"/>
                </a:lnTo>
                <a:close/>
              </a:path>
              <a:path w="429895" h="1559560">
                <a:moveTo>
                  <a:pt x="382333" y="102184"/>
                </a:moveTo>
                <a:lnTo>
                  <a:pt x="354117" y="85725"/>
                </a:lnTo>
                <a:lnTo>
                  <a:pt x="382333" y="69265"/>
                </a:lnTo>
                <a:lnTo>
                  <a:pt x="382333" y="102184"/>
                </a:lnTo>
                <a:close/>
              </a:path>
              <a:path w="429895" h="1559560">
                <a:moveTo>
                  <a:pt x="391922" y="102184"/>
                </a:moveTo>
                <a:lnTo>
                  <a:pt x="382333" y="102184"/>
                </a:lnTo>
                <a:lnTo>
                  <a:pt x="382333" y="69265"/>
                </a:lnTo>
                <a:lnTo>
                  <a:pt x="391922" y="69265"/>
                </a:lnTo>
                <a:lnTo>
                  <a:pt x="391922" y="102184"/>
                </a:lnTo>
                <a:close/>
              </a:path>
              <a:path w="429895" h="1559560">
                <a:moveTo>
                  <a:pt x="38100" y="104775"/>
                </a:moveTo>
                <a:lnTo>
                  <a:pt x="19050" y="104775"/>
                </a:lnTo>
                <a:lnTo>
                  <a:pt x="38100" y="85725"/>
                </a:lnTo>
                <a:lnTo>
                  <a:pt x="38100" y="104775"/>
                </a:lnTo>
                <a:close/>
              </a:path>
              <a:path w="429895" h="1559560">
                <a:moveTo>
                  <a:pt x="321460" y="104775"/>
                </a:moveTo>
                <a:lnTo>
                  <a:pt x="38100" y="104775"/>
                </a:lnTo>
                <a:lnTo>
                  <a:pt x="38100" y="85725"/>
                </a:lnTo>
                <a:lnTo>
                  <a:pt x="354117" y="85725"/>
                </a:lnTo>
                <a:lnTo>
                  <a:pt x="321460" y="104775"/>
                </a:lnTo>
                <a:close/>
              </a:path>
              <a:path w="429895" h="1559560">
                <a:moveTo>
                  <a:pt x="277710" y="171450"/>
                </a:moveTo>
                <a:lnTo>
                  <a:pt x="258572" y="152488"/>
                </a:lnTo>
                <a:lnTo>
                  <a:pt x="258851" y="149174"/>
                </a:lnTo>
                <a:lnTo>
                  <a:pt x="354117" y="85725"/>
                </a:lnTo>
                <a:lnTo>
                  <a:pt x="382333" y="102184"/>
                </a:lnTo>
                <a:lnTo>
                  <a:pt x="391922" y="102184"/>
                </a:lnTo>
                <a:lnTo>
                  <a:pt x="391922" y="104775"/>
                </a:lnTo>
                <a:lnTo>
                  <a:pt x="397074" y="104775"/>
                </a:lnTo>
                <a:lnTo>
                  <a:pt x="287223" y="168859"/>
                </a:lnTo>
                <a:lnTo>
                  <a:pt x="284225" y="170268"/>
                </a:lnTo>
                <a:lnTo>
                  <a:pt x="281025" y="171145"/>
                </a:lnTo>
                <a:lnTo>
                  <a:pt x="277710" y="171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2343849" y="2430385"/>
            <a:ext cx="374650" cy="727075"/>
          </a:xfrm>
          <a:custGeom>
            <a:avLst/>
            <a:gdLst/>
            <a:ahLst/>
            <a:cxnLst/>
            <a:rect l="l" t="t" r="r" b="b"/>
            <a:pathLst>
              <a:path w="599439" h="1163320">
                <a:moveTo>
                  <a:pt x="18973" y="171157"/>
                </a:moveTo>
                <a:lnTo>
                  <a:pt x="0" y="152018"/>
                </a:lnTo>
                <a:lnTo>
                  <a:pt x="304" y="148716"/>
                </a:lnTo>
                <a:lnTo>
                  <a:pt x="1181" y="145503"/>
                </a:lnTo>
                <a:lnTo>
                  <a:pt x="2603" y="142506"/>
                </a:lnTo>
                <a:lnTo>
                  <a:pt x="85725" y="0"/>
                </a:lnTo>
                <a:lnTo>
                  <a:pt x="107781" y="37807"/>
                </a:lnTo>
                <a:lnTo>
                  <a:pt x="66675" y="37807"/>
                </a:lnTo>
                <a:lnTo>
                  <a:pt x="66675" y="108282"/>
                </a:lnTo>
                <a:lnTo>
                  <a:pt x="35509" y="161709"/>
                </a:lnTo>
                <a:lnTo>
                  <a:pt x="22275" y="170878"/>
                </a:lnTo>
                <a:lnTo>
                  <a:pt x="18973" y="171157"/>
                </a:lnTo>
                <a:close/>
              </a:path>
              <a:path w="599439" h="1163320">
                <a:moveTo>
                  <a:pt x="66675" y="108282"/>
                </a:moveTo>
                <a:lnTo>
                  <a:pt x="66675" y="37807"/>
                </a:lnTo>
                <a:lnTo>
                  <a:pt x="104775" y="37807"/>
                </a:lnTo>
                <a:lnTo>
                  <a:pt x="104775" y="47409"/>
                </a:lnTo>
                <a:lnTo>
                  <a:pt x="69278" y="47409"/>
                </a:lnTo>
                <a:lnTo>
                  <a:pt x="85731" y="75613"/>
                </a:lnTo>
                <a:lnTo>
                  <a:pt x="66675" y="108282"/>
                </a:lnTo>
                <a:close/>
              </a:path>
              <a:path w="599439" h="1163320">
                <a:moveTo>
                  <a:pt x="152488" y="171157"/>
                </a:moveTo>
                <a:lnTo>
                  <a:pt x="104787" y="108282"/>
                </a:lnTo>
                <a:lnTo>
                  <a:pt x="104775" y="37807"/>
                </a:lnTo>
                <a:lnTo>
                  <a:pt x="107781" y="37807"/>
                </a:lnTo>
                <a:lnTo>
                  <a:pt x="168859" y="142506"/>
                </a:lnTo>
                <a:lnTo>
                  <a:pt x="170281" y="145503"/>
                </a:lnTo>
                <a:lnTo>
                  <a:pt x="171145" y="148716"/>
                </a:lnTo>
                <a:lnTo>
                  <a:pt x="171450" y="152018"/>
                </a:lnTo>
                <a:lnTo>
                  <a:pt x="171183" y="155333"/>
                </a:lnTo>
                <a:lnTo>
                  <a:pt x="152488" y="171157"/>
                </a:lnTo>
                <a:close/>
              </a:path>
              <a:path w="599439" h="1163320">
                <a:moveTo>
                  <a:pt x="85731" y="75613"/>
                </a:moveTo>
                <a:lnTo>
                  <a:pt x="69278" y="47409"/>
                </a:lnTo>
                <a:lnTo>
                  <a:pt x="102184" y="47409"/>
                </a:lnTo>
                <a:lnTo>
                  <a:pt x="85731" y="75613"/>
                </a:lnTo>
                <a:close/>
              </a:path>
              <a:path w="599439" h="1163320">
                <a:moveTo>
                  <a:pt x="104775" y="108260"/>
                </a:moveTo>
                <a:lnTo>
                  <a:pt x="85731" y="75613"/>
                </a:lnTo>
                <a:lnTo>
                  <a:pt x="102184" y="47409"/>
                </a:lnTo>
                <a:lnTo>
                  <a:pt x="104775" y="47409"/>
                </a:lnTo>
                <a:lnTo>
                  <a:pt x="104775" y="108260"/>
                </a:lnTo>
                <a:close/>
              </a:path>
              <a:path w="599439" h="1163320">
                <a:moveTo>
                  <a:pt x="599071" y="1163205"/>
                </a:moveTo>
                <a:lnTo>
                  <a:pt x="85725" y="1163205"/>
                </a:lnTo>
                <a:lnTo>
                  <a:pt x="82423" y="1162913"/>
                </a:lnTo>
                <a:lnTo>
                  <a:pt x="66675" y="1144155"/>
                </a:lnTo>
                <a:lnTo>
                  <a:pt x="66687" y="108260"/>
                </a:lnTo>
                <a:lnTo>
                  <a:pt x="85731" y="75613"/>
                </a:lnTo>
                <a:lnTo>
                  <a:pt x="104775" y="108260"/>
                </a:lnTo>
                <a:lnTo>
                  <a:pt x="104775" y="1125105"/>
                </a:lnTo>
                <a:lnTo>
                  <a:pt x="85725" y="1125105"/>
                </a:lnTo>
                <a:lnTo>
                  <a:pt x="104775" y="1144155"/>
                </a:lnTo>
                <a:lnTo>
                  <a:pt x="599071" y="1144155"/>
                </a:lnTo>
                <a:lnTo>
                  <a:pt x="599071" y="1163205"/>
                </a:lnTo>
                <a:close/>
              </a:path>
              <a:path w="599439" h="1163320">
                <a:moveTo>
                  <a:pt x="104775" y="1144155"/>
                </a:moveTo>
                <a:lnTo>
                  <a:pt x="85725" y="1125105"/>
                </a:lnTo>
                <a:lnTo>
                  <a:pt x="104775" y="1125105"/>
                </a:lnTo>
                <a:lnTo>
                  <a:pt x="104775" y="1144155"/>
                </a:lnTo>
                <a:close/>
              </a:path>
              <a:path w="599439" h="1163320">
                <a:moveTo>
                  <a:pt x="599071" y="1144155"/>
                </a:moveTo>
                <a:lnTo>
                  <a:pt x="104775" y="1144155"/>
                </a:lnTo>
                <a:lnTo>
                  <a:pt x="104775" y="1125105"/>
                </a:lnTo>
                <a:lnTo>
                  <a:pt x="599071" y="1125105"/>
                </a:lnTo>
                <a:lnTo>
                  <a:pt x="599071" y="1144155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5836269" y="1152162"/>
            <a:ext cx="2974975" cy="2743597"/>
          </a:xfrm>
          <a:custGeom>
            <a:avLst/>
            <a:gdLst/>
            <a:ahLst/>
            <a:cxnLst/>
            <a:rect l="l" t="t" r="r" b="b"/>
            <a:pathLst>
              <a:path w="4759959" h="4389755">
                <a:moveTo>
                  <a:pt x="14287" y="4375073"/>
                </a:moveTo>
                <a:lnTo>
                  <a:pt x="0" y="4375073"/>
                </a:lnTo>
                <a:lnTo>
                  <a:pt x="0" y="4346498"/>
                </a:lnTo>
                <a:lnTo>
                  <a:pt x="28575" y="4346498"/>
                </a:lnTo>
                <a:lnTo>
                  <a:pt x="28575" y="4360786"/>
                </a:lnTo>
                <a:lnTo>
                  <a:pt x="14287" y="4360786"/>
                </a:lnTo>
                <a:lnTo>
                  <a:pt x="14287" y="4375073"/>
                </a:lnTo>
                <a:close/>
              </a:path>
              <a:path w="4759959" h="4389755">
                <a:moveTo>
                  <a:pt x="24866" y="4389361"/>
                </a:moveTo>
                <a:lnTo>
                  <a:pt x="14287" y="4389361"/>
                </a:lnTo>
                <a:lnTo>
                  <a:pt x="14287" y="4360786"/>
                </a:lnTo>
                <a:lnTo>
                  <a:pt x="24866" y="4360786"/>
                </a:lnTo>
                <a:lnTo>
                  <a:pt x="24866" y="4389361"/>
                </a:lnTo>
                <a:close/>
              </a:path>
              <a:path w="4759959" h="4389755">
                <a:moveTo>
                  <a:pt x="28575" y="4375073"/>
                </a:moveTo>
                <a:lnTo>
                  <a:pt x="24866" y="4375073"/>
                </a:lnTo>
                <a:lnTo>
                  <a:pt x="24866" y="4360786"/>
                </a:lnTo>
                <a:lnTo>
                  <a:pt x="28575" y="4360786"/>
                </a:lnTo>
                <a:lnTo>
                  <a:pt x="28575" y="4375073"/>
                </a:lnTo>
                <a:close/>
              </a:path>
              <a:path w="4759959" h="4389755">
                <a:moveTo>
                  <a:pt x="28575" y="4317923"/>
                </a:moveTo>
                <a:lnTo>
                  <a:pt x="0" y="4317923"/>
                </a:lnTo>
                <a:lnTo>
                  <a:pt x="0" y="4289348"/>
                </a:lnTo>
                <a:lnTo>
                  <a:pt x="28575" y="4289348"/>
                </a:lnTo>
                <a:lnTo>
                  <a:pt x="28575" y="4317923"/>
                </a:lnTo>
                <a:close/>
              </a:path>
              <a:path w="4759959" h="4389755">
                <a:moveTo>
                  <a:pt x="28575" y="4260773"/>
                </a:moveTo>
                <a:lnTo>
                  <a:pt x="0" y="4260773"/>
                </a:lnTo>
                <a:lnTo>
                  <a:pt x="0" y="4232198"/>
                </a:lnTo>
                <a:lnTo>
                  <a:pt x="28575" y="4232198"/>
                </a:lnTo>
                <a:lnTo>
                  <a:pt x="28575" y="4260773"/>
                </a:lnTo>
                <a:close/>
              </a:path>
              <a:path w="4759959" h="4389755">
                <a:moveTo>
                  <a:pt x="28575" y="4203623"/>
                </a:moveTo>
                <a:lnTo>
                  <a:pt x="0" y="4203623"/>
                </a:lnTo>
                <a:lnTo>
                  <a:pt x="0" y="4175048"/>
                </a:lnTo>
                <a:lnTo>
                  <a:pt x="28575" y="4175048"/>
                </a:lnTo>
                <a:lnTo>
                  <a:pt x="28575" y="4203623"/>
                </a:lnTo>
                <a:close/>
              </a:path>
              <a:path w="4759959" h="4389755">
                <a:moveTo>
                  <a:pt x="28575" y="4146473"/>
                </a:moveTo>
                <a:lnTo>
                  <a:pt x="0" y="4146473"/>
                </a:lnTo>
                <a:lnTo>
                  <a:pt x="0" y="4117898"/>
                </a:lnTo>
                <a:lnTo>
                  <a:pt x="28575" y="4117898"/>
                </a:lnTo>
                <a:lnTo>
                  <a:pt x="28575" y="4146473"/>
                </a:lnTo>
                <a:close/>
              </a:path>
              <a:path w="4759959" h="4389755">
                <a:moveTo>
                  <a:pt x="28575" y="4089323"/>
                </a:moveTo>
                <a:lnTo>
                  <a:pt x="0" y="4089323"/>
                </a:lnTo>
                <a:lnTo>
                  <a:pt x="0" y="4060748"/>
                </a:lnTo>
                <a:lnTo>
                  <a:pt x="28575" y="4060748"/>
                </a:lnTo>
                <a:lnTo>
                  <a:pt x="28575" y="4089323"/>
                </a:lnTo>
                <a:close/>
              </a:path>
              <a:path w="4759959" h="4389755">
                <a:moveTo>
                  <a:pt x="28575" y="4032173"/>
                </a:moveTo>
                <a:lnTo>
                  <a:pt x="0" y="4032173"/>
                </a:lnTo>
                <a:lnTo>
                  <a:pt x="0" y="4003598"/>
                </a:lnTo>
                <a:lnTo>
                  <a:pt x="28575" y="4003598"/>
                </a:lnTo>
                <a:lnTo>
                  <a:pt x="28575" y="4032173"/>
                </a:lnTo>
                <a:close/>
              </a:path>
              <a:path w="4759959" h="4389755">
                <a:moveTo>
                  <a:pt x="28575" y="3975023"/>
                </a:moveTo>
                <a:lnTo>
                  <a:pt x="0" y="3975023"/>
                </a:lnTo>
                <a:lnTo>
                  <a:pt x="0" y="3946448"/>
                </a:lnTo>
                <a:lnTo>
                  <a:pt x="28575" y="3946448"/>
                </a:lnTo>
                <a:lnTo>
                  <a:pt x="28575" y="3975023"/>
                </a:lnTo>
                <a:close/>
              </a:path>
              <a:path w="4759959" h="4389755">
                <a:moveTo>
                  <a:pt x="28575" y="3917873"/>
                </a:moveTo>
                <a:lnTo>
                  <a:pt x="0" y="3917873"/>
                </a:lnTo>
                <a:lnTo>
                  <a:pt x="0" y="3889298"/>
                </a:lnTo>
                <a:lnTo>
                  <a:pt x="28575" y="3889298"/>
                </a:lnTo>
                <a:lnTo>
                  <a:pt x="28575" y="3917873"/>
                </a:lnTo>
                <a:close/>
              </a:path>
              <a:path w="4759959" h="4389755">
                <a:moveTo>
                  <a:pt x="28575" y="3860723"/>
                </a:moveTo>
                <a:lnTo>
                  <a:pt x="0" y="3860723"/>
                </a:lnTo>
                <a:lnTo>
                  <a:pt x="0" y="3832148"/>
                </a:lnTo>
                <a:lnTo>
                  <a:pt x="28575" y="3832148"/>
                </a:lnTo>
                <a:lnTo>
                  <a:pt x="28575" y="3860723"/>
                </a:lnTo>
                <a:close/>
              </a:path>
              <a:path w="4759959" h="4389755">
                <a:moveTo>
                  <a:pt x="28575" y="3803573"/>
                </a:moveTo>
                <a:lnTo>
                  <a:pt x="0" y="3803573"/>
                </a:lnTo>
                <a:lnTo>
                  <a:pt x="0" y="3774998"/>
                </a:lnTo>
                <a:lnTo>
                  <a:pt x="28575" y="3774998"/>
                </a:lnTo>
                <a:lnTo>
                  <a:pt x="28575" y="3803573"/>
                </a:lnTo>
                <a:close/>
              </a:path>
              <a:path w="4759959" h="4389755">
                <a:moveTo>
                  <a:pt x="28575" y="3746423"/>
                </a:moveTo>
                <a:lnTo>
                  <a:pt x="0" y="3746423"/>
                </a:lnTo>
                <a:lnTo>
                  <a:pt x="0" y="3717848"/>
                </a:lnTo>
                <a:lnTo>
                  <a:pt x="28575" y="3717848"/>
                </a:lnTo>
                <a:lnTo>
                  <a:pt x="28575" y="3746423"/>
                </a:lnTo>
                <a:close/>
              </a:path>
              <a:path w="4759959" h="4389755">
                <a:moveTo>
                  <a:pt x="28575" y="3689273"/>
                </a:moveTo>
                <a:lnTo>
                  <a:pt x="0" y="3689273"/>
                </a:lnTo>
                <a:lnTo>
                  <a:pt x="0" y="3660698"/>
                </a:lnTo>
                <a:lnTo>
                  <a:pt x="28575" y="3660698"/>
                </a:lnTo>
                <a:lnTo>
                  <a:pt x="28575" y="3689273"/>
                </a:lnTo>
                <a:close/>
              </a:path>
              <a:path w="4759959" h="4389755">
                <a:moveTo>
                  <a:pt x="28575" y="3632123"/>
                </a:moveTo>
                <a:lnTo>
                  <a:pt x="0" y="3632123"/>
                </a:lnTo>
                <a:lnTo>
                  <a:pt x="0" y="3603548"/>
                </a:lnTo>
                <a:lnTo>
                  <a:pt x="28575" y="3603548"/>
                </a:lnTo>
                <a:lnTo>
                  <a:pt x="28575" y="3632123"/>
                </a:lnTo>
                <a:close/>
              </a:path>
              <a:path w="4759959" h="4389755">
                <a:moveTo>
                  <a:pt x="28575" y="3574973"/>
                </a:moveTo>
                <a:lnTo>
                  <a:pt x="0" y="3574973"/>
                </a:lnTo>
                <a:lnTo>
                  <a:pt x="0" y="3546398"/>
                </a:lnTo>
                <a:lnTo>
                  <a:pt x="28575" y="3546398"/>
                </a:lnTo>
                <a:lnTo>
                  <a:pt x="28575" y="3574973"/>
                </a:lnTo>
                <a:close/>
              </a:path>
              <a:path w="4759959" h="4389755">
                <a:moveTo>
                  <a:pt x="28575" y="3517823"/>
                </a:moveTo>
                <a:lnTo>
                  <a:pt x="0" y="3517823"/>
                </a:lnTo>
                <a:lnTo>
                  <a:pt x="0" y="3489248"/>
                </a:lnTo>
                <a:lnTo>
                  <a:pt x="28575" y="3489248"/>
                </a:lnTo>
                <a:lnTo>
                  <a:pt x="28575" y="3517823"/>
                </a:lnTo>
                <a:close/>
              </a:path>
              <a:path w="4759959" h="4389755">
                <a:moveTo>
                  <a:pt x="28575" y="3460673"/>
                </a:moveTo>
                <a:lnTo>
                  <a:pt x="0" y="3460673"/>
                </a:lnTo>
                <a:lnTo>
                  <a:pt x="0" y="3432098"/>
                </a:lnTo>
                <a:lnTo>
                  <a:pt x="28575" y="3432098"/>
                </a:lnTo>
                <a:lnTo>
                  <a:pt x="28575" y="3460673"/>
                </a:lnTo>
                <a:close/>
              </a:path>
              <a:path w="4759959" h="4389755">
                <a:moveTo>
                  <a:pt x="28575" y="3403523"/>
                </a:moveTo>
                <a:lnTo>
                  <a:pt x="0" y="3403523"/>
                </a:lnTo>
                <a:lnTo>
                  <a:pt x="0" y="3374948"/>
                </a:lnTo>
                <a:lnTo>
                  <a:pt x="28575" y="3374948"/>
                </a:lnTo>
                <a:lnTo>
                  <a:pt x="28575" y="3403523"/>
                </a:lnTo>
                <a:close/>
              </a:path>
              <a:path w="4759959" h="4389755">
                <a:moveTo>
                  <a:pt x="28575" y="3346373"/>
                </a:moveTo>
                <a:lnTo>
                  <a:pt x="0" y="3346373"/>
                </a:lnTo>
                <a:lnTo>
                  <a:pt x="0" y="3317798"/>
                </a:lnTo>
                <a:lnTo>
                  <a:pt x="28575" y="3317798"/>
                </a:lnTo>
                <a:lnTo>
                  <a:pt x="28575" y="3346373"/>
                </a:lnTo>
                <a:close/>
              </a:path>
              <a:path w="4759959" h="4389755">
                <a:moveTo>
                  <a:pt x="28575" y="3289223"/>
                </a:moveTo>
                <a:lnTo>
                  <a:pt x="0" y="3289223"/>
                </a:lnTo>
                <a:lnTo>
                  <a:pt x="0" y="3260648"/>
                </a:lnTo>
                <a:lnTo>
                  <a:pt x="28575" y="3260648"/>
                </a:lnTo>
                <a:lnTo>
                  <a:pt x="28575" y="3289223"/>
                </a:lnTo>
                <a:close/>
              </a:path>
              <a:path w="4759959" h="4389755">
                <a:moveTo>
                  <a:pt x="28575" y="3232073"/>
                </a:moveTo>
                <a:lnTo>
                  <a:pt x="0" y="3232073"/>
                </a:lnTo>
                <a:lnTo>
                  <a:pt x="0" y="3203498"/>
                </a:lnTo>
                <a:lnTo>
                  <a:pt x="28575" y="3203498"/>
                </a:lnTo>
                <a:lnTo>
                  <a:pt x="28575" y="3232073"/>
                </a:lnTo>
                <a:close/>
              </a:path>
              <a:path w="4759959" h="4389755">
                <a:moveTo>
                  <a:pt x="28575" y="3174923"/>
                </a:moveTo>
                <a:lnTo>
                  <a:pt x="0" y="3174923"/>
                </a:lnTo>
                <a:lnTo>
                  <a:pt x="0" y="3146348"/>
                </a:lnTo>
                <a:lnTo>
                  <a:pt x="28575" y="3146348"/>
                </a:lnTo>
                <a:lnTo>
                  <a:pt x="28575" y="3174923"/>
                </a:lnTo>
                <a:close/>
              </a:path>
              <a:path w="4759959" h="4389755">
                <a:moveTo>
                  <a:pt x="28575" y="3117773"/>
                </a:moveTo>
                <a:lnTo>
                  <a:pt x="0" y="3117773"/>
                </a:lnTo>
                <a:lnTo>
                  <a:pt x="0" y="3089198"/>
                </a:lnTo>
                <a:lnTo>
                  <a:pt x="28575" y="3089198"/>
                </a:lnTo>
                <a:lnTo>
                  <a:pt x="28575" y="3117773"/>
                </a:lnTo>
                <a:close/>
              </a:path>
              <a:path w="4759959" h="4389755">
                <a:moveTo>
                  <a:pt x="28575" y="3060623"/>
                </a:moveTo>
                <a:lnTo>
                  <a:pt x="0" y="3060623"/>
                </a:lnTo>
                <a:lnTo>
                  <a:pt x="0" y="3032048"/>
                </a:lnTo>
                <a:lnTo>
                  <a:pt x="28575" y="3032048"/>
                </a:lnTo>
                <a:lnTo>
                  <a:pt x="28575" y="3060623"/>
                </a:lnTo>
                <a:close/>
              </a:path>
              <a:path w="4759959" h="4389755">
                <a:moveTo>
                  <a:pt x="28575" y="3003473"/>
                </a:moveTo>
                <a:lnTo>
                  <a:pt x="0" y="3003473"/>
                </a:lnTo>
                <a:lnTo>
                  <a:pt x="0" y="2974898"/>
                </a:lnTo>
                <a:lnTo>
                  <a:pt x="28575" y="2974898"/>
                </a:lnTo>
                <a:lnTo>
                  <a:pt x="28575" y="3003473"/>
                </a:lnTo>
                <a:close/>
              </a:path>
              <a:path w="4759959" h="4389755">
                <a:moveTo>
                  <a:pt x="28575" y="2946323"/>
                </a:moveTo>
                <a:lnTo>
                  <a:pt x="0" y="2946323"/>
                </a:lnTo>
                <a:lnTo>
                  <a:pt x="0" y="2917748"/>
                </a:lnTo>
                <a:lnTo>
                  <a:pt x="28575" y="2917748"/>
                </a:lnTo>
                <a:lnTo>
                  <a:pt x="28575" y="2946323"/>
                </a:lnTo>
                <a:close/>
              </a:path>
              <a:path w="4759959" h="4389755">
                <a:moveTo>
                  <a:pt x="28575" y="2889173"/>
                </a:moveTo>
                <a:lnTo>
                  <a:pt x="0" y="2889173"/>
                </a:lnTo>
                <a:lnTo>
                  <a:pt x="0" y="2860598"/>
                </a:lnTo>
                <a:lnTo>
                  <a:pt x="28575" y="2860598"/>
                </a:lnTo>
                <a:lnTo>
                  <a:pt x="28575" y="2889173"/>
                </a:lnTo>
                <a:close/>
              </a:path>
              <a:path w="4759959" h="4389755">
                <a:moveTo>
                  <a:pt x="28575" y="2832023"/>
                </a:moveTo>
                <a:lnTo>
                  <a:pt x="0" y="2832023"/>
                </a:lnTo>
                <a:lnTo>
                  <a:pt x="0" y="2803448"/>
                </a:lnTo>
                <a:lnTo>
                  <a:pt x="28575" y="2803448"/>
                </a:lnTo>
                <a:lnTo>
                  <a:pt x="28575" y="2832023"/>
                </a:lnTo>
                <a:close/>
              </a:path>
              <a:path w="4759959" h="4389755">
                <a:moveTo>
                  <a:pt x="28575" y="2774873"/>
                </a:moveTo>
                <a:lnTo>
                  <a:pt x="0" y="2774873"/>
                </a:lnTo>
                <a:lnTo>
                  <a:pt x="0" y="2746298"/>
                </a:lnTo>
                <a:lnTo>
                  <a:pt x="28575" y="2746298"/>
                </a:lnTo>
                <a:lnTo>
                  <a:pt x="28575" y="2774873"/>
                </a:lnTo>
                <a:close/>
              </a:path>
              <a:path w="4759959" h="4389755">
                <a:moveTo>
                  <a:pt x="28575" y="2717723"/>
                </a:moveTo>
                <a:lnTo>
                  <a:pt x="0" y="2717723"/>
                </a:lnTo>
                <a:lnTo>
                  <a:pt x="0" y="2689148"/>
                </a:lnTo>
                <a:lnTo>
                  <a:pt x="28575" y="2689148"/>
                </a:lnTo>
                <a:lnTo>
                  <a:pt x="28575" y="2717723"/>
                </a:lnTo>
                <a:close/>
              </a:path>
              <a:path w="4759959" h="4389755">
                <a:moveTo>
                  <a:pt x="28575" y="2660573"/>
                </a:moveTo>
                <a:lnTo>
                  <a:pt x="0" y="2660573"/>
                </a:lnTo>
                <a:lnTo>
                  <a:pt x="0" y="2631998"/>
                </a:lnTo>
                <a:lnTo>
                  <a:pt x="28575" y="2631998"/>
                </a:lnTo>
                <a:lnTo>
                  <a:pt x="28575" y="2660573"/>
                </a:lnTo>
                <a:close/>
              </a:path>
              <a:path w="4759959" h="4389755">
                <a:moveTo>
                  <a:pt x="28575" y="2603423"/>
                </a:moveTo>
                <a:lnTo>
                  <a:pt x="0" y="2603423"/>
                </a:lnTo>
                <a:lnTo>
                  <a:pt x="0" y="2574848"/>
                </a:lnTo>
                <a:lnTo>
                  <a:pt x="28575" y="2574848"/>
                </a:lnTo>
                <a:lnTo>
                  <a:pt x="28575" y="2603423"/>
                </a:lnTo>
                <a:close/>
              </a:path>
              <a:path w="4759959" h="4389755">
                <a:moveTo>
                  <a:pt x="28575" y="2546273"/>
                </a:moveTo>
                <a:lnTo>
                  <a:pt x="0" y="2546273"/>
                </a:lnTo>
                <a:lnTo>
                  <a:pt x="0" y="2517698"/>
                </a:lnTo>
                <a:lnTo>
                  <a:pt x="28575" y="2517698"/>
                </a:lnTo>
                <a:lnTo>
                  <a:pt x="28575" y="2546273"/>
                </a:lnTo>
                <a:close/>
              </a:path>
              <a:path w="4759959" h="4389755">
                <a:moveTo>
                  <a:pt x="28575" y="2489123"/>
                </a:moveTo>
                <a:lnTo>
                  <a:pt x="0" y="2489123"/>
                </a:lnTo>
                <a:lnTo>
                  <a:pt x="0" y="2460548"/>
                </a:lnTo>
                <a:lnTo>
                  <a:pt x="28575" y="2460548"/>
                </a:lnTo>
                <a:lnTo>
                  <a:pt x="28575" y="2489123"/>
                </a:lnTo>
                <a:close/>
              </a:path>
              <a:path w="4759959" h="4389755">
                <a:moveTo>
                  <a:pt x="28575" y="2431973"/>
                </a:moveTo>
                <a:lnTo>
                  <a:pt x="0" y="2431973"/>
                </a:lnTo>
                <a:lnTo>
                  <a:pt x="0" y="2403398"/>
                </a:lnTo>
                <a:lnTo>
                  <a:pt x="28575" y="2403398"/>
                </a:lnTo>
                <a:lnTo>
                  <a:pt x="28575" y="2431973"/>
                </a:lnTo>
                <a:close/>
              </a:path>
              <a:path w="4759959" h="4389755">
                <a:moveTo>
                  <a:pt x="28575" y="2374823"/>
                </a:moveTo>
                <a:lnTo>
                  <a:pt x="0" y="2374823"/>
                </a:lnTo>
                <a:lnTo>
                  <a:pt x="0" y="2346248"/>
                </a:lnTo>
                <a:lnTo>
                  <a:pt x="28575" y="2346248"/>
                </a:lnTo>
                <a:lnTo>
                  <a:pt x="28575" y="2374823"/>
                </a:lnTo>
                <a:close/>
              </a:path>
              <a:path w="4759959" h="4389755">
                <a:moveTo>
                  <a:pt x="28575" y="2317673"/>
                </a:moveTo>
                <a:lnTo>
                  <a:pt x="0" y="2317673"/>
                </a:lnTo>
                <a:lnTo>
                  <a:pt x="0" y="2289098"/>
                </a:lnTo>
                <a:lnTo>
                  <a:pt x="28575" y="2289098"/>
                </a:lnTo>
                <a:lnTo>
                  <a:pt x="28575" y="2317673"/>
                </a:lnTo>
                <a:close/>
              </a:path>
              <a:path w="4759959" h="4389755">
                <a:moveTo>
                  <a:pt x="28575" y="2260523"/>
                </a:moveTo>
                <a:lnTo>
                  <a:pt x="0" y="2260523"/>
                </a:lnTo>
                <a:lnTo>
                  <a:pt x="0" y="2231948"/>
                </a:lnTo>
                <a:lnTo>
                  <a:pt x="28575" y="2231948"/>
                </a:lnTo>
                <a:lnTo>
                  <a:pt x="28575" y="2260523"/>
                </a:lnTo>
                <a:close/>
              </a:path>
              <a:path w="4759959" h="4389755">
                <a:moveTo>
                  <a:pt x="28575" y="2203373"/>
                </a:moveTo>
                <a:lnTo>
                  <a:pt x="0" y="2203373"/>
                </a:lnTo>
                <a:lnTo>
                  <a:pt x="0" y="2174798"/>
                </a:lnTo>
                <a:lnTo>
                  <a:pt x="28575" y="2174798"/>
                </a:lnTo>
                <a:lnTo>
                  <a:pt x="28575" y="2203373"/>
                </a:lnTo>
                <a:close/>
              </a:path>
              <a:path w="4759959" h="4389755">
                <a:moveTo>
                  <a:pt x="28575" y="2146223"/>
                </a:moveTo>
                <a:lnTo>
                  <a:pt x="0" y="2146223"/>
                </a:lnTo>
                <a:lnTo>
                  <a:pt x="0" y="2117648"/>
                </a:lnTo>
                <a:lnTo>
                  <a:pt x="28575" y="2117648"/>
                </a:lnTo>
                <a:lnTo>
                  <a:pt x="28575" y="2146223"/>
                </a:lnTo>
                <a:close/>
              </a:path>
              <a:path w="4759959" h="4389755">
                <a:moveTo>
                  <a:pt x="28575" y="2089073"/>
                </a:moveTo>
                <a:lnTo>
                  <a:pt x="0" y="2089073"/>
                </a:lnTo>
                <a:lnTo>
                  <a:pt x="0" y="2060498"/>
                </a:lnTo>
                <a:lnTo>
                  <a:pt x="28575" y="2060498"/>
                </a:lnTo>
                <a:lnTo>
                  <a:pt x="28575" y="2089073"/>
                </a:lnTo>
                <a:close/>
              </a:path>
              <a:path w="4759959" h="4389755">
                <a:moveTo>
                  <a:pt x="28575" y="2031923"/>
                </a:moveTo>
                <a:lnTo>
                  <a:pt x="0" y="2031923"/>
                </a:lnTo>
                <a:lnTo>
                  <a:pt x="0" y="2003348"/>
                </a:lnTo>
                <a:lnTo>
                  <a:pt x="28575" y="2003348"/>
                </a:lnTo>
                <a:lnTo>
                  <a:pt x="28575" y="2031923"/>
                </a:lnTo>
                <a:close/>
              </a:path>
              <a:path w="4759959" h="4389755">
                <a:moveTo>
                  <a:pt x="28575" y="1974773"/>
                </a:moveTo>
                <a:lnTo>
                  <a:pt x="0" y="1974773"/>
                </a:lnTo>
                <a:lnTo>
                  <a:pt x="0" y="1946198"/>
                </a:lnTo>
                <a:lnTo>
                  <a:pt x="28575" y="1946198"/>
                </a:lnTo>
                <a:lnTo>
                  <a:pt x="28575" y="1974773"/>
                </a:lnTo>
                <a:close/>
              </a:path>
              <a:path w="4759959" h="4389755">
                <a:moveTo>
                  <a:pt x="28575" y="1917623"/>
                </a:moveTo>
                <a:lnTo>
                  <a:pt x="0" y="1917623"/>
                </a:lnTo>
                <a:lnTo>
                  <a:pt x="0" y="1889048"/>
                </a:lnTo>
                <a:lnTo>
                  <a:pt x="28575" y="1889048"/>
                </a:lnTo>
                <a:lnTo>
                  <a:pt x="28575" y="1917623"/>
                </a:lnTo>
                <a:close/>
              </a:path>
              <a:path w="4759959" h="4389755">
                <a:moveTo>
                  <a:pt x="28575" y="1860473"/>
                </a:moveTo>
                <a:lnTo>
                  <a:pt x="0" y="1860473"/>
                </a:lnTo>
                <a:lnTo>
                  <a:pt x="0" y="1831898"/>
                </a:lnTo>
                <a:lnTo>
                  <a:pt x="28575" y="1831898"/>
                </a:lnTo>
                <a:lnTo>
                  <a:pt x="28575" y="1860473"/>
                </a:lnTo>
                <a:close/>
              </a:path>
              <a:path w="4759959" h="4389755">
                <a:moveTo>
                  <a:pt x="28575" y="1803323"/>
                </a:moveTo>
                <a:lnTo>
                  <a:pt x="0" y="1803323"/>
                </a:lnTo>
                <a:lnTo>
                  <a:pt x="0" y="1774748"/>
                </a:lnTo>
                <a:lnTo>
                  <a:pt x="28575" y="1774748"/>
                </a:lnTo>
                <a:lnTo>
                  <a:pt x="28575" y="1803323"/>
                </a:lnTo>
                <a:close/>
              </a:path>
              <a:path w="4759959" h="4389755">
                <a:moveTo>
                  <a:pt x="28575" y="1746173"/>
                </a:moveTo>
                <a:lnTo>
                  <a:pt x="0" y="1746173"/>
                </a:lnTo>
                <a:lnTo>
                  <a:pt x="0" y="1717598"/>
                </a:lnTo>
                <a:lnTo>
                  <a:pt x="28575" y="1717598"/>
                </a:lnTo>
                <a:lnTo>
                  <a:pt x="28575" y="1746173"/>
                </a:lnTo>
                <a:close/>
              </a:path>
              <a:path w="4759959" h="4389755">
                <a:moveTo>
                  <a:pt x="28575" y="1689023"/>
                </a:moveTo>
                <a:lnTo>
                  <a:pt x="0" y="1689023"/>
                </a:lnTo>
                <a:lnTo>
                  <a:pt x="0" y="1660448"/>
                </a:lnTo>
                <a:lnTo>
                  <a:pt x="28575" y="1660448"/>
                </a:lnTo>
                <a:lnTo>
                  <a:pt x="28575" y="1689023"/>
                </a:lnTo>
                <a:close/>
              </a:path>
              <a:path w="4759959" h="4389755">
                <a:moveTo>
                  <a:pt x="28575" y="1631873"/>
                </a:moveTo>
                <a:lnTo>
                  <a:pt x="0" y="1631873"/>
                </a:lnTo>
                <a:lnTo>
                  <a:pt x="0" y="1603298"/>
                </a:lnTo>
                <a:lnTo>
                  <a:pt x="28575" y="1603298"/>
                </a:lnTo>
                <a:lnTo>
                  <a:pt x="28575" y="1631873"/>
                </a:lnTo>
                <a:close/>
              </a:path>
              <a:path w="4759959" h="4389755">
                <a:moveTo>
                  <a:pt x="28575" y="1574723"/>
                </a:moveTo>
                <a:lnTo>
                  <a:pt x="0" y="1574723"/>
                </a:lnTo>
                <a:lnTo>
                  <a:pt x="0" y="1546148"/>
                </a:lnTo>
                <a:lnTo>
                  <a:pt x="28575" y="1546148"/>
                </a:lnTo>
                <a:lnTo>
                  <a:pt x="28575" y="1574723"/>
                </a:lnTo>
                <a:close/>
              </a:path>
              <a:path w="4759959" h="4389755">
                <a:moveTo>
                  <a:pt x="28575" y="1517573"/>
                </a:moveTo>
                <a:lnTo>
                  <a:pt x="0" y="1517573"/>
                </a:lnTo>
                <a:lnTo>
                  <a:pt x="0" y="1488998"/>
                </a:lnTo>
                <a:lnTo>
                  <a:pt x="28575" y="1488998"/>
                </a:lnTo>
                <a:lnTo>
                  <a:pt x="28575" y="1517573"/>
                </a:lnTo>
                <a:close/>
              </a:path>
              <a:path w="4759959" h="4389755">
                <a:moveTo>
                  <a:pt x="28575" y="1460423"/>
                </a:moveTo>
                <a:lnTo>
                  <a:pt x="0" y="1460423"/>
                </a:lnTo>
                <a:lnTo>
                  <a:pt x="0" y="1431848"/>
                </a:lnTo>
                <a:lnTo>
                  <a:pt x="28575" y="1431848"/>
                </a:lnTo>
                <a:lnTo>
                  <a:pt x="28575" y="1460423"/>
                </a:lnTo>
                <a:close/>
              </a:path>
              <a:path w="4759959" h="4389755">
                <a:moveTo>
                  <a:pt x="28575" y="1403273"/>
                </a:moveTo>
                <a:lnTo>
                  <a:pt x="0" y="1403273"/>
                </a:lnTo>
                <a:lnTo>
                  <a:pt x="0" y="1374698"/>
                </a:lnTo>
                <a:lnTo>
                  <a:pt x="28575" y="1374698"/>
                </a:lnTo>
                <a:lnTo>
                  <a:pt x="28575" y="1403273"/>
                </a:lnTo>
                <a:close/>
              </a:path>
              <a:path w="4759959" h="4389755">
                <a:moveTo>
                  <a:pt x="28575" y="1346123"/>
                </a:moveTo>
                <a:lnTo>
                  <a:pt x="0" y="1346123"/>
                </a:lnTo>
                <a:lnTo>
                  <a:pt x="0" y="1317548"/>
                </a:lnTo>
                <a:lnTo>
                  <a:pt x="28575" y="1317548"/>
                </a:lnTo>
                <a:lnTo>
                  <a:pt x="28575" y="1346123"/>
                </a:lnTo>
                <a:close/>
              </a:path>
              <a:path w="4759959" h="4389755">
                <a:moveTo>
                  <a:pt x="28575" y="1288973"/>
                </a:moveTo>
                <a:lnTo>
                  <a:pt x="0" y="1288973"/>
                </a:lnTo>
                <a:lnTo>
                  <a:pt x="0" y="1260398"/>
                </a:lnTo>
                <a:lnTo>
                  <a:pt x="28575" y="1260398"/>
                </a:lnTo>
                <a:lnTo>
                  <a:pt x="28575" y="1288973"/>
                </a:lnTo>
                <a:close/>
              </a:path>
              <a:path w="4759959" h="4389755">
                <a:moveTo>
                  <a:pt x="28575" y="1231823"/>
                </a:moveTo>
                <a:lnTo>
                  <a:pt x="0" y="1231823"/>
                </a:lnTo>
                <a:lnTo>
                  <a:pt x="0" y="1203248"/>
                </a:lnTo>
                <a:lnTo>
                  <a:pt x="28575" y="1203248"/>
                </a:lnTo>
                <a:lnTo>
                  <a:pt x="28575" y="1231823"/>
                </a:lnTo>
                <a:close/>
              </a:path>
              <a:path w="4759959" h="4389755">
                <a:moveTo>
                  <a:pt x="28575" y="1174673"/>
                </a:moveTo>
                <a:lnTo>
                  <a:pt x="0" y="1174673"/>
                </a:lnTo>
                <a:lnTo>
                  <a:pt x="0" y="1146098"/>
                </a:lnTo>
                <a:lnTo>
                  <a:pt x="28575" y="1146098"/>
                </a:lnTo>
                <a:lnTo>
                  <a:pt x="28575" y="1174673"/>
                </a:lnTo>
                <a:close/>
              </a:path>
              <a:path w="4759959" h="4389755">
                <a:moveTo>
                  <a:pt x="28575" y="1117523"/>
                </a:moveTo>
                <a:lnTo>
                  <a:pt x="0" y="1117523"/>
                </a:lnTo>
                <a:lnTo>
                  <a:pt x="0" y="1088948"/>
                </a:lnTo>
                <a:lnTo>
                  <a:pt x="28575" y="1088948"/>
                </a:lnTo>
                <a:lnTo>
                  <a:pt x="28575" y="1117523"/>
                </a:lnTo>
                <a:close/>
              </a:path>
              <a:path w="4759959" h="4389755">
                <a:moveTo>
                  <a:pt x="28575" y="1060373"/>
                </a:moveTo>
                <a:lnTo>
                  <a:pt x="0" y="1060373"/>
                </a:lnTo>
                <a:lnTo>
                  <a:pt x="0" y="1031798"/>
                </a:lnTo>
                <a:lnTo>
                  <a:pt x="28575" y="1031798"/>
                </a:lnTo>
                <a:lnTo>
                  <a:pt x="28575" y="1060373"/>
                </a:lnTo>
                <a:close/>
              </a:path>
              <a:path w="4759959" h="4389755">
                <a:moveTo>
                  <a:pt x="28575" y="1003223"/>
                </a:moveTo>
                <a:lnTo>
                  <a:pt x="0" y="1003223"/>
                </a:lnTo>
                <a:lnTo>
                  <a:pt x="0" y="974648"/>
                </a:lnTo>
                <a:lnTo>
                  <a:pt x="28575" y="974648"/>
                </a:lnTo>
                <a:lnTo>
                  <a:pt x="28575" y="1003223"/>
                </a:lnTo>
                <a:close/>
              </a:path>
              <a:path w="4759959" h="4389755">
                <a:moveTo>
                  <a:pt x="28575" y="946073"/>
                </a:moveTo>
                <a:lnTo>
                  <a:pt x="0" y="946073"/>
                </a:lnTo>
                <a:lnTo>
                  <a:pt x="0" y="917498"/>
                </a:lnTo>
                <a:lnTo>
                  <a:pt x="28575" y="917498"/>
                </a:lnTo>
                <a:lnTo>
                  <a:pt x="28575" y="946073"/>
                </a:lnTo>
                <a:close/>
              </a:path>
              <a:path w="4759959" h="4389755">
                <a:moveTo>
                  <a:pt x="28575" y="888923"/>
                </a:moveTo>
                <a:lnTo>
                  <a:pt x="0" y="888923"/>
                </a:lnTo>
                <a:lnTo>
                  <a:pt x="0" y="860348"/>
                </a:lnTo>
                <a:lnTo>
                  <a:pt x="28575" y="860348"/>
                </a:lnTo>
                <a:lnTo>
                  <a:pt x="28575" y="888923"/>
                </a:lnTo>
                <a:close/>
              </a:path>
              <a:path w="4759959" h="4389755">
                <a:moveTo>
                  <a:pt x="28575" y="831773"/>
                </a:moveTo>
                <a:lnTo>
                  <a:pt x="0" y="831773"/>
                </a:lnTo>
                <a:lnTo>
                  <a:pt x="0" y="803198"/>
                </a:lnTo>
                <a:lnTo>
                  <a:pt x="28575" y="803198"/>
                </a:lnTo>
                <a:lnTo>
                  <a:pt x="28575" y="831773"/>
                </a:lnTo>
                <a:close/>
              </a:path>
              <a:path w="4759959" h="4389755">
                <a:moveTo>
                  <a:pt x="28575" y="774623"/>
                </a:moveTo>
                <a:lnTo>
                  <a:pt x="0" y="774623"/>
                </a:lnTo>
                <a:lnTo>
                  <a:pt x="0" y="746048"/>
                </a:lnTo>
                <a:lnTo>
                  <a:pt x="28575" y="746048"/>
                </a:lnTo>
                <a:lnTo>
                  <a:pt x="28575" y="774623"/>
                </a:lnTo>
                <a:close/>
              </a:path>
              <a:path w="4759959" h="4389755">
                <a:moveTo>
                  <a:pt x="28575" y="717473"/>
                </a:moveTo>
                <a:lnTo>
                  <a:pt x="0" y="717473"/>
                </a:lnTo>
                <a:lnTo>
                  <a:pt x="0" y="688898"/>
                </a:lnTo>
                <a:lnTo>
                  <a:pt x="28575" y="688898"/>
                </a:lnTo>
                <a:lnTo>
                  <a:pt x="28575" y="717473"/>
                </a:lnTo>
                <a:close/>
              </a:path>
              <a:path w="4759959" h="4389755">
                <a:moveTo>
                  <a:pt x="28575" y="660323"/>
                </a:moveTo>
                <a:lnTo>
                  <a:pt x="0" y="660323"/>
                </a:lnTo>
                <a:lnTo>
                  <a:pt x="0" y="631748"/>
                </a:lnTo>
                <a:lnTo>
                  <a:pt x="28575" y="631748"/>
                </a:lnTo>
                <a:lnTo>
                  <a:pt x="28575" y="660323"/>
                </a:lnTo>
                <a:close/>
              </a:path>
              <a:path w="4759959" h="4389755">
                <a:moveTo>
                  <a:pt x="28575" y="603173"/>
                </a:moveTo>
                <a:lnTo>
                  <a:pt x="0" y="603173"/>
                </a:lnTo>
                <a:lnTo>
                  <a:pt x="0" y="574598"/>
                </a:lnTo>
                <a:lnTo>
                  <a:pt x="28575" y="574598"/>
                </a:lnTo>
                <a:lnTo>
                  <a:pt x="28575" y="603173"/>
                </a:lnTo>
                <a:close/>
              </a:path>
              <a:path w="4759959" h="4389755">
                <a:moveTo>
                  <a:pt x="28575" y="546023"/>
                </a:moveTo>
                <a:lnTo>
                  <a:pt x="0" y="546023"/>
                </a:lnTo>
                <a:lnTo>
                  <a:pt x="0" y="517448"/>
                </a:lnTo>
                <a:lnTo>
                  <a:pt x="28575" y="517448"/>
                </a:lnTo>
                <a:lnTo>
                  <a:pt x="28575" y="546023"/>
                </a:lnTo>
                <a:close/>
              </a:path>
              <a:path w="4759959" h="4389755">
                <a:moveTo>
                  <a:pt x="28575" y="488873"/>
                </a:moveTo>
                <a:lnTo>
                  <a:pt x="0" y="488873"/>
                </a:lnTo>
                <a:lnTo>
                  <a:pt x="0" y="460298"/>
                </a:lnTo>
                <a:lnTo>
                  <a:pt x="28575" y="460298"/>
                </a:lnTo>
                <a:lnTo>
                  <a:pt x="28575" y="488873"/>
                </a:lnTo>
                <a:close/>
              </a:path>
              <a:path w="4759959" h="4389755">
                <a:moveTo>
                  <a:pt x="28575" y="431723"/>
                </a:moveTo>
                <a:lnTo>
                  <a:pt x="0" y="431723"/>
                </a:lnTo>
                <a:lnTo>
                  <a:pt x="0" y="403148"/>
                </a:lnTo>
                <a:lnTo>
                  <a:pt x="28575" y="403148"/>
                </a:lnTo>
                <a:lnTo>
                  <a:pt x="28575" y="431723"/>
                </a:lnTo>
                <a:close/>
              </a:path>
              <a:path w="4759959" h="4389755">
                <a:moveTo>
                  <a:pt x="28575" y="374573"/>
                </a:moveTo>
                <a:lnTo>
                  <a:pt x="0" y="374573"/>
                </a:lnTo>
                <a:lnTo>
                  <a:pt x="0" y="345998"/>
                </a:lnTo>
                <a:lnTo>
                  <a:pt x="28575" y="345998"/>
                </a:lnTo>
                <a:lnTo>
                  <a:pt x="28575" y="374573"/>
                </a:lnTo>
                <a:close/>
              </a:path>
              <a:path w="4759959" h="4389755">
                <a:moveTo>
                  <a:pt x="28575" y="317423"/>
                </a:moveTo>
                <a:lnTo>
                  <a:pt x="0" y="317423"/>
                </a:lnTo>
                <a:lnTo>
                  <a:pt x="0" y="288848"/>
                </a:lnTo>
                <a:lnTo>
                  <a:pt x="28575" y="288848"/>
                </a:lnTo>
                <a:lnTo>
                  <a:pt x="28575" y="317423"/>
                </a:lnTo>
                <a:close/>
              </a:path>
              <a:path w="4759959" h="4389755">
                <a:moveTo>
                  <a:pt x="28575" y="260273"/>
                </a:moveTo>
                <a:lnTo>
                  <a:pt x="0" y="260273"/>
                </a:lnTo>
                <a:lnTo>
                  <a:pt x="0" y="231698"/>
                </a:lnTo>
                <a:lnTo>
                  <a:pt x="28575" y="231698"/>
                </a:lnTo>
                <a:lnTo>
                  <a:pt x="28575" y="260273"/>
                </a:lnTo>
                <a:close/>
              </a:path>
              <a:path w="4759959" h="4389755">
                <a:moveTo>
                  <a:pt x="28575" y="203123"/>
                </a:moveTo>
                <a:lnTo>
                  <a:pt x="0" y="203123"/>
                </a:lnTo>
                <a:lnTo>
                  <a:pt x="0" y="174548"/>
                </a:lnTo>
                <a:lnTo>
                  <a:pt x="28575" y="174548"/>
                </a:lnTo>
                <a:lnTo>
                  <a:pt x="28575" y="203123"/>
                </a:lnTo>
                <a:close/>
              </a:path>
              <a:path w="4759959" h="4389755">
                <a:moveTo>
                  <a:pt x="28575" y="145973"/>
                </a:moveTo>
                <a:lnTo>
                  <a:pt x="0" y="145973"/>
                </a:lnTo>
                <a:lnTo>
                  <a:pt x="0" y="117398"/>
                </a:lnTo>
                <a:lnTo>
                  <a:pt x="28575" y="117398"/>
                </a:lnTo>
                <a:lnTo>
                  <a:pt x="28575" y="145973"/>
                </a:lnTo>
                <a:close/>
              </a:path>
              <a:path w="4759959" h="4389755">
                <a:moveTo>
                  <a:pt x="28575" y="88823"/>
                </a:moveTo>
                <a:lnTo>
                  <a:pt x="0" y="88823"/>
                </a:lnTo>
                <a:lnTo>
                  <a:pt x="0" y="60248"/>
                </a:lnTo>
                <a:lnTo>
                  <a:pt x="28575" y="60248"/>
                </a:lnTo>
                <a:lnTo>
                  <a:pt x="28575" y="88823"/>
                </a:lnTo>
                <a:close/>
              </a:path>
              <a:path w="4759959" h="4389755">
                <a:moveTo>
                  <a:pt x="28575" y="31673"/>
                </a:moveTo>
                <a:lnTo>
                  <a:pt x="0" y="31673"/>
                </a:lnTo>
                <a:lnTo>
                  <a:pt x="0" y="14287"/>
                </a:lnTo>
                <a:lnTo>
                  <a:pt x="14287" y="0"/>
                </a:lnTo>
                <a:lnTo>
                  <a:pt x="25476" y="0"/>
                </a:lnTo>
                <a:lnTo>
                  <a:pt x="25476" y="17386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31673"/>
                </a:lnTo>
                <a:close/>
              </a:path>
              <a:path w="4759959" h="4389755">
                <a:moveTo>
                  <a:pt x="28575" y="28575"/>
                </a:moveTo>
                <a:lnTo>
                  <a:pt x="25476" y="28575"/>
                </a:lnTo>
                <a:lnTo>
                  <a:pt x="25476" y="17386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4759959" h="4389755">
                <a:moveTo>
                  <a:pt x="25476" y="28575"/>
                </a:moveTo>
                <a:lnTo>
                  <a:pt x="14287" y="28575"/>
                </a:lnTo>
                <a:lnTo>
                  <a:pt x="25476" y="17386"/>
                </a:lnTo>
                <a:lnTo>
                  <a:pt x="25476" y="28575"/>
                </a:lnTo>
                <a:close/>
              </a:path>
              <a:path w="4759959" h="4389755">
                <a:moveTo>
                  <a:pt x="82626" y="28575"/>
                </a:moveTo>
                <a:lnTo>
                  <a:pt x="54051" y="28575"/>
                </a:lnTo>
                <a:lnTo>
                  <a:pt x="54051" y="0"/>
                </a:lnTo>
                <a:lnTo>
                  <a:pt x="82626" y="0"/>
                </a:lnTo>
                <a:lnTo>
                  <a:pt x="82626" y="28575"/>
                </a:lnTo>
                <a:close/>
              </a:path>
              <a:path w="4759959" h="4389755">
                <a:moveTo>
                  <a:pt x="139776" y="28575"/>
                </a:moveTo>
                <a:lnTo>
                  <a:pt x="111201" y="28575"/>
                </a:lnTo>
                <a:lnTo>
                  <a:pt x="111201" y="0"/>
                </a:lnTo>
                <a:lnTo>
                  <a:pt x="139776" y="0"/>
                </a:lnTo>
                <a:lnTo>
                  <a:pt x="139776" y="28575"/>
                </a:lnTo>
                <a:close/>
              </a:path>
              <a:path w="4759959" h="4389755">
                <a:moveTo>
                  <a:pt x="196926" y="28575"/>
                </a:moveTo>
                <a:lnTo>
                  <a:pt x="168351" y="28575"/>
                </a:lnTo>
                <a:lnTo>
                  <a:pt x="168351" y="0"/>
                </a:lnTo>
                <a:lnTo>
                  <a:pt x="196926" y="0"/>
                </a:lnTo>
                <a:lnTo>
                  <a:pt x="196926" y="28575"/>
                </a:lnTo>
                <a:close/>
              </a:path>
              <a:path w="4759959" h="4389755">
                <a:moveTo>
                  <a:pt x="254076" y="28575"/>
                </a:moveTo>
                <a:lnTo>
                  <a:pt x="225501" y="28575"/>
                </a:lnTo>
                <a:lnTo>
                  <a:pt x="225501" y="0"/>
                </a:lnTo>
                <a:lnTo>
                  <a:pt x="254076" y="0"/>
                </a:lnTo>
                <a:lnTo>
                  <a:pt x="254076" y="28575"/>
                </a:lnTo>
                <a:close/>
              </a:path>
              <a:path w="4759959" h="4389755">
                <a:moveTo>
                  <a:pt x="311226" y="28575"/>
                </a:moveTo>
                <a:lnTo>
                  <a:pt x="282651" y="28575"/>
                </a:lnTo>
                <a:lnTo>
                  <a:pt x="282651" y="0"/>
                </a:lnTo>
                <a:lnTo>
                  <a:pt x="311226" y="0"/>
                </a:lnTo>
                <a:lnTo>
                  <a:pt x="311226" y="28575"/>
                </a:lnTo>
                <a:close/>
              </a:path>
              <a:path w="4759959" h="4389755">
                <a:moveTo>
                  <a:pt x="368376" y="28575"/>
                </a:moveTo>
                <a:lnTo>
                  <a:pt x="339801" y="28575"/>
                </a:lnTo>
                <a:lnTo>
                  <a:pt x="339801" y="0"/>
                </a:lnTo>
                <a:lnTo>
                  <a:pt x="368376" y="0"/>
                </a:lnTo>
                <a:lnTo>
                  <a:pt x="368376" y="28575"/>
                </a:lnTo>
                <a:close/>
              </a:path>
              <a:path w="4759959" h="4389755">
                <a:moveTo>
                  <a:pt x="425526" y="28575"/>
                </a:moveTo>
                <a:lnTo>
                  <a:pt x="396951" y="28575"/>
                </a:lnTo>
                <a:lnTo>
                  <a:pt x="396951" y="0"/>
                </a:lnTo>
                <a:lnTo>
                  <a:pt x="425526" y="0"/>
                </a:lnTo>
                <a:lnTo>
                  <a:pt x="425526" y="28575"/>
                </a:lnTo>
                <a:close/>
              </a:path>
              <a:path w="4759959" h="4389755">
                <a:moveTo>
                  <a:pt x="482676" y="28575"/>
                </a:moveTo>
                <a:lnTo>
                  <a:pt x="454101" y="28575"/>
                </a:lnTo>
                <a:lnTo>
                  <a:pt x="454101" y="0"/>
                </a:lnTo>
                <a:lnTo>
                  <a:pt x="482676" y="0"/>
                </a:lnTo>
                <a:lnTo>
                  <a:pt x="482676" y="28575"/>
                </a:lnTo>
                <a:close/>
              </a:path>
              <a:path w="4759959" h="4389755">
                <a:moveTo>
                  <a:pt x="539826" y="28575"/>
                </a:moveTo>
                <a:lnTo>
                  <a:pt x="511251" y="28575"/>
                </a:lnTo>
                <a:lnTo>
                  <a:pt x="511251" y="0"/>
                </a:lnTo>
                <a:lnTo>
                  <a:pt x="539826" y="0"/>
                </a:lnTo>
                <a:lnTo>
                  <a:pt x="539826" y="28575"/>
                </a:lnTo>
                <a:close/>
              </a:path>
              <a:path w="4759959" h="4389755">
                <a:moveTo>
                  <a:pt x="596976" y="28575"/>
                </a:moveTo>
                <a:lnTo>
                  <a:pt x="568401" y="28575"/>
                </a:lnTo>
                <a:lnTo>
                  <a:pt x="568401" y="0"/>
                </a:lnTo>
                <a:lnTo>
                  <a:pt x="596976" y="0"/>
                </a:lnTo>
                <a:lnTo>
                  <a:pt x="596976" y="28575"/>
                </a:lnTo>
                <a:close/>
              </a:path>
              <a:path w="4759959" h="4389755">
                <a:moveTo>
                  <a:pt x="654126" y="28575"/>
                </a:moveTo>
                <a:lnTo>
                  <a:pt x="625551" y="28575"/>
                </a:lnTo>
                <a:lnTo>
                  <a:pt x="625551" y="0"/>
                </a:lnTo>
                <a:lnTo>
                  <a:pt x="654126" y="0"/>
                </a:lnTo>
                <a:lnTo>
                  <a:pt x="654126" y="28575"/>
                </a:lnTo>
                <a:close/>
              </a:path>
              <a:path w="4759959" h="4389755">
                <a:moveTo>
                  <a:pt x="711276" y="28575"/>
                </a:moveTo>
                <a:lnTo>
                  <a:pt x="682701" y="28575"/>
                </a:lnTo>
                <a:lnTo>
                  <a:pt x="682701" y="0"/>
                </a:lnTo>
                <a:lnTo>
                  <a:pt x="711276" y="0"/>
                </a:lnTo>
                <a:lnTo>
                  <a:pt x="711276" y="28575"/>
                </a:lnTo>
                <a:close/>
              </a:path>
              <a:path w="4759959" h="4389755">
                <a:moveTo>
                  <a:pt x="768426" y="28575"/>
                </a:moveTo>
                <a:lnTo>
                  <a:pt x="739851" y="28575"/>
                </a:lnTo>
                <a:lnTo>
                  <a:pt x="739851" y="0"/>
                </a:lnTo>
                <a:lnTo>
                  <a:pt x="768426" y="0"/>
                </a:lnTo>
                <a:lnTo>
                  <a:pt x="768426" y="28575"/>
                </a:lnTo>
                <a:close/>
              </a:path>
              <a:path w="4759959" h="4389755">
                <a:moveTo>
                  <a:pt x="825576" y="28575"/>
                </a:moveTo>
                <a:lnTo>
                  <a:pt x="797001" y="28575"/>
                </a:lnTo>
                <a:lnTo>
                  <a:pt x="797001" y="0"/>
                </a:lnTo>
                <a:lnTo>
                  <a:pt x="825576" y="0"/>
                </a:lnTo>
                <a:lnTo>
                  <a:pt x="825576" y="28575"/>
                </a:lnTo>
                <a:close/>
              </a:path>
              <a:path w="4759959" h="4389755">
                <a:moveTo>
                  <a:pt x="882726" y="28575"/>
                </a:moveTo>
                <a:lnTo>
                  <a:pt x="854151" y="28575"/>
                </a:lnTo>
                <a:lnTo>
                  <a:pt x="854151" y="0"/>
                </a:lnTo>
                <a:lnTo>
                  <a:pt x="882726" y="0"/>
                </a:lnTo>
                <a:lnTo>
                  <a:pt x="882726" y="28575"/>
                </a:lnTo>
                <a:close/>
              </a:path>
              <a:path w="4759959" h="4389755">
                <a:moveTo>
                  <a:pt x="939876" y="28575"/>
                </a:moveTo>
                <a:lnTo>
                  <a:pt x="911301" y="28575"/>
                </a:lnTo>
                <a:lnTo>
                  <a:pt x="911301" y="0"/>
                </a:lnTo>
                <a:lnTo>
                  <a:pt x="939876" y="0"/>
                </a:lnTo>
                <a:lnTo>
                  <a:pt x="939876" y="28575"/>
                </a:lnTo>
                <a:close/>
              </a:path>
              <a:path w="4759959" h="4389755">
                <a:moveTo>
                  <a:pt x="997026" y="28575"/>
                </a:moveTo>
                <a:lnTo>
                  <a:pt x="968451" y="28575"/>
                </a:lnTo>
                <a:lnTo>
                  <a:pt x="968451" y="0"/>
                </a:lnTo>
                <a:lnTo>
                  <a:pt x="997026" y="0"/>
                </a:lnTo>
                <a:lnTo>
                  <a:pt x="997026" y="28575"/>
                </a:lnTo>
                <a:close/>
              </a:path>
              <a:path w="4759959" h="4389755">
                <a:moveTo>
                  <a:pt x="1054176" y="28575"/>
                </a:moveTo>
                <a:lnTo>
                  <a:pt x="1025601" y="28575"/>
                </a:lnTo>
                <a:lnTo>
                  <a:pt x="1025601" y="0"/>
                </a:lnTo>
                <a:lnTo>
                  <a:pt x="1054176" y="0"/>
                </a:lnTo>
                <a:lnTo>
                  <a:pt x="1054176" y="28575"/>
                </a:lnTo>
                <a:close/>
              </a:path>
              <a:path w="4759959" h="4389755">
                <a:moveTo>
                  <a:pt x="1111326" y="28575"/>
                </a:moveTo>
                <a:lnTo>
                  <a:pt x="1082751" y="28575"/>
                </a:lnTo>
                <a:lnTo>
                  <a:pt x="1082751" y="0"/>
                </a:lnTo>
                <a:lnTo>
                  <a:pt x="1111326" y="0"/>
                </a:lnTo>
                <a:lnTo>
                  <a:pt x="1111326" y="28575"/>
                </a:lnTo>
                <a:close/>
              </a:path>
              <a:path w="4759959" h="4389755">
                <a:moveTo>
                  <a:pt x="1168476" y="28575"/>
                </a:moveTo>
                <a:lnTo>
                  <a:pt x="1139901" y="28575"/>
                </a:lnTo>
                <a:lnTo>
                  <a:pt x="1139901" y="0"/>
                </a:lnTo>
                <a:lnTo>
                  <a:pt x="1168476" y="0"/>
                </a:lnTo>
                <a:lnTo>
                  <a:pt x="1168476" y="28575"/>
                </a:lnTo>
                <a:close/>
              </a:path>
              <a:path w="4759959" h="4389755">
                <a:moveTo>
                  <a:pt x="1225626" y="28575"/>
                </a:moveTo>
                <a:lnTo>
                  <a:pt x="1197051" y="28575"/>
                </a:lnTo>
                <a:lnTo>
                  <a:pt x="1197051" y="0"/>
                </a:lnTo>
                <a:lnTo>
                  <a:pt x="1225626" y="0"/>
                </a:lnTo>
                <a:lnTo>
                  <a:pt x="1225626" y="28575"/>
                </a:lnTo>
                <a:close/>
              </a:path>
              <a:path w="4759959" h="4389755">
                <a:moveTo>
                  <a:pt x="1282776" y="28575"/>
                </a:moveTo>
                <a:lnTo>
                  <a:pt x="1254201" y="28575"/>
                </a:lnTo>
                <a:lnTo>
                  <a:pt x="1254201" y="0"/>
                </a:lnTo>
                <a:lnTo>
                  <a:pt x="1282776" y="0"/>
                </a:lnTo>
                <a:lnTo>
                  <a:pt x="1282776" y="28575"/>
                </a:lnTo>
                <a:close/>
              </a:path>
              <a:path w="4759959" h="4389755">
                <a:moveTo>
                  <a:pt x="1339926" y="28575"/>
                </a:moveTo>
                <a:lnTo>
                  <a:pt x="1311351" y="28575"/>
                </a:lnTo>
                <a:lnTo>
                  <a:pt x="1311351" y="0"/>
                </a:lnTo>
                <a:lnTo>
                  <a:pt x="1339926" y="0"/>
                </a:lnTo>
                <a:lnTo>
                  <a:pt x="1339926" y="28575"/>
                </a:lnTo>
                <a:close/>
              </a:path>
              <a:path w="4759959" h="4389755">
                <a:moveTo>
                  <a:pt x="1397076" y="28575"/>
                </a:moveTo>
                <a:lnTo>
                  <a:pt x="1368501" y="28575"/>
                </a:lnTo>
                <a:lnTo>
                  <a:pt x="1368501" y="0"/>
                </a:lnTo>
                <a:lnTo>
                  <a:pt x="1397076" y="0"/>
                </a:lnTo>
                <a:lnTo>
                  <a:pt x="1397076" y="28575"/>
                </a:lnTo>
                <a:close/>
              </a:path>
              <a:path w="4759959" h="4389755">
                <a:moveTo>
                  <a:pt x="1454226" y="28575"/>
                </a:moveTo>
                <a:lnTo>
                  <a:pt x="1425651" y="28575"/>
                </a:lnTo>
                <a:lnTo>
                  <a:pt x="1425651" y="0"/>
                </a:lnTo>
                <a:lnTo>
                  <a:pt x="1454226" y="0"/>
                </a:lnTo>
                <a:lnTo>
                  <a:pt x="1454226" y="28575"/>
                </a:lnTo>
                <a:close/>
              </a:path>
              <a:path w="4759959" h="4389755">
                <a:moveTo>
                  <a:pt x="1511376" y="28575"/>
                </a:moveTo>
                <a:lnTo>
                  <a:pt x="1482801" y="28575"/>
                </a:lnTo>
                <a:lnTo>
                  <a:pt x="1482801" y="0"/>
                </a:lnTo>
                <a:lnTo>
                  <a:pt x="1511376" y="0"/>
                </a:lnTo>
                <a:lnTo>
                  <a:pt x="1511376" y="28575"/>
                </a:lnTo>
                <a:close/>
              </a:path>
              <a:path w="4759959" h="4389755">
                <a:moveTo>
                  <a:pt x="1568526" y="28575"/>
                </a:moveTo>
                <a:lnTo>
                  <a:pt x="1539951" y="28575"/>
                </a:lnTo>
                <a:lnTo>
                  <a:pt x="1539951" y="0"/>
                </a:lnTo>
                <a:lnTo>
                  <a:pt x="1568526" y="0"/>
                </a:lnTo>
                <a:lnTo>
                  <a:pt x="1568526" y="28575"/>
                </a:lnTo>
                <a:close/>
              </a:path>
              <a:path w="4759959" h="4389755">
                <a:moveTo>
                  <a:pt x="1625676" y="28575"/>
                </a:moveTo>
                <a:lnTo>
                  <a:pt x="1597101" y="28575"/>
                </a:lnTo>
                <a:lnTo>
                  <a:pt x="1597101" y="0"/>
                </a:lnTo>
                <a:lnTo>
                  <a:pt x="1625676" y="0"/>
                </a:lnTo>
                <a:lnTo>
                  <a:pt x="1625676" y="28575"/>
                </a:lnTo>
                <a:close/>
              </a:path>
              <a:path w="4759959" h="4389755">
                <a:moveTo>
                  <a:pt x="1682826" y="28575"/>
                </a:moveTo>
                <a:lnTo>
                  <a:pt x="1654251" y="28575"/>
                </a:lnTo>
                <a:lnTo>
                  <a:pt x="1654251" y="0"/>
                </a:lnTo>
                <a:lnTo>
                  <a:pt x="1682826" y="0"/>
                </a:lnTo>
                <a:lnTo>
                  <a:pt x="1682826" y="28575"/>
                </a:lnTo>
                <a:close/>
              </a:path>
              <a:path w="4759959" h="4389755">
                <a:moveTo>
                  <a:pt x="1739976" y="28575"/>
                </a:moveTo>
                <a:lnTo>
                  <a:pt x="1711401" y="28575"/>
                </a:lnTo>
                <a:lnTo>
                  <a:pt x="1711401" y="0"/>
                </a:lnTo>
                <a:lnTo>
                  <a:pt x="1739976" y="0"/>
                </a:lnTo>
                <a:lnTo>
                  <a:pt x="1739976" y="28575"/>
                </a:lnTo>
                <a:close/>
              </a:path>
              <a:path w="4759959" h="4389755">
                <a:moveTo>
                  <a:pt x="1797126" y="28575"/>
                </a:moveTo>
                <a:lnTo>
                  <a:pt x="1768551" y="28575"/>
                </a:lnTo>
                <a:lnTo>
                  <a:pt x="1768551" y="0"/>
                </a:lnTo>
                <a:lnTo>
                  <a:pt x="1797126" y="0"/>
                </a:lnTo>
                <a:lnTo>
                  <a:pt x="1797126" y="28575"/>
                </a:lnTo>
                <a:close/>
              </a:path>
              <a:path w="4759959" h="4389755">
                <a:moveTo>
                  <a:pt x="1854276" y="28575"/>
                </a:moveTo>
                <a:lnTo>
                  <a:pt x="1825701" y="28575"/>
                </a:lnTo>
                <a:lnTo>
                  <a:pt x="1825701" y="0"/>
                </a:lnTo>
                <a:lnTo>
                  <a:pt x="1854276" y="0"/>
                </a:lnTo>
                <a:lnTo>
                  <a:pt x="1854276" y="28575"/>
                </a:lnTo>
                <a:close/>
              </a:path>
              <a:path w="4759959" h="4389755">
                <a:moveTo>
                  <a:pt x="1911426" y="28575"/>
                </a:moveTo>
                <a:lnTo>
                  <a:pt x="1882851" y="28575"/>
                </a:lnTo>
                <a:lnTo>
                  <a:pt x="1882851" y="0"/>
                </a:lnTo>
                <a:lnTo>
                  <a:pt x="1911426" y="0"/>
                </a:lnTo>
                <a:lnTo>
                  <a:pt x="1911426" y="28575"/>
                </a:lnTo>
                <a:close/>
              </a:path>
              <a:path w="4759959" h="4389755">
                <a:moveTo>
                  <a:pt x="1968576" y="28575"/>
                </a:moveTo>
                <a:lnTo>
                  <a:pt x="1940001" y="28575"/>
                </a:lnTo>
                <a:lnTo>
                  <a:pt x="1940001" y="0"/>
                </a:lnTo>
                <a:lnTo>
                  <a:pt x="1968576" y="0"/>
                </a:lnTo>
                <a:lnTo>
                  <a:pt x="1968576" y="28575"/>
                </a:lnTo>
                <a:close/>
              </a:path>
              <a:path w="4759959" h="4389755">
                <a:moveTo>
                  <a:pt x="2025726" y="28575"/>
                </a:moveTo>
                <a:lnTo>
                  <a:pt x="1997151" y="28575"/>
                </a:lnTo>
                <a:lnTo>
                  <a:pt x="1997151" y="0"/>
                </a:lnTo>
                <a:lnTo>
                  <a:pt x="2025726" y="0"/>
                </a:lnTo>
                <a:lnTo>
                  <a:pt x="2025726" y="28575"/>
                </a:lnTo>
                <a:close/>
              </a:path>
              <a:path w="4759959" h="4389755">
                <a:moveTo>
                  <a:pt x="2082876" y="28575"/>
                </a:moveTo>
                <a:lnTo>
                  <a:pt x="2054301" y="28575"/>
                </a:lnTo>
                <a:lnTo>
                  <a:pt x="2054301" y="0"/>
                </a:lnTo>
                <a:lnTo>
                  <a:pt x="2082876" y="0"/>
                </a:lnTo>
                <a:lnTo>
                  <a:pt x="2082876" y="28575"/>
                </a:lnTo>
                <a:close/>
              </a:path>
              <a:path w="4759959" h="4389755">
                <a:moveTo>
                  <a:pt x="2140026" y="28575"/>
                </a:moveTo>
                <a:lnTo>
                  <a:pt x="2111451" y="28575"/>
                </a:lnTo>
                <a:lnTo>
                  <a:pt x="2111451" y="0"/>
                </a:lnTo>
                <a:lnTo>
                  <a:pt x="2140026" y="0"/>
                </a:lnTo>
                <a:lnTo>
                  <a:pt x="2140026" y="28575"/>
                </a:lnTo>
                <a:close/>
              </a:path>
              <a:path w="4759959" h="4389755">
                <a:moveTo>
                  <a:pt x="2197176" y="28575"/>
                </a:moveTo>
                <a:lnTo>
                  <a:pt x="2168601" y="28575"/>
                </a:lnTo>
                <a:lnTo>
                  <a:pt x="2168601" y="0"/>
                </a:lnTo>
                <a:lnTo>
                  <a:pt x="2197176" y="0"/>
                </a:lnTo>
                <a:lnTo>
                  <a:pt x="2197176" y="28575"/>
                </a:lnTo>
                <a:close/>
              </a:path>
              <a:path w="4759959" h="4389755">
                <a:moveTo>
                  <a:pt x="2254326" y="28575"/>
                </a:moveTo>
                <a:lnTo>
                  <a:pt x="2225751" y="28575"/>
                </a:lnTo>
                <a:lnTo>
                  <a:pt x="2225751" y="0"/>
                </a:lnTo>
                <a:lnTo>
                  <a:pt x="2254326" y="0"/>
                </a:lnTo>
                <a:lnTo>
                  <a:pt x="2254326" y="28575"/>
                </a:lnTo>
                <a:close/>
              </a:path>
              <a:path w="4759959" h="4389755">
                <a:moveTo>
                  <a:pt x="2311476" y="28575"/>
                </a:moveTo>
                <a:lnTo>
                  <a:pt x="2282901" y="28575"/>
                </a:lnTo>
                <a:lnTo>
                  <a:pt x="2282901" y="0"/>
                </a:lnTo>
                <a:lnTo>
                  <a:pt x="2311476" y="0"/>
                </a:lnTo>
                <a:lnTo>
                  <a:pt x="2311476" y="28575"/>
                </a:lnTo>
                <a:close/>
              </a:path>
              <a:path w="4759959" h="4389755">
                <a:moveTo>
                  <a:pt x="2368626" y="28575"/>
                </a:moveTo>
                <a:lnTo>
                  <a:pt x="2340051" y="28575"/>
                </a:lnTo>
                <a:lnTo>
                  <a:pt x="2340051" y="0"/>
                </a:lnTo>
                <a:lnTo>
                  <a:pt x="2368626" y="0"/>
                </a:lnTo>
                <a:lnTo>
                  <a:pt x="2368626" y="28575"/>
                </a:lnTo>
                <a:close/>
              </a:path>
              <a:path w="4759959" h="4389755">
                <a:moveTo>
                  <a:pt x="2425776" y="28575"/>
                </a:moveTo>
                <a:lnTo>
                  <a:pt x="2397201" y="28575"/>
                </a:lnTo>
                <a:lnTo>
                  <a:pt x="2397201" y="0"/>
                </a:lnTo>
                <a:lnTo>
                  <a:pt x="2425776" y="0"/>
                </a:lnTo>
                <a:lnTo>
                  <a:pt x="2425776" y="28575"/>
                </a:lnTo>
                <a:close/>
              </a:path>
              <a:path w="4759959" h="4389755">
                <a:moveTo>
                  <a:pt x="2482926" y="28575"/>
                </a:moveTo>
                <a:lnTo>
                  <a:pt x="2454351" y="28575"/>
                </a:lnTo>
                <a:lnTo>
                  <a:pt x="2454351" y="0"/>
                </a:lnTo>
                <a:lnTo>
                  <a:pt x="2482926" y="0"/>
                </a:lnTo>
                <a:lnTo>
                  <a:pt x="2482926" y="28575"/>
                </a:lnTo>
                <a:close/>
              </a:path>
              <a:path w="4759959" h="4389755">
                <a:moveTo>
                  <a:pt x="2540076" y="28575"/>
                </a:moveTo>
                <a:lnTo>
                  <a:pt x="2511501" y="28575"/>
                </a:lnTo>
                <a:lnTo>
                  <a:pt x="2511501" y="0"/>
                </a:lnTo>
                <a:lnTo>
                  <a:pt x="2540076" y="0"/>
                </a:lnTo>
                <a:lnTo>
                  <a:pt x="2540076" y="28575"/>
                </a:lnTo>
                <a:close/>
              </a:path>
              <a:path w="4759959" h="4389755">
                <a:moveTo>
                  <a:pt x="2597226" y="28575"/>
                </a:moveTo>
                <a:lnTo>
                  <a:pt x="2568651" y="28575"/>
                </a:lnTo>
                <a:lnTo>
                  <a:pt x="2568651" y="0"/>
                </a:lnTo>
                <a:lnTo>
                  <a:pt x="2597226" y="0"/>
                </a:lnTo>
                <a:lnTo>
                  <a:pt x="2597226" y="28575"/>
                </a:lnTo>
                <a:close/>
              </a:path>
              <a:path w="4759959" h="4389755">
                <a:moveTo>
                  <a:pt x="2654376" y="28575"/>
                </a:moveTo>
                <a:lnTo>
                  <a:pt x="2625801" y="28575"/>
                </a:lnTo>
                <a:lnTo>
                  <a:pt x="2625801" y="0"/>
                </a:lnTo>
                <a:lnTo>
                  <a:pt x="2654376" y="0"/>
                </a:lnTo>
                <a:lnTo>
                  <a:pt x="2654376" y="28575"/>
                </a:lnTo>
                <a:close/>
              </a:path>
              <a:path w="4759959" h="4389755">
                <a:moveTo>
                  <a:pt x="2711526" y="28575"/>
                </a:moveTo>
                <a:lnTo>
                  <a:pt x="2682951" y="28575"/>
                </a:lnTo>
                <a:lnTo>
                  <a:pt x="2682951" y="0"/>
                </a:lnTo>
                <a:lnTo>
                  <a:pt x="2711526" y="0"/>
                </a:lnTo>
                <a:lnTo>
                  <a:pt x="2711526" y="28575"/>
                </a:lnTo>
                <a:close/>
              </a:path>
              <a:path w="4759959" h="4389755">
                <a:moveTo>
                  <a:pt x="2768676" y="28575"/>
                </a:moveTo>
                <a:lnTo>
                  <a:pt x="2740101" y="28575"/>
                </a:lnTo>
                <a:lnTo>
                  <a:pt x="2740101" y="0"/>
                </a:lnTo>
                <a:lnTo>
                  <a:pt x="2768676" y="0"/>
                </a:lnTo>
                <a:lnTo>
                  <a:pt x="2768676" y="28575"/>
                </a:lnTo>
                <a:close/>
              </a:path>
              <a:path w="4759959" h="4389755">
                <a:moveTo>
                  <a:pt x="2825826" y="28575"/>
                </a:moveTo>
                <a:lnTo>
                  <a:pt x="2797251" y="28575"/>
                </a:lnTo>
                <a:lnTo>
                  <a:pt x="2797251" y="0"/>
                </a:lnTo>
                <a:lnTo>
                  <a:pt x="2825826" y="0"/>
                </a:lnTo>
                <a:lnTo>
                  <a:pt x="2825826" y="28575"/>
                </a:lnTo>
                <a:close/>
              </a:path>
              <a:path w="4759959" h="4389755">
                <a:moveTo>
                  <a:pt x="2882976" y="28575"/>
                </a:moveTo>
                <a:lnTo>
                  <a:pt x="2854401" y="28575"/>
                </a:lnTo>
                <a:lnTo>
                  <a:pt x="2854401" y="0"/>
                </a:lnTo>
                <a:lnTo>
                  <a:pt x="2882976" y="0"/>
                </a:lnTo>
                <a:lnTo>
                  <a:pt x="2882976" y="28575"/>
                </a:lnTo>
                <a:close/>
              </a:path>
              <a:path w="4759959" h="4389755">
                <a:moveTo>
                  <a:pt x="2940126" y="28575"/>
                </a:moveTo>
                <a:lnTo>
                  <a:pt x="2911551" y="28575"/>
                </a:lnTo>
                <a:lnTo>
                  <a:pt x="2911551" y="0"/>
                </a:lnTo>
                <a:lnTo>
                  <a:pt x="2940126" y="0"/>
                </a:lnTo>
                <a:lnTo>
                  <a:pt x="2940126" y="28575"/>
                </a:lnTo>
                <a:close/>
              </a:path>
              <a:path w="4759959" h="4389755">
                <a:moveTo>
                  <a:pt x="2997276" y="28575"/>
                </a:moveTo>
                <a:lnTo>
                  <a:pt x="2968701" y="28575"/>
                </a:lnTo>
                <a:lnTo>
                  <a:pt x="2968701" y="0"/>
                </a:lnTo>
                <a:lnTo>
                  <a:pt x="2997276" y="0"/>
                </a:lnTo>
                <a:lnTo>
                  <a:pt x="2997276" y="28575"/>
                </a:lnTo>
                <a:close/>
              </a:path>
              <a:path w="4759959" h="4389755">
                <a:moveTo>
                  <a:pt x="3054426" y="28575"/>
                </a:moveTo>
                <a:lnTo>
                  <a:pt x="3025851" y="28575"/>
                </a:lnTo>
                <a:lnTo>
                  <a:pt x="3025851" y="0"/>
                </a:lnTo>
                <a:lnTo>
                  <a:pt x="3054426" y="0"/>
                </a:lnTo>
                <a:lnTo>
                  <a:pt x="3054426" y="28575"/>
                </a:lnTo>
                <a:close/>
              </a:path>
              <a:path w="4759959" h="4389755">
                <a:moveTo>
                  <a:pt x="3111576" y="28575"/>
                </a:moveTo>
                <a:lnTo>
                  <a:pt x="3083001" y="28575"/>
                </a:lnTo>
                <a:lnTo>
                  <a:pt x="3083001" y="0"/>
                </a:lnTo>
                <a:lnTo>
                  <a:pt x="3111576" y="0"/>
                </a:lnTo>
                <a:lnTo>
                  <a:pt x="3111576" y="28575"/>
                </a:lnTo>
                <a:close/>
              </a:path>
              <a:path w="4759959" h="4389755">
                <a:moveTo>
                  <a:pt x="3168726" y="28575"/>
                </a:moveTo>
                <a:lnTo>
                  <a:pt x="3140151" y="28575"/>
                </a:lnTo>
                <a:lnTo>
                  <a:pt x="3140151" y="0"/>
                </a:lnTo>
                <a:lnTo>
                  <a:pt x="3168726" y="0"/>
                </a:lnTo>
                <a:lnTo>
                  <a:pt x="3168726" y="28575"/>
                </a:lnTo>
                <a:close/>
              </a:path>
              <a:path w="4759959" h="4389755">
                <a:moveTo>
                  <a:pt x="3225876" y="28575"/>
                </a:moveTo>
                <a:lnTo>
                  <a:pt x="3197301" y="28575"/>
                </a:lnTo>
                <a:lnTo>
                  <a:pt x="3197301" y="0"/>
                </a:lnTo>
                <a:lnTo>
                  <a:pt x="3225876" y="0"/>
                </a:lnTo>
                <a:lnTo>
                  <a:pt x="3225876" y="28575"/>
                </a:lnTo>
                <a:close/>
              </a:path>
              <a:path w="4759959" h="4389755">
                <a:moveTo>
                  <a:pt x="3283026" y="28575"/>
                </a:moveTo>
                <a:lnTo>
                  <a:pt x="3254451" y="28575"/>
                </a:lnTo>
                <a:lnTo>
                  <a:pt x="3254451" y="0"/>
                </a:lnTo>
                <a:lnTo>
                  <a:pt x="3283026" y="0"/>
                </a:lnTo>
                <a:lnTo>
                  <a:pt x="3283026" y="28575"/>
                </a:lnTo>
                <a:close/>
              </a:path>
              <a:path w="4759959" h="4389755">
                <a:moveTo>
                  <a:pt x="3340176" y="28575"/>
                </a:moveTo>
                <a:lnTo>
                  <a:pt x="3311601" y="28575"/>
                </a:lnTo>
                <a:lnTo>
                  <a:pt x="3311601" y="0"/>
                </a:lnTo>
                <a:lnTo>
                  <a:pt x="3340176" y="0"/>
                </a:lnTo>
                <a:lnTo>
                  <a:pt x="3340176" y="28575"/>
                </a:lnTo>
                <a:close/>
              </a:path>
              <a:path w="4759959" h="4389755">
                <a:moveTo>
                  <a:pt x="3397326" y="28575"/>
                </a:moveTo>
                <a:lnTo>
                  <a:pt x="3368751" y="28575"/>
                </a:lnTo>
                <a:lnTo>
                  <a:pt x="3368751" y="0"/>
                </a:lnTo>
                <a:lnTo>
                  <a:pt x="3397326" y="0"/>
                </a:lnTo>
                <a:lnTo>
                  <a:pt x="3397326" y="28575"/>
                </a:lnTo>
                <a:close/>
              </a:path>
              <a:path w="4759959" h="4389755">
                <a:moveTo>
                  <a:pt x="3454476" y="28575"/>
                </a:moveTo>
                <a:lnTo>
                  <a:pt x="3425901" y="28575"/>
                </a:lnTo>
                <a:lnTo>
                  <a:pt x="3425901" y="0"/>
                </a:lnTo>
                <a:lnTo>
                  <a:pt x="3454476" y="0"/>
                </a:lnTo>
                <a:lnTo>
                  <a:pt x="3454476" y="28575"/>
                </a:lnTo>
                <a:close/>
              </a:path>
              <a:path w="4759959" h="4389755">
                <a:moveTo>
                  <a:pt x="3511626" y="28575"/>
                </a:moveTo>
                <a:lnTo>
                  <a:pt x="3483051" y="28575"/>
                </a:lnTo>
                <a:lnTo>
                  <a:pt x="3483051" y="0"/>
                </a:lnTo>
                <a:lnTo>
                  <a:pt x="3511626" y="0"/>
                </a:lnTo>
                <a:lnTo>
                  <a:pt x="3511626" y="28575"/>
                </a:lnTo>
                <a:close/>
              </a:path>
              <a:path w="4759959" h="4389755">
                <a:moveTo>
                  <a:pt x="3568776" y="28575"/>
                </a:moveTo>
                <a:lnTo>
                  <a:pt x="3540201" y="28575"/>
                </a:lnTo>
                <a:lnTo>
                  <a:pt x="3540201" y="0"/>
                </a:lnTo>
                <a:lnTo>
                  <a:pt x="3568776" y="0"/>
                </a:lnTo>
                <a:lnTo>
                  <a:pt x="3568776" y="28575"/>
                </a:lnTo>
                <a:close/>
              </a:path>
              <a:path w="4759959" h="4389755">
                <a:moveTo>
                  <a:pt x="3625926" y="28575"/>
                </a:moveTo>
                <a:lnTo>
                  <a:pt x="3597351" y="28575"/>
                </a:lnTo>
                <a:lnTo>
                  <a:pt x="3597351" y="0"/>
                </a:lnTo>
                <a:lnTo>
                  <a:pt x="3625926" y="0"/>
                </a:lnTo>
                <a:lnTo>
                  <a:pt x="3625926" y="28575"/>
                </a:lnTo>
                <a:close/>
              </a:path>
              <a:path w="4759959" h="4389755">
                <a:moveTo>
                  <a:pt x="3683076" y="28575"/>
                </a:moveTo>
                <a:lnTo>
                  <a:pt x="3654501" y="28575"/>
                </a:lnTo>
                <a:lnTo>
                  <a:pt x="3654501" y="0"/>
                </a:lnTo>
                <a:lnTo>
                  <a:pt x="3683076" y="0"/>
                </a:lnTo>
                <a:lnTo>
                  <a:pt x="3683076" y="28575"/>
                </a:lnTo>
                <a:close/>
              </a:path>
              <a:path w="4759959" h="4389755">
                <a:moveTo>
                  <a:pt x="3740226" y="28575"/>
                </a:moveTo>
                <a:lnTo>
                  <a:pt x="3711651" y="28575"/>
                </a:lnTo>
                <a:lnTo>
                  <a:pt x="3711651" y="0"/>
                </a:lnTo>
                <a:lnTo>
                  <a:pt x="3740226" y="0"/>
                </a:lnTo>
                <a:lnTo>
                  <a:pt x="3740226" y="28575"/>
                </a:lnTo>
                <a:close/>
              </a:path>
              <a:path w="4759959" h="4389755">
                <a:moveTo>
                  <a:pt x="3797376" y="28575"/>
                </a:moveTo>
                <a:lnTo>
                  <a:pt x="3768801" y="28575"/>
                </a:lnTo>
                <a:lnTo>
                  <a:pt x="3768801" y="0"/>
                </a:lnTo>
                <a:lnTo>
                  <a:pt x="3797376" y="0"/>
                </a:lnTo>
                <a:lnTo>
                  <a:pt x="3797376" y="28575"/>
                </a:lnTo>
                <a:close/>
              </a:path>
              <a:path w="4759959" h="4389755">
                <a:moveTo>
                  <a:pt x="3854526" y="28575"/>
                </a:moveTo>
                <a:lnTo>
                  <a:pt x="3825951" y="28575"/>
                </a:lnTo>
                <a:lnTo>
                  <a:pt x="3825951" y="0"/>
                </a:lnTo>
                <a:lnTo>
                  <a:pt x="3854526" y="0"/>
                </a:lnTo>
                <a:lnTo>
                  <a:pt x="3854526" y="28575"/>
                </a:lnTo>
                <a:close/>
              </a:path>
              <a:path w="4759959" h="4389755">
                <a:moveTo>
                  <a:pt x="3911676" y="28575"/>
                </a:moveTo>
                <a:lnTo>
                  <a:pt x="3883101" y="28575"/>
                </a:lnTo>
                <a:lnTo>
                  <a:pt x="3883101" y="0"/>
                </a:lnTo>
                <a:lnTo>
                  <a:pt x="3911676" y="0"/>
                </a:lnTo>
                <a:lnTo>
                  <a:pt x="3911676" y="28575"/>
                </a:lnTo>
                <a:close/>
              </a:path>
              <a:path w="4759959" h="4389755">
                <a:moveTo>
                  <a:pt x="3968826" y="28575"/>
                </a:moveTo>
                <a:lnTo>
                  <a:pt x="3940251" y="28575"/>
                </a:lnTo>
                <a:lnTo>
                  <a:pt x="3940251" y="0"/>
                </a:lnTo>
                <a:lnTo>
                  <a:pt x="3968826" y="0"/>
                </a:lnTo>
                <a:lnTo>
                  <a:pt x="3968826" y="28575"/>
                </a:lnTo>
                <a:close/>
              </a:path>
              <a:path w="4759959" h="4389755">
                <a:moveTo>
                  <a:pt x="4025976" y="28575"/>
                </a:moveTo>
                <a:lnTo>
                  <a:pt x="3997401" y="28575"/>
                </a:lnTo>
                <a:lnTo>
                  <a:pt x="3997401" y="0"/>
                </a:lnTo>
                <a:lnTo>
                  <a:pt x="4025976" y="0"/>
                </a:lnTo>
                <a:lnTo>
                  <a:pt x="4025976" y="28575"/>
                </a:lnTo>
                <a:close/>
              </a:path>
              <a:path w="4759959" h="4389755">
                <a:moveTo>
                  <a:pt x="4083126" y="28575"/>
                </a:moveTo>
                <a:lnTo>
                  <a:pt x="4054551" y="28575"/>
                </a:lnTo>
                <a:lnTo>
                  <a:pt x="4054551" y="0"/>
                </a:lnTo>
                <a:lnTo>
                  <a:pt x="4083126" y="0"/>
                </a:lnTo>
                <a:lnTo>
                  <a:pt x="4083126" y="28575"/>
                </a:lnTo>
                <a:close/>
              </a:path>
              <a:path w="4759959" h="4389755">
                <a:moveTo>
                  <a:pt x="4140276" y="28575"/>
                </a:moveTo>
                <a:lnTo>
                  <a:pt x="4111701" y="28575"/>
                </a:lnTo>
                <a:lnTo>
                  <a:pt x="4111701" y="0"/>
                </a:lnTo>
                <a:lnTo>
                  <a:pt x="4140276" y="0"/>
                </a:lnTo>
                <a:lnTo>
                  <a:pt x="4140276" y="28575"/>
                </a:lnTo>
                <a:close/>
              </a:path>
              <a:path w="4759959" h="4389755">
                <a:moveTo>
                  <a:pt x="4197426" y="28575"/>
                </a:moveTo>
                <a:lnTo>
                  <a:pt x="4168851" y="28575"/>
                </a:lnTo>
                <a:lnTo>
                  <a:pt x="4168851" y="0"/>
                </a:lnTo>
                <a:lnTo>
                  <a:pt x="4197426" y="0"/>
                </a:lnTo>
                <a:lnTo>
                  <a:pt x="4197426" y="28575"/>
                </a:lnTo>
                <a:close/>
              </a:path>
              <a:path w="4759959" h="4389755">
                <a:moveTo>
                  <a:pt x="4254576" y="28575"/>
                </a:moveTo>
                <a:lnTo>
                  <a:pt x="4226001" y="28575"/>
                </a:lnTo>
                <a:lnTo>
                  <a:pt x="4226001" y="0"/>
                </a:lnTo>
                <a:lnTo>
                  <a:pt x="4254576" y="0"/>
                </a:lnTo>
                <a:lnTo>
                  <a:pt x="4254576" y="28575"/>
                </a:lnTo>
                <a:close/>
              </a:path>
              <a:path w="4759959" h="4389755">
                <a:moveTo>
                  <a:pt x="4311726" y="28575"/>
                </a:moveTo>
                <a:lnTo>
                  <a:pt x="4283151" y="28575"/>
                </a:lnTo>
                <a:lnTo>
                  <a:pt x="4283151" y="0"/>
                </a:lnTo>
                <a:lnTo>
                  <a:pt x="4311726" y="0"/>
                </a:lnTo>
                <a:lnTo>
                  <a:pt x="4311726" y="28575"/>
                </a:lnTo>
                <a:close/>
              </a:path>
              <a:path w="4759959" h="4389755">
                <a:moveTo>
                  <a:pt x="4368876" y="28575"/>
                </a:moveTo>
                <a:lnTo>
                  <a:pt x="4340301" y="28575"/>
                </a:lnTo>
                <a:lnTo>
                  <a:pt x="4340301" y="0"/>
                </a:lnTo>
                <a:lnTo>
                  <a:pt x="4368876" y="0"/>
                </a:lnTo>
                <a:lnTo>
                  <a:pt x="4368876" y="28575"/>
                </a:lnTo>
                <a:close/>
              </a:path>
              <a:path w="4759959" h="4389755">
                <a:moveTo>
                  <a:pt x="4426026" y="28575"/>
                </a:moveTo>
                <a:lnTo>
                  <a:pt x="4397451" y="28575"/>
                </a:lnTo>
                <a:lnTo>
                  <a:pt x="4397451" y="0"/>
                </a:lnTo>
                <a:lnTo>
                  <a:pt x="4426026" y="0"/>
                </a:lnTo>
                <a:lnTo>
                  <a:pt x="4426026" y="28575"/>
                </a:lnTo>
                <a:close/>
              </a:path>
              <a:path w="4759959" h="4389755">
                <a:moveTo>
                  <a:pt x="4483176" y="28575"/>
                </a:moveTo>
                <a:lnTo>
                  <a:pt x="4454601" y="28575"/>
                </a:lnTo>
                <a:lnTo>
                  <a:pt x="4454601" y="0"/>
                </a:lnTo>
                <a:lnTo>
                  <a:pt x="4483176" y="0"/>
                </a:lnTo>
                <a:lnTo>
                  <a:pt x="4483176" y="28575"/>
                </a:lnTo>
                <a:close/>
              </a:path>
              <a:path w="4759959" h="4389755">
                <a:moveTo>
                  <a:pt x="4540326" y="28575"/>
                </a:moveTo>
                <a:lnTo>
                  <a:pt x="4511751" y="28575"/>
                </a:lnTo>
                <a:lnTo>
                  <a:pt x="4511751" y="0"/>
                </a:lnTo>
                <a:lnTo>
                  <a:pt x="4540326" y="0"/>
                </a:lnTo>
                <a:lnTo>
                  <a:pt x="4540326" y="28575"/>
                </a:lnTo>
                <a:close/>
              </a:path>
              <a:path w="4759959" h="4389755">
                <a:moveTo>
                  <a:pt x="4597476" y="28575"/>
                </a:moveTo>
                <a:lnTo>
                  <a:pt x="4568901" y="28575"/>
                </a:lnTo>
                <a:lnTo>
                  <a:pt x="4568901" y="0"/>
                </a:lnTo>
                <a:lnTo>
                  <a:pt x="4597476" y="0"/>
                </a:lnTo>
                <a:lnTo>
                  <a:pt x="4597476" y="28575"/>
                </a:lnTo>
                <a:close/>
              </a:path>
              <a:path w="4759959" h="4389755">
                <a:moveTo>
                  <a:pt x="4654626" y="28575"/>
                </a:moveTo>
                <a:lnTo>
                  <a:pt x="4626051" y="28575"/>
                </a:lnTo>
                <a:lnTo>
                  <a:pt x="4626051" y="0"/>
                </a:lnTo>
                <a:lnTo>
                  <a:pt x="4654626" y="0"/>
                </a:lnTo>
                <a:lnTo>
                  <a:pt x="4654626" y="28575"/>
                </a:lnTo>
                <a:close/>
              </a:path>
              <a:path w="4759959" h="4389755">
                <a:moveTo>
                  <a:pt x="4711776" y="28575"/>
                </a:moveTo>
                <a:lnTo>
                  <a:pt x="4683201" y="28575"/>
                </a:lnTo>
                <a:lnTo>
                  <a:pt x="4683201" y="0"/>
                </a:lnTo>
                <a:lnTo>
                  <a:pt x="4711776" y="0"/>
                </a:lnTo>
                <a:lnTo>
                  <a:pt x="4711776" y="28575"/>
                </a:lnTo>
                <a:close/>
              </a:path>
              <a:path w="4759959" h="4389755">
                <a:moveTo>
                  <a:pt x="4759934" y="28575"/>
                </a:moveTo>
                <a:lnTo>
                  <a:pt x="4745647" y="28575"/>
                </a:lnTo>
                <a:lnTo>
                  <a:pt x="4740351" y="23279"/>
                </a:lnTo>
                <a:lnTo>
                  <a:pt x="4740351" y="0"/>
                </a:lnTo>
                <a:lnTo>
                  <a:pt x="4745647" y="0"/>
                </a:lnTo>
                <a:lnTo>
                  <a:pt x="4759934" y="14287"/>
                </a:lnTo>
                <a:lnTo>
                  <a:pt x="4759934" y="28575"/>
                </a:lnTo>
                <a:close/>
              </a:path>
              <a:path w="4759959" h="4389755">
                <a:moveTo>
                  <a:pt x="4759934" y="37579"/>
                </a:moveTo>
                <a:lnTo>
                  <a:pt x="4731359" y="37579"/>
                </a:lnTo>
                <a:lnTo>
                  <a:pt x="4731359" y="14287"/>
                </a:lnTo>
                <a:lnTo>
                  <a:pt x="4740351" y="23279"/>
                </a:lnTo>
                <a:lnTo>
                  <a:pt x="4740351" y="28575"/>
                </a:lnTo>
                <a:lnTo>
                  <a:pt x="4759934" y="28575"/>
                </a:lnTo>
                <a:lnTo>
                  <a:pt x="4759934" y="37579"/>
                </a:lnTo>
                <a:close/>
              </a:path>
              <a:path w="4759959" h="4389755">
                <a:moveTo>
                  <a:pt x="4745647" y="28575"/>
                </a:moveTo>
                <a:lnTo>
                  <a:pt x="4740351" y="28575"/>
                </a:lnTo>
                <a:lnTo>
                  <a:pt x="4740351" y="23279"/>
                </a:lnTo>
                <a:lnTo>
                  <a:pt x="4745647" y="28575"/>
                </a:lnTo>
                <a:close/>
              </a:path>
              <a:path w="4759959" h="4389755">
                <a:moveTo>
                  <a:pt x="4759934" y="94729"/>
                </a:moveTo>
                <a:lnTo>
                  <a:pt x="4731359" y="94729"/>
                </a:lnTo>
                <a:lnTo>
                  <a:pt x="4731359" y="66154"/>
                </a:lnTo>
                <a:lnTo>
                  <a:pt x="4759934" y="66154"/>
                </a:lnTo>
                <a:lnTo>
                  <a:pt x="4759934" y="94729"/>
                </a:lnTo>
                <a:close/>
              </a:path>
              <a:path w="4759959" h="4389755">
                <a:moveTo>
                  <a:pt x="4759934" y="151879"/>
                </a:moveTo>
                <a:lnTo>
                  <a:pt x="4731359" y="151879"/>
                </a:lnTo>
                <a:lnTo>
                  <a:pt x="4731359" y="123304"/>
                </a:lnTo>
                <a:lnTo>
                  <a:pt x="4759934" y="123304"/>
                </a:lnTo>
                <a:lnTo>
                  <a:pt x="4759934" y="151879"/>
                </a:lnTo>
                <a:close/>
              </a:path>
              <a:path w="4759959" h="4389755">
                <a:moveTo>
                  <a:pt x="4759934" y="209029"/>
                </a:moveTo>
                <a:lnTo>
                  <a:pt x="4731359" y="209029"/>
                </a:lnTo>
                <a:lnTo>
                  <a:pt x="4731359" y="180454"/>
                </a:lnTo>
                <a:lnTo>
                  <a:pt x="4759934" y="180454"/>
                </a:lnTo>
                <a:lnTo>
                  <a:pt x="4759934" y="209029"/>
                </a:lnTo>
                <a:close/>
              </a:path>
              <a:path w="4759959" h="4389755">
                <a:moveTo>
                  <a:pt x="4759934" y="266179"/>
                </a:moveTo>
                <a:lnTo>
                  <a:pt x="4731359" y="266179"/>
                </a:lnTo>
                <a:lnTo>
                  <a:pt x="4731359" y="237604"/>
                </a:lnTo>
                <a:lnTo>
                  <a:pt x="4759934" y="237604"/>
                </a:lnTo>
                <a:lnTo>
                  <a:pt x="4759934" y="266179"/>
                </a:lnTo>
                <a:close/>
              </a:path>
              <a:path w="4759959" h="4389755">
                <a:moveTo>
                  <a:pt x="4759934" y="323329"/>
                </a:moveTo>
                <a:lnTo>
                  <a:pt x="4731359" y="323329"/>
                </a:lnTo>
                <a:lnTo>
                  <a:pt x="4731359" y="294754"/>
                </a:lnTo>
                <a:lnTo>
                  <a:pt x="4759934" y="294754"/>
                </a:lnTo>
                <a:lnTo>
                  <a:pt x="4759934" y="323329"/>
                </a:lnTo>
                <a:close/>
              </a:path>
              <a:path w="4759959" h="4389755">
                <a:moveTo>
                  <a:pt x="4759934" y="380479"/>
                </a:moveTo>
                <a:lnTo>
                  <a:pt x="4731359" y="380479"/>
                </a:lnTo>
                <a:lnTo>
                  <a:pt x="4731359" y="351904"/>
                </a:lnTo>
                <a:lnTo>
                  <a:pt x="4759934" y="351904"/>
                </a:lnTo>
                <a:lnTo>
                  <a:pt x="4759934" y="380479"/>
                </a:lnTo>
                <a:close/>
              </a:path>
              <a:path w="4759959" h="4389755">
                <a:moveTo>
                  <a:pt x="4759934" y="437629"/>
                </a:moveTo>
                <a:lnTo>
                  <a:pt x="4731359" y="437629"/>
                </a:lnTo>
                <a:lnTo>
                  <a:pt x="4731359" y="409054"/>
                </a:lnTo>
                <a:lnTo>
                  <a:pt x="4759934" y="409054"/>
                </a:lnTo>
                <a:lnTo>
                  <a:pt x="4759934" y="437629"/>
                </a:lnTo>
                <a:close/>
              </a:path>
              <a:path w="4759959" h="4389755">
                <a:moveTo>
                  <a:pt x="4759934" y="494779"/>
                </a:moveTo>
                <a:lnTo>
                  <a:pt x="4731359" y="494779"/>
                </a:lnTo>
                <a:lnTo>
                  <a:pt x="4731359" y="466204"/>
                </a:lnTo>
                <a:lnTo>
                  <a:pt x="4759934" y="466204"/>
                </a:lnTo>
                <a:lnTo>
                  <a:pt x="4759934" y="494779"/>
                </a:lnTo>
                <a:close/>
              </a:path>
              <a:path w="4759959" h="4389755">
                <a:moveTo>
                  <a:pt x="4759934" y="551929"/>
                </a:moveTo>
                <a:lnTo>
                  <a:pt x="4731359" y="551929"/>
                </a:lnTo>
                <a:lnTo>
                  <a:pt x="4731359" y="523354"/>
                </a:lnTo>
                <a:lnTo>
                  <a:pt x="4759934" y="523354"/>
                </a:lnTo>
                <a:lnTo>
                  <a:pt x="4759934" y="551929"/>
                </a:lnTo>
                <a:close/>
              </a:path>
              <a:path w="4759959" h="4389755">
                <a:moveTo>
                  <a:pt x="4759934" y="609079"/>
                </a:moveTo>
                <a:lnTo>
                  <a:pt x="4731359" y="609079"/>
                </a:lnTo>
                <a:lnTo>
                  <a:pt x="4731359" y="580504"/>
                </a:lnTo>
                <a:lnTo>
                  <a:pt x="4759934" y="580504"/>
                </a:lnTo>
                <a:lnTo>
                  <a:pt x="4759934" y="609079"/>
                </a:lnTo>
                <a:close/>
              </a:path>
              <a:path w="4759959" h="4389755">
                <a:moveTo>
                  <a:pt x="4759934" y="666229"/>
                </a:moveTo>
                <a:lnTo>
                  <a:pt x="4731359" y="666229"/>
                </a:lnTo>
                <a:lnTo>
                  <a:pt x="4731359" y="637654"/>
                </a:lnTo>
                <a:lnTo>
                  <a:pt x="4759934" y="637654"/>
                </a:lnTo>
                <a:lnTo>
                  <a:pt x="4759934" y="666229"/>
                </a:lnTo>
                <a:close/>
              </a:path>
              <a:path w="4759959" h="4389755">
                <a:moveTo>
                  <a:pt x="4759934" y="723379"/>
                </a:moveTo>
                <a:lnTo>
                  <a:pt x="4731359" y="723379"/>
                </a:lnTo>
                <a:lnTo>
                  <a:pt x="4731359" y="694804"/>
                </a:lnTo>
                <a:lnTo>
                  <a:pt x="4759934" y="694804"/>
                </a:lnTo>
                <a:lnTo>
                  <a:pt x="4759934" y="723379"/>
                </a:lnTo>
                <a:close/>
              </a:path>
              <a:path w="4759959" h="4389755">
                <a:moveTo>
                  <a:pt x="4759934" y="780529"/>
                </a:moveTo>
                <a:lnTo>
                  <a:pt x="4731359" y="780529"/>
                </a:lnTo>
                <a:lnTo>
                  <a:pt x="4731359" y="751954"/>
                </a:lnTo>
                <a:lnTo>
                  <a:pt x="4759934" y="751954"/>
                </a:lnTo>
                <a:lnTo>
                  <a:pt x="4759934" y="780529"/>
                </a:lnTo>
                <a:close/>
              </a:path>
              <a:path w="4759959" h="4389755">
                <a:moveTo>
                  <a:pt x="4759934" y="837679"/>
                </a:moveTo>
                <a:lnTo>
                  <a:pt x="4731359" y="837679"/>
                </a:lnTo>
                <a:lnTo>
                  <a:pt x="4731359" y="809104"/>
                </a:lnTo>
                <a:lnTo>
                  <a:pt x="4759934" y="809104"/>
                </a:lnTo>
                <a:lnTo>
                  <a:pt x="4759934" y="837679"/>
                </a:lnTo>
                <a:close/>
              </a:path>
              <a:path w="4759959" h="4389755">
                <a:moveTo>
                  <a:pt x="4759934" y="894829"/>
                </a:moveTo>
                <a:lnTo>
                  <a:pt x="4731359" y="894829"/>
                </a:lnTo>
                <a:lnTo>
                  <a:pt x="4731359" y="866254"/>
                </a:lnTo>
                <a:lnTo>
                  <a:pt x="4759934" y="866254"/>
                </a:lnTo>
                <a:lnTo>
                  <a:pt x="4759934" y="894829"/>
                </a:lnTo>
                <a:close/>
              </a:path>
              <a:path w="4759959" h="4389755">
                <a:moveTo>
                  <a:pt x="4759934" y="951979"/>
                </a:moveTo>
                <a:lnTo>
                  <a:pt x="4731359" y="951979"/>
                </a:lnTo>
                <a:lnTo>
                  <a:pt x="4731359" y="923404"/>
                </a:lnTo>
                <a:lnTo>
                  <a:pt x="4759934" y="923404"/>
                </a:lnTo>
                <a:lnTo>
                  <a:pt x="4759934" y="951979"/>
                </a:lnTo>
                <a:close/>
              </a:path>
              <a:path w="4759959" h="4389755">
                <a:moveTo>
                  <a:pt x="4759934" y="1009129"/>
                </a:moveTo>
                <a:lnTo>
                  <a:pt x="4731359" y="1009129"/>
                </a:lnTo>
                <a:lnTo>
                  <a:pt x="4731359" y="980554"/>
                </a:lnTo>
                <a:lnTo>
                  <a:pt x="4759934" y="980554"/>
                </a:lnTo>
                <a:lnTo>
                  <a:pt x="4759934" y="1009129"/>
                </a:lnTo>
                <a:close/>
              </a:path>
              <a:path w="4759959" h="4389755">
                <a:moveTo>
                  <a:pt x="4759934" y="1066279"/>
                </a:moveTo>
                <a:lnTo>
                  <a:pt x="4731359" y="1066279"/>
                </a:lnTo>
                <a:lnTo>
                  <a:pt x="4731359" y="1037704"/>
                </a:lnTo>
                <a:lnTo>
                  <a:pt x="4759934" y="1037704"/>
                </a:lnTo>
                <a:lnTo>
                  <a:pt x="4759934" y="1066279"/>
                </a:lnTo>
                <a:close/>
              </a:path>
              <a:path w="4759959" h="4389755">
                <a:moveTo>
                  <a:pt x="4759934" y="1123429"/>
                </a:moveTo>
                <a:lnTo>
                  <a:pt x="4731359" y="1123429"/>
                </a:lnTo>
                <a:lnTo>
                  <a:pt x="4731359" y="1094854"/>
                </a:lnTo>
                <a:lnTo>
                  <a:pt x="4759934" y="1094854"/>
                </a:lnTo>
                <a:lnTo>
                  <a:pt x="4759934" y="1123429"/>
                </a:lnTo>
                <a:close/>
              </a:path>
              <a:path w="4759959" h="4389755">
                <a:moveTo>
                  <a:pt x="4759934" y="1180579"/>
                </a:moveTo>
                <a:lnTo>
                  <a:pt x="4731359" y="1180579"/>
                </a:lnTo>
                <a:lnTo>
                  <a:pt x="4731359" y="1152004"/>
                </a:lnTo>
                <a:lnTo>
                  <a:pt x="4759934" y="1152004"/>
                </a:lnTo>
                <a:lnTo>
                  <a:pt x="4759934" y="1180579"/>
                </a:lnTo>
                <a:close/>
              </a:path>
              <a:path w="4759959" h="4389755">
                <a:moveTo>
                  <a:pt x="4759934" y="1237729"/>
                </a:moveTo>
                <a:lnTo>
                  <a:pt x="4731359" y="1237729"/>
                </a:lnTo>
                <a:lnTo>
                  <a:pt x="4731359" y="1209154"/>
                </a:lnTo>
                <a:lnTo>
                  <a:pt x="4759934" y="1209154"/>
                </a:lnTo>
                <a:lnTo>
                  <a:pt x="4759934" y="1237729"/>
                </a:lnTo>
                <a:close/>
              </a:path>
              <a:path w="4759959" h="4389755">
                <a:moveTo>
                  <a:pt x="4759934" y="1294879"/>
                </a:moveTo>
                <a:lnTo>
                  <a:pt x="4731359" y="1294879"/>
                </a:lnTo>
                <a:lnTo>
                  <a:pt x="4731359" y="1266304"/>
                </a:lnTo>
                <a:lnTo>
                  <a:pt x="4759934" y="1266304"/>
                </a:lnTo>
                <a:lnTo>
                  <a:pt x="4759934" y="1294879"/>
                </a:lnTo>
                <a:close/>
              </a:path>
              <a:path w="4759959" h="4389755">
                <a:moveTo>
                  <a:pt x="4759934" y="1352029"/>
                </a:moveTo>
                <a:lnTo>
                  <a:pt x="4731359" y="1352029"/>
                </a:lnTo>
                <a:lnTo>
                  <a:pt x="4731359" y="1323454"/>
                </a:lnTo>
                <a:lnTo>
                  <a:pt x="4759934" y="1323454"/>
                </a:lnTo>
                <a:lnTo>
                  <a:pt x="4759934" y="1352029"/>
                </a:lnTo>
                <a:close/>
              </a:path>
              <a:path w="4759959" h="4389755">
                <a:moveTo>
                  <a:pt x="4759934" y="1409179"/>
                </a:moveTo>
                <a:lnTo>
                  <a:pt x="4731359" y="1409179"/>
                </a:lnTo>
                <a:lnTo>
                  <a:pt x="4731359" y="1380604"/>
                </a:lnTo>
                <a:lnTo>
                  <a:pt x="4759934" y="1380604"/>
                </a:lnTo>
                <a:lnTo>
                  <a:pt x="4759934" y="1409179"/>
                </a:lnTo>
                <a:close/>
              </a:path>
              <a:path w="4759959" h="4389755">
                <a:moveTo>
                  <a:pt x="4759934" y="1466329"/>
                </a:moveTo>
                <a:lnTo>
                  <a:pt x="4731359" y="1466329"/>
                </a:lnTo>
                <a:lnTo>
                  <a:pt x="4731359" y="1437754"/>
                </a:lnTo>
                <a:lnTo>
                  <a:pt x="4759934" y="1437754"/>
                </a:lnTo>
                <a:lnTo>
                  <a:pt x="4759934" y="1466329"/>
                </a:lnTo>
                <a:close/>
              </a:path>
              <a:path w="4759959" h="4389755">
                <a:moveTo>
                  <a:pt x="4759934" y="1523479"/>
                </a:moveTo>
                <a:lnTo>
                  <a:pt x="4731359" y="1523479"/>
                </a:lnTo>
                <a:lnTo>
                  <a:pt x="4731359" y="1494904"/>
                </a:lnTo>
                <a:lnTo>
                  <a:pt x="4759934" y="1494904"/>
                </a:lnTo>
                <a:lnTo>
                  <a:pt x="4759934" y="1523479"/>
                </a:lnTo>
                <a:close/>
              </a:path>
              <a:path w="4759959" h="4389755">
                <a:moveTo>
                  <a:pt x="4759934" y="1580629"/>
                </a:moveTo>
                <a:lnTo>
                  <a:pt x="4731359" y="1580629"/>
                </a:lnTo>
                <a:lnTo>
                  <a:pt x="4731359" y="1552054"/>
                </a:lnTo>
                <a:lnTo>
                  <a:pt x="4759934" y="1552054"/>
                </a:lnTo>
                <a:lnTo>
                  <a:pt x="4759934" y="1580629"/>
                </a:lnTo>
                <a:close/>
              </a:path>
              <a:path w="4759959" h="4389755">
                <a:moveTo>
                  <a:pt x="4759934" y="1637779"/>
                </a:moveTo>
                <a:lnTo>
                  <a:pt x="4731359" y="1637779"/>
                </a:lnTo>
                <a:lnTo>
                  <a:pt x="4731359" y="1609204"/>
                </a:lnTo>
                <a:lnTo>
                  <a:pt x="4759934" y="1609204"/>
                </a:lnTo>
                <a:lnTo>
                  <a:pt x="4759934" y="1637779"/>
                </a:lnTo>
                <a:close/>
              </a:path>
              <a:path w="4759959" h="4389755">
                <a:moveTo>
                  <a:pt x="4759934" y="1694929"/>
                </a:moveTo>
                <a:lnTo>
                  <a:pt x="4731359" y="1694929"/>
                </a:lnTo>
                <a:lnTo>
                  <a:pt x="4731359" y="1666354"/>
                </a:lnTo>
                <a:lnTo>
                  <a:pt x="4759934" y="1666354"/>
                </a:lnTo>
                <a:lnTo>
                  <a:pt x="4759934" y="1694929"/>
                </a:lnTo>
                <a:close/>
              </a:path>
              <a:path w="4759959" h="4389755">
                <a:moveTo>
                  <a:pt x="4759934" y="1752079"/>
                </a:moveTo>
                <a:lnTo>
                  <a:pt x="4731359" y="1752079"/>
                </a:lnTo>
                <a:lnTo>
                  <a:pt x="4731359" y="1723504"/>
                </a:lnTo>
                <a:lnTo>
                  <a:pt x="4759934" y="1723504"/>
                </a:lnTo>
                <a:lnTo>
                  <a:pt x="4759934" y="1752079"/>
                </a:lnTo>
                <a:close/>
              </a:path>
              <a:path w="4759959" h="4389755">
                <a:moveTo>
                  <a:pt x="4759934" y="1809229"/>
                </a:moveTo>
                <a:lnTo>
                  <a:pt x="4731359" y="1809229"/>
                </a:lnTo>
                <a:lnTo>
                  <a:pt x="4731359" y="1780654"/>
                </a:lnTo>
                <a:lnTo>
                  <a:pt x="4759934" y="1780654"/>
                </a:lnTo>
                <a:lnTo>
                  <a:pt x="4759934" y="1809229"/>
                </a:lnTo>
                <a:close/>
              </a:path>
              <a:path w="4759959" h="4389755">
                <a:moveTo>
                  <a:pt x="4759934" y="1866379"/>
                </a:moveTo>
                <a:lnTo>
                  <a:pt x="4731359" y="1866379"/>
                </a:lnTo>
                <a:lnTo>
                  <a:pt x="4731359" y="1837804"/>
                </a:lnTo>
                <a:lnTo>
                  <a:pt x="4759934" y="1837804"/>
                </a:lnTo>
                <a:lnTo>
                  <a:pt x="4759934" y="1866379"/>
                </a:lnTo>
                <a:close/>
              </a:path>
              <a:path w="4759959" h="4389755">
                <a:moveTo>
                  <a:pt x="4759934" y="1923529"/>
                </a:moveTo>
                <a:lnTo>
                  <a:pt x="4731359" y="1923529"/>
                </a:lnTo>
                <a:lnTo>
                  <a:pt x="4731359" y="1894954"/>
                </a:lnTo>
                <a:lnTo>
                  <a:pt x="4759934" y="1894954"/>
                </a:lnTo>
                <a:lnTo>
                  <a:pt x="4759934" y="1923529"/>
                </a:lnTo>
                <a:close/>
              </a:path>
              <a:path w="4759959" h="4389755">
                <a:moveTo>
                  <a:pt x="4759934" y="1980679"/>
                </a:moveTo>
                <a:lnTo>
                  <a:pt x="4731359" y="1980679"/>
                </a:lnTo>
                <a:lnTo>
                  <a:pt x="4731359" y="1952104"/>
                </a:lnTo>
                <a:lnTo>
                  <a:pt x="4759934" y="1952104"/>
                </a:lnTo>
                <a:lnTo>
                  <a:pt x="4759934" y="1980679"/>
                </a:lnTo>
                <a:close/>
              </a:path>
              <a:path w="4759959" h="4389755">
                <a:moveTo>
                  <a:pt x="4759934" y="2037829"/>
                </a:moveTo>
                <a:lnTo>
                  <a:pt x="4731359" y="2037829"/>
                </a:lnTo>
                <a:lnTo>
                  <a:pt x="4731359" y="2009254"/>
                </a:lnTo>
                <a:lnTo>
                  <a:pt x="4759934" y="2009254"/>
                </a:lnTo>
                <a:lnTo>
                  <a:pt x="4759934" y="2037829"/>
                </a:lnTo>
                <a:close/>
              </a:path>
              <a:path w="4759959" h="4389755">
                <a:moveTo>
                  <a:pt x="4759934" y="2094979"/>
                </a:moveTo>
                <a:lnTo>
                  <a:pt x="4731359" y="2094979"/>
                </a:lnTo>
                <a:lnTo>
                  <a:pt x="4731359" y="2066404"/>
                </a:lnTo>
                <a:lnTo>
                  <a:pt x="4759934" y="2066404"/>
                </a:lnTo>
                <a:lnTo>
                  <a:pt x="4759934" y="2094979"/>
                </a:lnTo>
                <a:close/>
              </a:path>
              <a:path w="4759959" h="4389755">
                <a:moveTo>
                  <a:pt x="4759934" y="2152129"/>
                </a:moveTo>
                <a:lnTo>
                  <a:pt x="4731359" y="2152129"/>
                </a:lnTo>
                <a:lnTo>
                  <a:pt x="4731359" y="2123554"/>
                </a:lnTo>
                <a:lnTo>
                  <a:pt x="4759934" y="2123554"/>
                </a:lnTo>
                <a:lnTo>
                  <a:pt x="4759934" y="2152129"/>
                </a:lnTo>
                <a:close/>
              </a:path>
              <a:path w="4759959" h="4389755">
                <a:moveTo>
                  <a:pt x="4759934" y="2209279"/>
                </a:moveTo>
                <a:lnTo>
                  <a:pt x="4731359" y="2209279"/>
                </a:lnTo>
                <a:lnTo>
                  <a:pt x="4731359" y="2180704"/>
                </a:lnTo>
                <a:lnTo>
                  <a:pt x="4759934" y="2180704"/>
                </a:lnTo>
                <a:lnTo>
                  <a:pt x="4759934" y="2209279"/>
                </a:lnTo>
                <a:close/>
              </a:path>
              <a:path w="4759959" h="4389755">
                <a:moveTo>
                  <a:pt x="4759934" y="2266429"/>
                </a:moveTo>
                <a:lnTo>
                  <a:pt x="4731359" y="2266429"/>
                </a:lnTo>
                <a:lnTo>
                  <a:pt x="4731359" y="2237854"/>
                </a:lnTo>
                <a:lnTo>
                  <a:pt x="4759934" y="2237854"/>
                </a:lnTo>
                <a:lnTo>
                  <a:pt x="4759934" y="2266429"/>
                </a:lnTo>
                <a:close/>
              </a:path>
              <a:path w="4759959" h="4389755">
                <a:moveTo>
                  <a:pt x="4759934" y="2323579"/>
                </a:moveTo>
                <a:lnTo>
                  <a:pt x="4731359" y="2323579"/>
                </a:lnTo>
                <a:lnTo>
                  <a:pt x="4731359" y="2295004"/>
                </a:lnTo>
                <a:lnTo>
                  <a:pt x="4759934" y="2295004"/>
                </a:lnTo>
                <a:lnTo>
                  <a:pt x="4759934" y="2323579"/>
                </a:lnTo>
                <a:close/>
              </a:path>
              <a:path w="4759959" h="4389755">
                <a:moveTo>
                  <a:pt x="4759934" y="2380729"/>
                </a:moveTo>
                <a:lnTo>
                  <a:pt x="4731359" y="2380729"/>
                </a:lnTo>
                <a:lnTo>
                  <a:pt x="4731359" y="2352154"/>
                </a:lnTo>
                <a:lnTo>
                  <a:pt x="4759934" y="2352154"/>
                </a:lnTo>
                <a:lnTo>
                  <a:pt x="4759934" y="2380729"/>
                </a:lnTo>
                <a:close/>
              </a:path>
              <a:path w="4759959" h="4389755">
                <a:moveTo>
                  <a:pt x="4759934" y="2437879"/>
                </a:moveTo>
                <a:lnTo>
                  <a:pt x="4731359" y="2437879"/>
                </a:lnTo>
                <a:lnTo>
                  <a:pt x="4731359" y="2409304"/>
                </a:lnTo>
                <a:lnTo>
                  <a:pt x="4759934" y="2409304"/>
                </a:lnTo>
                <a:lnTo>
                  <a:pt x="4759934" y="2437879"/>
                </a:lnTo>
                <a:close/>
              </a:path>
              <a:path w="4759959" h="4389755">
                <a:moveTo>
                  <a:pt x="4759934" y="2495029"/>
                </a:moveTo>
                <a:lnTo>
                  <a:pt x="4731359" y="2495029"/>
                </a:lnTo>
                <a:lnTo>
                  <a:pt x="4731359" y="2466454"/>
                </a:lnTo>
                <a:lnTo>
                  <a:pt x="4759934" y="2466454"/>
                </a:lnTo>
                <a:lnTo>
                  <a:pt x="4759934" y="2495029"/>
                </a:lnTo>
                <a:close/>
              </a:path>
              <a:path w="4759959" h="4389755">
                <a:moveTo>
                  <a:pt x="4759934" y="2552179"/>
                </a:moveTo>
                <a:lnTo>
                  <a:pt x="4731359" y="2552179"/>
                </a:lnTo>
                <a:lnTo>
                  <a:pt x="4731359" y="2523604"/>
                </a:lnTo>
                <a:lnTo>
                  <a:pt x="4759934" y="2523604"/>
                </a:lnTo>
                <a:lnTo>
                  <a:pt x="4759934" y="2552179"/>
                </a:lnTo>
                <a:close/>
              </a:path>
              <a:path w="4759959" h="4389755">
                <a:moveTo>
                  <a:pt x="4759934" y="2609329"/>
                </a:moveTo>
                <a:lnTo>
                  <a:pt x="4731359" y="2609329"/>
                </a:lnTo>
                <a:lnTo>
                  <a:pt x="4731359" y="2580754"/>
                </a:lnTo>
                <a:lnTo>
                  <a:pt x="4759934" y="2580754"/>
                </a:lnTo>
                <a:lnTo>
                  <a:pt x="4759934" y="2609329"/>
                </a:lnTo>
                <a:close/>
              </a:path>
              <a:path w="4759959" h="4389755">
                <a:moveTo>
                  <a:pt x="4759934" y="2666479"/>
                </a:moveTo>
                <a:lnTo>
                  <a:pt x="4731359" y="2666479"/>
                </a:lnTo>
                <a:lnTo>
                  <a:pt x="4731359" y="2637904"/>
                </a:lnTo>
                <a:lnTo>
                  <a:pt x="4759934" y="2637904"/>
                </a:lnTo>
                <a:lnTo>
                  <a:pt x="4759934" y="2666479"/>
                </a:lnTo>
                <a:close/>
              </a:path>
              <a:path w="4759959" h="4389755">
                <a:moveTo>
                  <a:pt x="4759934" y="2723629"/>
                </a:moveTo>
                <a:lnTo>
                  <a:pt x="4731359" y="2723629"/>
                </a:lnTo>
                <a:lnTo>
                  <a:pt x="4731359" y="2695054"/>
                </a:lnTo>
                <a:lnTo>
                  <a:pt x="4759934" y="2695054"/>
                </a:lnTo>
                <a:lnTo>
                  <a:pt x="4759934" y="2723629"/>
                </a:lnTo>
                <a:close/>
              </a:path>
              <a:path w="4759959" h="4389755">
                <a:moveTo>
                  <a:pt x="4759934" y="2780779"/>
                </a:moveTo>
                <a:lnTo>
                  <a:pt x="4731359" y="2780779"/>
                </a:lnTo>
                <a:lnTo>
                  <a:pt x="4731359" y="2752204"/>
                </a:lnTo>
                <a:lnTo>
                  <a:pt x="4759934" y="2752204"/>
                </a:lnTo>
                <a:lnTo>
                  <a:pt x="4759934" y="2780779"/>
                </a:lnTo>
                <a:close/>
              </a:path>
              <a:path w="4759959" h="4389755">
                <a:moveTo>
                  <a:pt x="4759934" y="2837929"/>
                </a:moveTo>
                <a:lnTo>
                  <a:pt x="4731359" y="2837929"/>
                </a:lnTo>
                <a:lnTo>
                  <a:pt x="4731359" y="2809354"/>
                </a:lnTo>
                <a:lnTo>
                  <a:pt x="4759934" y="2809354"/>
                </a:lnTo>
                <a:lnTo>
                  <a:pt x="4759934" y="2837929"/>
                </a:lnTo>
                <a:close/>
              </a:path>
              <a:path w="4759959" h="4389755">
                <a:moveTo>
                  <a:pt x="4759934" y="2895079"/>
                </a:moveTo>
                <a:lnTo>
                  <a:pt x="4731359" y="2895079"/>
                </a:lnTo>
                <a:lnTo>
                  <a:pt x="4731359" y="2866504"/>
                </a:lnTo>
                <a:lnTo>
                  <a:pt x="4759934" y="2866504"/>
                </a:lnTo>
                <a:lnTo>
                  <a:pt x="4759934" y="2895079"/>
                </a:lnTo>
                <a:close/>
              </a:path>
              <a:path w="4759959" h="4389755">
                <a:moveTo>
                  <a:pt x="4759934" y="2952229"/>
                </a:moveTo>
                <a:lnTo>
                  <a:pt x="4731359" y="2952229"/>
                </a:lnTo>
                <a:lnTo>
                  <a:pt x="4731359" y="2923654"/>
                </a:lnTo>
                <a:lnTo>
                  <a:pt x="4759934" y="2923654"/>
                </a:lnTo>
                <a:lnTo>
                  <a:pt x="4759934" y="2952229"/>
                </a:lnTo>
                <a:close/>
              </a:path>
              <a:path w="4759959" h="4389755">
                <a:moveTo>
                  <a:pt x="4759934" y="3009379"/>
                </a:moveTo>
                <a:lnTo>
                  <a:pt x="4731359" y="3009379"/>
                </a:lnTo>
                <a:lnTo>
                  <a:pt x="4731359" y="2980804"/>
                </a:lnTo>
                <a:lnTo>
                  <a:pt x="4759934" y="2980804"/>
                </a:lnTo>
                <a:lnTo>
                  <a:pt x="4759934" y="3009379"/>
                </a:lnTo>
                <a:close/>
              </a:path>
              <a:path w="4759959" h="4389755">
                <a:moveTo>
                  <a:pt x="4759934" y="3066529"/>
                </a:moveTo>
                <a:lnTo>
                  <a:pt x="4731359" y="3066529"/>
                </a:lnTo>
                <a:lnTo>
                  <a:pt x="4731359" y="3037954"/>
                </a:lnTo>
                <a:lnTo>
                  <a:pt x="4759934" y="3037954"/>
                </a:lnTo>
                <a:lnTo>
                  <a:pt x="4759934" y="3066529"/>
                </a:lnTo>
                <a:close/>
              </a:path>
              <a:path w="4759959" h="4389755">
                <a:moveTo>
                  <a:pt x="4759934" y="3123679"/>
                </a:moveTo>
                <a:lnTo>
                  <a:pt x="4731359" y="3123679"/>
                </a:lnTo>
                <a:lnTo>
                  <a:pt x="4731359" y="3095104"/>
                </a:lnTo>
                <a:lnTo>
                  <a:pt x="4759934" y="3095104"/>
                </a:lnTo>
                <a:lnTo>
                  <a:pt x="4759934" y="3123679"/>
                </a:lnTo>
                <a:close/>
              </a:path>
              <a:path w="4759959" h="4389755">
                <a:moveTo>
                  <a:pt x="4759934" y="3180829"/>
                </a:moveTo>
                <a:lnTo>
                  <a:pt x="4731359" y="3180829"/>
                </a:lnTo>
                <a:lnTo>
                  <a:pt x="4731359" y="3152254"/>
                </a:lnTo>
                <a:lnTo>
                  <a:pt x="4759934" y="3152254"/>
                </a:lnTo>
                <a:lnTo>
                  <a:pt x="4759934" y="3180829"/>
                </a:lnTo>
                <a:close/>
              </a:path>
              <a:path w="4759959" h="4389755">
                <a:moveTo>
                  <a:pt x="4759934" y="3237979"/>
                </a:moveTo>
                <a:lnTo>
                  <a:pt x="4731359" y="3237979"/>
                </a:lnTo>
                <a:lnTo>
                  <a:pt x="4731359" y="3209404"/>
                </a:lnTo>
                <a:lnTo>
                  <a:pt x="4759934" y="3209404"/>
                </a:lnTo>
                <a:lnTo>
                  <a:pt x="4759934" y="3237979"/>
                </a:lnTo>
                <a:close/>
              </a:path>
              <a:path w="4759959" h="4389755">
                <a:moveTo>
                  <a:pt x="4759934" y="3295129"/>
                </a:moveTo>
                <a:lnTo>
                  <a:pt x="4731359" y="3295129"/>
                </a:lnTo>
                <a:lnTo>
                  <a:pt x="4731359" y="3266554"/>
                </a:lnTo>
                <a:lnTo>
                  <a:pt x="4759934" y="3266554"/>
                </a:lnTo>
                <a:lnTo>
                  <a:pt x="4759934" y="3295129"/>
                </a:lnTo>
                <a:close/>
              </a:path>
              <a:path w="4759959" h="4389755">
                <a:moveTo>
                  <a:pt x="4759934" y="3352279"/>
                </a:moveTo>
                <a:lnTo>
                  <a:pt x="4731359" y="3352279"/>
                </a:lnTo>
                <a:lnTo>
                  <a:pt x="4731359" y="3323704"/>
                </a:lnTo>
                <a:lnTo>
                  <a:pt x="4759934" y="3323704"/>
                </a:lnTo>
                <a:lnTo>
                  <a:pt x="4759934" y="3352279"/>
                </a:lnTo>
                <a:close/>
              </a:path>
              <a:path w="4759959" h="4389755">
                <a:moveTo>
                  <a:pt x="4759934" y="3409429"/>
                </a:moveTo>
                <a:lnTo>
                  <a:pt x="4731359" y="3409429"/>
                </a:lnTo>
                <a:lnTo>
                  <a:pt x="4731359" y="3380854"/>
                </a:lnTo>
                <a:lnTo>
                  <a:pt x="4759934" y="3380854"/>
                </a:lnTo>
                <a:lnTo>
                  <a:pt x="4759934" y="3409429"/>
                </a:lnTo>
                <a:close/>
              </a:path>
              <a:path w="4759959" h="4389755">
                <a:moveTo>
                  <a:pt x="4759934" y="3466579"/>
                </a:moveTo>
                <a:lnTo>
                  <a:pt x="4731359" y="3466579"/>
                </a:lnTo>
                <a:lnTo>
                  <a:pt x="4731359" y="3438004"/>
                </a:lnTo>
                <a:lnTo>
                  <a:pt x="4759934" y="3438004"/>
                </a:lnTo>
                <a:lnTo>
                  <a:pt x="4759934" y="3466579"/>
                </a:lnTo>
                <a:close/>
              </a:path>
              <a:path w="4759959" h="4389755">
                <a:moveTo>
                  <a:pt x="4759934" y="3523729"/>
                </a:moveTo>
                <a:lnTo>
                  <a:pt x="4731359" y="3523729"/>
                </a:lnTo>
                <a:lnTo>
                  <a:pt x="4731359" y="3495154"/>
                </a:lnTo>
                <a:lnTo>
                  <a:pt x="4759934" y="3495154"/>
                </a:lnTo>
                <a:lnTo>
                  <a:pt x="4759934" y="3523729"/>
                </a:lnTo>
                <a:close/>
              </a:path>
              <a:path w="4759959" h="4389755">
                <a:moveTo>
                  <a:pt x="4759934" y="3580879"/>
                </a:moveTo>
                <a:lnTo>
                  <a:pt x="4731359" y="3580879"/>
                </a:lnTo>
                <a:lnTo>
                  <a:pt x="4731359" y="3552304"/>
                </a:lnTo>
                <a:lnTo>
                  <a:pt x="4759934" y="3552304"/>
                </a:lnTo>
                <a:lnTo>
                  <a:pt x="4759934" y="3580879"/>
                </a:lnTo>
                <a:close/>
              </a:path>
              <a:path w="4759959" h="4389755">
                <a:moveTo>
                  <a:pt x="4759934" y="3638029"/>
                </a:moveTo>
                <a:lnTo>
                  <a:pt x="4731359" y="3638029"/>
                </a:lnTo>
                <a:lnTo>
                  <a:pt x="4731359" y="3609454"/>
                </a:lnTo>
                <a:lnTo>
                  <a:pt x="4759934" y="3609454"/>
                </a:lnTo>
                <a:lnTo>
                  <a:pt x="4759934" y="3638029"/>
                </a:lnTo>
                <a:close/>
              </a:path>
              <a:path w="4759959" h="4389755">
                <a:moveTo>
                  <a:pt x="4759934" y="3695179"/>
                </a:moveTo>
                <a:lnTo>
                  <a:pt x="4731359" y="3695179"/>
                </a:lnTo>
                <a:lnTo>
                  <a:pt x="4731359" y="3666604"/>
                </a:lnTo>
                <a:lnTo>
                  <a:pt x="4759934" y="3666604"/>
                </a:lnTo>
                <a:lnTo>
                  <a:pt x="4759934" y="3695179"/>
                </a:lnTo>
                <a:close/>
              </a:path>
              <a:path w="4759959" h="4389755">
                <a:moveTo>
                  <a:pt x="4759934" y="3752329"/>
                </a:moveTo>
                <a:lnTo>
                  <a:pt x="4731359" y="3752329"/>
                </a:lnTo>
                <a:lnTo>
                  <a:pt x="4731359" y="3723754"/>
                </a:lnTo>
                <a:lnTo>
                  <a:pt x="4759934" y="3723754"/>
                </a:lnTo>
                <a:lnTo>
                  <a:pt x="4759934" y="3752329"/>
                </a:lnTo>
                <a:close/>
              </a:path>
              <a:path w="4759959" h="4389755">
                <a:moveTo>
                  <a:pt x="4759934" y="3809479"/>
                </a:moveTo>
                <a:lnTo>
                  <a:pt x="4731359" y="3809479"/>
                </a:lnTo>
                <a:lnTo>
                  <a:pt x="4731359" y="3780904"/>
                </a:lnTo>
                <a:lnTo>
                  <a:pt x="4759934" y="3780904"/>
                </a:lnTo>
                <a:lnTo>
                  <a:pt x="4759934" y="3809479"/>
                </a:lnTo>
                <a:close/>
              </a:path>
              <a:path w="4759959" h="4389755">
                <a:moveTo>
                  <a:pt x="4759934" y="3866629"/>
                </a:moveTo>
                <a:lnTo>
                  <a:pt x="4731359" y="3866629"/>
                </a:lnTo>
                <a:lnTo>
                  <a:pt x="4731359" y="3838054"/>
                </a:lnTo>
                <a:lnTo>
                  <a:pt x="4759934" y="3838054"/>
                </a:lnTo>
                <a:lnTo>
                  <a:pt x="4759934" y="3866629"/>
                </a:lnTo>
                <a:close/>
              </a:path>
              <a:path w="4759959" h="4389755">
                <a:moveTo>
                  <a:pt x="4759934" y="3923779"/>
                </a:moveTo>
                <a:lnTo>
                  <a:pt x="4731359" y="3923779"/>
                </a:lnTo>
                <a:lnTo>
                  <a:pt x="4731359" y="3895204"/>
                </a:lnTo>
                <a:lnTo>
                  <a:pt x="4759934" y="3895204"/>
                </a:lnTo>
                <a:lnTo>
                  <a:pt x="4759934" y="3923779"/>
                </a:lnTo>
                <a:close/>
              </a:path>
              <a:path w="4759959" h="4389755">
                <a:moveTo>
                  <a:pt x="4759934" y="3980929"/>
                </a:moveTo>
                <a:lnTo>
                  <a:pt x="4731359" y="3980929"/>
                </a:lnTo>
                <a:lnTo>
                  <a:pt x="4731359" y="3952354"/>
                </a:lnTo>
                <a:lnTo>
                  <a:pt x="4759934" y="3952354"/>
                </a:lnTo>
                <a:lnTo>
                  <a:pt x="4759934" y="3980929"/>
                </a:lnTo>
                <a:close/>
              </a:path>
              <a:path w="4759959" h="4389755">
                <a:moveTo>
                  <a:pt x="4759934" y="4038079"/>
                </a:moveTo>
                <a:lnTo>
                  <a:pt x="4731359" y="4038079"/>
                </a:lnTo>
                <a:lnTo>
                  <a:pt x="4731359" y="4009504"/>
                </a:lnTo>
                <a:lnTo>
                  <a:pt x="4759934" y="4009504"/>
                </a:lnTo>
                <a:lnTo>
                  <a:pt x="4759934" y="4038079"/>
                </a:lnTo>
                <a:close/>
              </a:path>
              <a:path w="4759959" h="4389755">
                <a:moveTo>
                  <a:pt x="4759934" y="4095229"/>
                </a:moveTo>
                <a:lnTo>
                  <a:pt x="4731359" y="4095229"/>
                </a:lnTo>
                <a:lnTo>
                  <a:pt x="4731359" y="4066654"/>
                </a:lnTo>
                <a:lnTo>
                  <a:pt x="4759934" y="4066654"/>
                </a:lnTo>
                <a:lnTo>
                  <a:pt x="4759934" y="4095229"/>
                </a:lnTo>
                <a:close/>
              </a:path>
              <a:path w="4759959" h="4389755">
                <a:moveTo>
                  <a:pt x="4759934" y="4152379"/>
                </a:moveTo>
                <a:lnTo>
                  <a:pt x="4731359" y="4152379"/>
                </a:lnTo>
                <a:lnTo>
                  <a:pt x="4731359" y="4123804"/>
                </a:lnTo>
                <a:lnTo>
                  <a:pt x="4759934" y="4123804"/>
                </a:lnTo>
                <a:lnTo>
                  <a:pt x="4759934" y="4152379"/>
                </a:lnTo>
                <a:close/>
              </a:path>
              <a:path w="4759959" h="4389755">
                <a:moveTo>
                  <a:pt x="4759934" y="4209529"/>
                </a:moveTo>
                <a:lnTo>
                  <a:pt x="4731359" y="4209529"/>
                </a:lnTo>
                <a:lnTo>
                  <a:pt x="4731359" y="4180954"/>
                </a:lnTo>
                <a:lnTo>
                  <a:pt x="4759934" y="4180954"/>
                </a:lnTo>
                <a:lnTo>
                  <a:pt x="4759934" y="4209529"/>
                </a:lnTo>
                <a:close/>
              </a:path>
              <a:path w="4759959" h="4389755">
                <a:moveTo>
                  <a:pt x="4759934" y="4266679"/>
                </a:moveTo>
                <a:lnTo>
                  <a:pt x="4731359" y="4266679"/>
                </a:lnTo>
                <a:lnTo>
                  <a:pt x="4731359" y="4238104"/>
                </a:lnTo>
                <a:lnTo>
                  <a:pt x="4759934" y="4238104"/>
                </a:lnTo>
                <a:lnTo>
                  <a:pt x="4759934" y="4266679"/>
                </a:lnTo>
                <a:close/>
              </a:path>
              <a:path w="4759959" h="4389755">
                <a:moveTo>
                  <a:pt x="4759934" y="4323829"/>
                </a:moveTo>
                <a:lnTo>
                  <a:pt x="4731359" y="4323829"/>
                </a:lnTo>
                <a:lnTo>
                  <a:pt x="4731359" y="4295254"/>
                </a:lnTo>
                <a:lnTo>
                  <a:pt x="4759934" y="4295254"/>
                </a:lnTo>
                <a:lnTo>
                  <a:pt x="4759934" y="4323829"/>
                </a:lnTo>
                <a:close/>
              </a:path>
              <a:path w="4759959" h="4389755">
                <a:moveTo>
                  <a:pt x="4731359" y="4375073"/>
                </a:moveTo>
                <a:lnTo>
                  <a:pt x="4731359" y="4352404"/>
                </a:lnTo>
                <a:lnTo>
                  <a:pt x="4759934" y="4352404"/>
                </a:lnTo>
                <a:lnTo>
                  <a:pt x="4759934" y="4360786"/>
                </a:lnTo>
                <a:lnTo>
                  <a:pt x="4739741" y="4360786"/>
                </a:lnTo>
                <a:lnTo>
                  <a:pt x="4739741" y="4366691"/>
                </a:lnTo>
                <a:lnTo>
                  <a:pt x="4731359" y="4375073"/>
                </a:lnTo>
                <a:close/>
              </a:path>
              <a:path w="4759959" h="4389755">
                <a:moveTo>
                  <a:pt x="4739741" y="4366691"/>
                </a:moveTo>
                <a:lnTo>
                  <a:pt x="4739741" y="4360786"/>
                </a:lnTo>
                <a:lnTo>
                  <a:pt x="4745647" y="4360786"/>
                </a:lnTo>
                <a:lnTo>
                  <a:pt x="4739741" y="4366691"/>
                </a:lnTo>
                <a:close/>
              </a:path>
              <a:path w="4759959" h="4389755">
                <a:moveTo>
                  <a:pt x="4745647" y="4389361"/>
                </a:moveTo>
                <a:lnTo>
                  <a:pt x="4739741" y="4389361"/>
                </a:lnTo>
                <a:lnTo>
                  <a:pt x="4739741" y="4366691"/>
                </a:lnTo>
                <a:lnTo>
                  <a:pt x="4745647" y="4360786"/>
                </a:lnTo>
                <a:lnTo>
                  <a:pt x="4759934" y="4360786"/>
                </a:lnTo>
                <a:lnTo>
                  <a:pt x="4759934" y="4375073"/>
                </a:lnTo>
                <a:lnTo>
                  <a:pt x="4759655" y="4377855"/>
                </a:lnTo>
                <a:lnTo>
                  <a:pt x="4745647" y="4389361"/>
                </a:lnTo>
                <a:close/>
              </a:path>
              <a:path w="4759959" h="4389755">
                <a:moveTo>
                  <a:pt x="4711166" y="4389361"/>
                </a:moveTo>
                <a:lnTo>
                  <a:pt x="4682591" y="4389361"/>
                </a:lnTo>
                <a:lnTo>
                  <a:pt x="4682591" y="4360786"/>
                </a:lnTo>
                <a:lnTo>
                  <a:pt x="4711166" y="4360786"/>
                </a:lnTo>
                <a:lnTo>
                  <a:pt x="4711166" y="4389361"/>
                </a:lnTo>
                <a:close/>
              </a:path>
              <a:path w="4759959" h="4389755">
                <a:moveTo>
                  <a:pt x="4654016" y="4389361"/>
                </a:moveTo>
                <a:lnTo>
                  <a:pt x="4625441" y="4389361"/>
                </a:lnTo>
                <a:lnTo>
                  <a:pt x="4625441" y="4360786"/>
                </a:lnTo>
                <a:lnTo>
                  <a:pt x="4654016" y="4360786"/>
                </a:lnTo>
                <a:lnTo>
                  <a:pt x="4654016" y="4389361"/>
                </a:lnTo>
                <a:close/>
              </a:path>
              <a:path w="4759959" h="4389755">
                <a:moveTo>
                  <a:pt x="4596866" y="4389361"/>
                </a:moveTo>
                <a:lnTo>
                  <a:pt x="4568291" y="4389361"/>
                </a:lnTo>
                <a:lnTo>
                  <a:pt x="4568291" y="4360786"/>
                </a:lnTo>
                <a:lnTo>
                  <a:pt x="4596866" y="4360786"/>
                </a:lnTo>
                <a:lnTo>
                  <a:pt x="4596866" y="4389361"/>
                </a:lnTo>
                <a:close/>
              </a:path>
              <a:path w="4759959" h="4389755">
                <a:moveTo>
                  <a:pt x="4539716" y="4389361"/>
                </a:moveTo>
                <a:lnTo>
                  <a:pt x="4511141" y="4389361"/>
                </a:lnTo>
                <a:lnTo>
                  <a:pt x="4511141" y="4360786"/>
                </a:lnTo>
                <a:lnTo>
                  <a:pt x="4539716" y="4360786"/>
                </a:lnTo>
                <a:lnTo>
                  <a:pt x="4539716" y="4389361"/>
                </a:lnTo>
                <a:close/>
              </a:path>
              <a:path w="4759959" h="4389755">
                <a:moveTo>
                  <a:pt x="4482566" y="4389361"/>
                </a:moveTo>
                <a:lnTo>
                  <a:pt x="4453991" y="4389361"/>
                </a:lnTo>
                <a:lnTo>
                  <a:pt x="4453991" y="4360786"/>
                </a:lnTo>
                <a:lnTo>
                  <a:pt x="4482566" y="4360786"/>
                </a:lnTo>
                <a:lnTo>
                  <a:pt x="4482566" y="4389361"/>
                </a:lnTo>
                <a:close/>
              </a:path>
              <a:path w="4759959" h="4389755">
                <a:moveTo>
                  <a:pt x="4425416" y="4389361"/>
                </a:moveTo>
                <a:lnTo>
                  <a:pt x="4396841" y="4389361"/>
                </a:lnTo>
                <a:lnTo>
                  <a:pt x="4396841" y="4360786"/>
                </a:lnTo>
                <a:lnTo>
                  <a:pt x="4425416" y="4360786"/>
                </a:lnTo>
                <a:lnTo>
                  <a:pt x="4425416" y="4389361"/>
                </a:lnTo>
                <a:close/>
              </a:path>
              <a:path w="4759959" h="4389755">
                <a:moveTo>
                  <a:pt x="4368266" y="4389361"/>
                </a:moveTo>
                <a:lnTo>
                  <a:pt x="4339691" y="4389361"/>
                </a:lnTo>
                <a:lnTo>
                  <a:pt x="4339691" y="4360786"/>
                </a:lnTo>
                <a:lnTo>
                  <a:pt x="4368266" y="4360786"/>
                </a:lnTo>
                <a:lnTo>
                  <a:pt x="4368266" y="4389361"/>
                </a:lnTo>
                <a:close/>
              </a:path>
              <a:path w="4759959" h="4389755">
                <a:moveTo>
                  <a:pt x="4311116" y="4389361"/>
                </a:moveTo>
                <a:lnTo>
                  <a:pt x="4282541" y="4389361"/>
                </a:lnTo>
                <a:lnTo>
                  <a:pt x="4282541" y="4360786"/>
                </a:lnTo>
                <a:lnTo>
                  <a:pt x="4311116" y="4360786"/>
                </a:lnTo>
                <a:lnTo>
                  <a:pt x="4311116" y="4389361"/>
                </a:lnTo>
                <a:close/>
              </a:path>
              <a:path w="4759959" h="4389755">
                <a:moveTo>
                  <a:pt x="4253966" y="4389361"/>
                </a:moveTo>
                <a:lnTo>
                  <a:pt x="4225391" y="4389361"/>
                </a:lnTo>
                <a:lnTo>
                  <a:pt x="4225391" y="4360786"/>
                </a:lnTo>
                <a:lnTo>
                  <a:pt x="4253966" y="4360786"/>
                </a:lnTo>
                <a:lnTo>
                  <a:pt x="4253966" y="4389361"/>
                </a:lnTo>
                <a:close/>
              </a:path>
              <a:path w="4759959" h="4389755">
                <a:moveTo>
                  <a:pt x="4196816" y="4389361"/>
                </a:moveTo>
                <a:lnTo>
                  <a:pt x="4168241" y="4389361"/>
                </a:lnTo>
                <a:lnTo>
                  <a:pt x="4168241" y="4360786"/>
                </a:lnTo>
                <a:lnTo>
                  <a:pt x="4196816" y="4360786"/>
                </a:lnTo>
                <a:lnTo>
                  <a:pt x="4196816" y="4389361"/>
                </a:lnTo>
                <a:close/>
              </a:path>
              <a:path w="4759959" h="4389755">
                <a:moveTo>
                  <a:pt x="4139666" y="4389361"/>
                </a:moveTo>
                <a:lnTo>
                  <a:pt x="4111091" y="4389361"/>
                </a:lnTo>
                <a:lnTo>
                  <a:pt x="4111091" y="4360786"/>
                </a:lnTo>
                <a:lnTo>
                  <a:pt x="4139666" y="4360786"/>
                </a:lnTo>
                <a:lnTo>
                  <a:pt x="4139666" y="4389361"/>
                </a:lnTo>
                <a:close/>
              </a:path>
              <a:path w="4759959" h="4389755">
                <a:moveTo>
                  <a:pt x="4082516" y="4389361"/>
                </a:moveTo>
                <a:lnTo>
                  <a:pt x="4053941" y="4389361"/>
                </a:lnTo>
                <a:lnTo>
                  <a:pt x="4053941" y="4360786"/>
                </a:lnTo>
                <a:lnTo>
                  <a:pt x="4082516" y="4360786"/>
                </a:lnTo>
                <a:lnTo>
                  <a:pt x="4082516" y="4389361"/>
                </a:lnTo>
                <a:close/>
              </a:path>
              <a:path w="4759959" h="4389755">
                <a:moveTo>
                  <a:pt x="4025366" y="4389361"/>
                </a:moveTo>
                <a:lnTo>
                  <a:pt x="3996791" y="4389361"/>
                </a:lnTo>
                <a:lnTo>
                  <a:pt x="3996791" y="4360786"/>
                </a:lnTo>
                <a:lnTo>
                  <a:pt x="4025366" y="4360786"/>
                </a:lnTo>
                <a:lnTo>
                  <a:pt x="4025366" y="4389361"/>
                </a:lnTo>
                <a:close/>
              </a:path>
              <a:path w="4759959" h="4389755">
                <a:moveTo>
                  <a:pt x="3968216" y="4389361"/>
                </a:moveTo>
                <a:lnTo>
                  <a:pt x="3939641" y="4389361"/>
                </a:lnTo>
                <a:lnTo>
                  <a:pt x="3939641" y="4360786"/>
                </a:lnTo>
                <a:lnTo>
                  <a:pt x="3968216" y="4360786"/>
                </a:lnTo>
                <a:lnTo>
                  <a:pt x="3968216" y="4389361"/>
                </a:lnTo>
                <a:close/>
              </a:path>
              <a:path w="4759959" h="4389755">
                <a:moveTo>
                  <a:pt x="3911066" y="4389361"/>
                </a:moveTo>
                <a:lnTo>
                  <a:pt x="3882491" y="4389361"/>
                </a:lnTo>
                <a:lnTo>
                  <a:pt x="3882491" y="4360786"/>
                </a:lnTo>
                <a:lnTo>
                  <a:pt x="3911066" y="4360786"/>
                </a:lnTo>
                <a:lnTo>
                  <a:pt x="3911066" y="4389361"/>
                </a:lnTo>
                <a:close/>
              </a:path>
              <a:path w="4759959" h="4389755">
                <a:moveTo>
                  <a:pt x="3853916" y="4389361"/>
                </a:moveTo>
                <a:lnTo>
                  <a:pt x="3825341" y="4389361"/>
                </a:lnTo>
                <a:lnTo>
                  <a:pt x="3825341" y="4360786"/>
                </a:lnTo>
                <a:lnTo>
                  <a:pt x="3853916" y="4360786"/>
                </a:lnTo>
                <a:lnTo>
                  <a:pt x="3853916" y="4389361"/>
                </a:lnTo>
                <a:close/>
              </a:path>
              <a:path w="4759959" h="4389755">
                <a:moveTo>
                  <a:pt x="3796766" y="4389361"/>
                </a:moveTo>
                <a:lnTo>
                  <a:pt x="3768191" y="4389361"/>
                </a:lnTo>
                <a:lnTo>
                  <a:pt x="3768191" y="4360786"/>
                </a:lnTo>
                <a:lnTo>
                  <a:pt x="3796766" y="4360786"/>
                </a:lnTo>
                <a:lnTo>
                  <a:pt x="3796766" y="4389361"/>
                </a:lnTo>
                <a:close/>
              </a:path>
              <a:path w="4759959" h="4389755">
                <a:moveTo>
                  <a:pt x="3739616" y="4389361"/>
                </a:moveTo>
                <a:lnTo>
                  <a:pt x="3711041" y="4389361"/>
                </a:lnTo>
                <a:lnTo>
                  <a:pt x="3711041" y="4360786"/>
                </a:lnTo>
                <a:lnTo>
                  <a:pt x="3739616" y="4360786"/>
                </a:lnTo>
                <a:lnTo>
                  <a:pt x="3739616" y="4389361"/>
                </a:lnTo>
                <a:close/>
              </a:path>
              <a:path w="4759959" h="4389755">
                <a:moveTo>
                  <a:pt x="3682466" y="4389361"/>
                </a:moveTo>
                <a:lnTo>
                  <a:pt x="3653891" y="4389361"/>
                </a:lnTo>
                <a:lnTo>
                  <a:pt x="3653891" y="4360786"/>
                </a:lnTo>
                <a:lnTo>
                  <a:pt x="3682466" y="4360786"/>
                </a:lnTo>
                <a:lnTo>
                  <a:pt x="3682466" y="4389361"/>
                </a:lnTo>
                <a:close/>
              </a:path>
              <a:path w="4759959" h="4389755">
                <a:moveTo>
                  <a:pt x="3625316" y="4389361"/>
                </a:moveTo>
                <a:lnTo>
                  <a:pt x="3596741" y="4389361"/>
                </a:lnTo>
                <a:lnTo>
                  <a:pt x="3596741" y="4360786"/>
                </a:lnTo>
                <a:lnTo>
                  <a:pt x="3625316" y="4360786"/>
                </a:lnTo>
                <a:lnTo>
                  <a:pt x="3625316" y="4389361"/>
                </a:lnTo>
                <a:close/>
              </a:path>
              <a:path w="4759959" h="4389755">
                <a:moveTo>
                  <a:pt x="3568166" y="4389361"/>
                </a:moveTo>
                <a:lnTo>
                  <a:pt x="3539591" y="4389361"/>
                </a:lnTo>
                <a:lnTo>
                  <a:pt x="3539591" y="4360786"/>
                </a:lnTo>
                <a:lnTo>
                  <a:pt x="3568166" y="4360786"/>
                </a:lnTo>
                <a:lnTo>
                  <a:pt x="3568166" y="4389361"/>
                </a:lnTo>
                <a:close/>
              </a:path>
              <a:path w="4759959" h="4389755">
                <a:moveTo>
                  <a:pt x="3511016" y="4389361"/>
                </a:moveTo>
                <a:lnTo>
                  <a:pt x="3482441" y="4389361"/>
                </a:lnTo>
                <a:lnTo>
                  <a:pt x="3482441" y="4360786"/>
                </a:lnTo>
                <a:lnTo>
                  <a:pt x="3511016" y="4360786"/>
                </a:lnTo>
                <a:lnTo>
                  <a:pt x="3511016" y="4389361"/>
                </a:lnTo>
                <a:close/>
              </a:path>
              <a:path w="4759959" h="4389755">
                <a:moveTo>
                  <a:pt x="3453866" y="4389361"/>
                </a:moveTo>
                <a:lnTo>
                  <a:pt x="3425291" y="4389361"/>
                </a:lnTo>
                <a:lnTo>
                  <a:pt x="3425291" y="4360786"/>
                </a:lnTo>
                <a:lnTo>
                  <a:pt x="3453866" y="4360786"/>
                </a:lnTo>
                <a:lnTo>
                  <a:pt x="3453866" y="4389361"/>
                </a:lnTo>
                <a:close/>
              </a:path>
              <a:path w="4759959" h="4389755">
                <a:moveTo>
                  <a:pt x="3396716" y="4389361"/>
                </a:moveTo>
                <a:lnTo>
                  <a:pt x="3368141" y="4389361"/>
                </a:lnTo>
                <a:lnTo>
                  <a:pt x="3368141" y="4360786"/>
                </a:lnTo>
                <a:lnTo>
                  <a:pt x="3396716" y="4360786"/>
                </a:lnTo>
                <a:lnTo>
                  <a:pt x="3396716" y="4389361"/>
                </a:lnTo>
                <a:close/>
              </a:path>
              <a:path w="4759959" h="4389755">
                <a:moveTo>
                  <a:pt x="3339566" y="4389361"/>
                </a:moveTo>
                <a:lnTo>
                  <a:pt x="3310991" y="4389361"/>
                </a:lnTo>
                <a:lnTo>
                  <a:pt x="3310991" y="4360786"/>
                </a:lnTo>
                <a:lnTo>
                  <a:pt x="3339566" y="4360786"/>
                </a:lnTo>
                <a:lnTo>
                  <a:pt x="3339566" y="4389361"/>
                </a:lnTo>
                <a:close/>
              </a:path>
              <a:path w="4759959" h="4389755">
                <a:moveTo>
                  <a:pt x="3282416" y="4389361"/>
                </a:moveTo>
                <a:lnTo>
                  <a:pt x="3253841" y="4389361"/>
                </a:lnTo>
                <a:lnTo>
                  <a:pt x="3253841" y="4360786"/>
                </a:lnTo>
                <a:lnTo>
                  <a:pt x="3282416" y="4360786"/>
                </a:lnTo>
                <a:lnTo>
                  <a:pt x="3282416" y="4389361"/>
                </a:lnTo>
                <a:close/>
              </a:path>
              <a:path w="4759959" h="4389755">
                <a:moveTo>
                  <a:pt x="3225266" y="4389361"/>
                </a:moveTo>
                <a:lnTo>
                  <a:pt x="3196691" y="4389361"/>
                </a:lnTo>
                <a:lnTo>
                  <a:pt x="3196691" y="4360786"/>
                </a:lnTo>
                <a:lnTo>
                  <a:pt x="3225266" y="4360786"/>
                </a:lnTo>
                <a:lnTo>
                  <a:pt x="3225266" y="4389361"/>
                </a:lnTo>
                <a:close/>
              </a:path>
              <a:path w="4759959" h="4389755">
                <a:moveTo>
                  <a:pt x="3168116" y="4389361"/>
                </a:moveTo>
                <a:lnTo>
                  <a:pt x="3139541" y="4389361"/>
                </a:lnTo>
                <a:lnTo>
                  <a:pt x="3139541" y="4360786"/>
                </a:lnTo>
                <a:lnTo>
                  <a:pt x="3168116" y="4360786"/>
                </a:lnTo>
                <a:lnTo>
                  <a:pt x="3168116" y="4389361"/>
                </a:lnTo>
                <a:close/>
              </a:path>
              <a:path w="4759959" h="4389755">
                <a:moveTo>
                  <a:pt x="3110966" y="4389361"/>
                </a:moveTo>
                <a:lnTo>
                  <a:pt x="3082391" y="4389361"/>
                </a:lnTo>
                <a:lnTo>
                  <a:pt x="3082391" y="4360786"/>
                </a:lnTo>
                <a:lnTo>
                  <a:pt x="3110966" y="4360786"/>
                </a:lnTo>
                <a:lnTo>
                  <a:pt x="3110966" y="4389361"/>
                </a:lnTo>
                <a:close/>
              </a:path>
              <a:path w="4759959" h="4389755">
                <a:moveTo>
                  <a:pt x="3053816" y="4389361"/>
                </a:moveTo>
                <a:lnTo>
                  <a:pt x="3025241" y="4389361"/>
                </a:lnTo>
                <a:lnTo>
                  <a:pt x="3025241" y="4360786"/>
                </a:lnTo>
                <a:lnTo>
                  <a:pt x="3053816" y="4360786"/>
                </a:lnTo>
                <a:lnTo>
                  <a:pt x="3053816" y="4389361"/>
                </a:lnTo>
                <a:close/>
              </a:path>
              <a:path w="4759959" h="4389755">
                <a:moveTo>
                  <a:pt x="2996666" y="4389361"/>
                </a:moveTo>
                <a:lnTo>
                  <a:pt x="2968091" y="4389361"/>
                </a:lnTo>
                <a:lnTo>
                  <a:pt x="2968091" y="4360786"/>
                </a:lnTo>
                <a:lnTo>
                  <a:pt x="2996666" y="4360786"/>
                </a:lnTo>
                <a:lnTo>
                  <a:pt x="2996666" y="4389361"/>
                </a:lnTo>
                <a:close/>
              </a:path>
              <a:path w="4759959" h="4389755">
                <a:moveTo>
                  <a:pt x="2939516" y="4389361"/>
                </a:moveTo>
                <a:lnTo>
                  <a:pt x="2910941" y="4389361"/>
                </a:lnTo>
                <a:lnTo>
                  <a:pt x="2910941" y="4360786"/>
                </a:lnTo>
                <a:lnTo>
                  <a:pt x="2939516" y="4360786"/>
                </a:lnTo>
                <a:lnTo>
                  <a:pt x="2939516" y="4389361"/>
                </a:lnTo>
                <a:close/>
              </a:path>
              <a:path w="4759959" h="4389755">
                <a:moveTo>
                  <a:pt x="2882366" y="4389361"/>
                </a:moveTo>
                <a:lnTo>
                  <a:pt x="2853791" y="4389361"/>
                </a:lnTo>
                <a:lnTo>
                  <a:pt x="2853791" y="4360786"/>
                </a:lnTo>
                <a:lnTo>
                  <a:pt x="2882366" y="4360786"/>
                </a:lnTo>
                <a:lnTo>
                  <a:pt x="2882366" y="4389361"/>
                </a:lnTo>
                <a:close/>
              </a:path>
              <a:path w="4759959" h="4389755">
                <a:moveTo>
                  <a:pt x="2825216" y="4389361"/>
                </a:moveTo>
                <a:lnTo>
                  <a:pt x="2796641" y="4389361"/>
                </a:lnTo>
                <a:lnTo>
                  <a:pt x="2796641" y="4360786"/>
                </a:lnTo>
                <a:lnTo>
                  <a:pt x="2825216" y="4360786"/>
                </a:lnTo>
                <a:lnTo>
                  <a:pt x="2825216" y="4389361"/>
                </a:lnTo>
                <a:close/>
              </a:path>
              <a:path w="4759959" h="4389755">
                <a:moveTo>
                  <a:pt x="2768066" y="4389361"/>
                </a:moveTo>
                <a:lnTo>
                  <a:pt x="2739491" y="4389361"/>
                </a:lnTo>
                <a:lnTo>
                  <a:pt x="2739491" y="4360786"/>
                </a:lnTo>
                <a:lnTo>
                  <a:pt x="2768066" y="4360786"/>
                </a:lnTo>
                <a:lnTo>
                  <a:pt x="2768066" y="4389361"/>
                </a:lnTo>
                <a:close/>
              </a:path>
              <a:path w="4759959" h="4389755">
                <a:moveTo>
                  <a:pt x="2710916" y="4389361"/>
                </a:moveTo>
                <a:lnTo>
                  <a:pt x="2682341" y="4389361"/>
                </a:lnTo>
                <a:lnTo>
                  <a:pt x="2682341" y="4360786"/>
                </a:lnTo>
                <a:lnTo>
                  <a:pt x="2710916" y="4360786"/>
                </a:lnTo>
                <a:lnTo>
                  <a:pt x="2710916" y="4389361"/>
                </a:lnTo>
                <a:close/>
              </a:path>
              <a:path w="4759959" h="4389755">
                <a:moveTo>
                  <a:pt x="2653766" y="4389361"/>
                </a:moveTo>
                <a:lnTo>
                  <a:pt x="2625191" y="4389361"/>
                </a:lnTo>
                <a:lnTo>
                  <a:pt x="2625191" y="4360786"/>
                </a:lnTo>
                <a:lnTo>
                  <a:pt x="2653766" y="4360786"/>
                </a:lnTo>
                <a:lnTo>
                  <a:pt x="2653766" y="4389361"/>
                </a:lnTo>
                <a:close/>
              </a:path>
              <a:path w="4759959" h="4389755">
                <a:moveTo>
                  <a:pt x="2596616" y="4389361"/>
                </a:moveTo>
                <a:lnTo>
                  <a:pt x="2568041" y="4389361"/>
                </a:lnTo>
                <a:lnTo>
                  <a:pt x="2568041" y="4360786"/>
                </a:lnTo>
                <a:lnTo>
                  <a:pt x="2596616" y="4360786"/>
                </a:lnTo>
                <a:lnTo>
                  <a:pt x="2596616" y="4389361"/>
                </a:lnTo>
                <a:close/>
              </a:path>
              <a:path w="4759959" h="4389755">
                <a:moveTo>
                  <a:pt x="2539466" y="4389361"/>
                </a:moveTo>
                <a:lnTo>
                  <a:pt x="2510891" y="4389361"/>
                </a:lnTo>
                <a:lnTo>
                  <a:pt x="2510891" y="4360786"/>
                </a:lnTo>
                <a:lnTo>
                  <a:pt x="2539466" y="4360786"/>
                </a:lnTo>
                <a:lnTo>
                  <a:pt x="2539466" y="4389361"/>
                </a:lnTo>
                <a:close/>
              </a:path>
              <a:path w="4759959" h="4389755">
                <a:moveTo>
                  <a:pt x="2482316" y="4389361"/>
                </a:moveTo>
                <a:lnTo>
                  <a:pt x="2453741" y="4389361"/>
                </a:lnTo>
                <a:lnTo>
                  <a:pt x="2453741" y="4360786"/>
                </a:lnTo>
                <a:lnTo>
                  <a:pt x="2482316" y="4360786"/>
                </a:lnTo>
                <a:lnTo>
                  <a:pt x="2482316" y="4389361"/>
                </a:lnTo>
                <a:close/>
              </a:path>
              <a:path w="4759959" h="4389755">
                <a:moveTo>
                  <a:pt x="2425166" y="4389361"/>
                </a:moveTo>
                <a:lnTo>
                  <a:pt x="2396591" y="4389361"/>
                </a:lnTo>
                <a:lnTo>
                  <a:pt x="2396591" y="4360786"/>
                </a:lnTo>
                <a:lnTo>
                  <a:pt x="2425166" y="4360786"/>
                </a:lnTo>
                <a:lnTo>
                  <a:pt x="2425166" y="4389361"/>
                </a:lnTo>
                <a:close/>
              </a:path>
              <a:path w="4759959" h="4389755">
                <a:moveTo>
                  <a:pt x="2368016" y="4389361"/>
                </a:moveTo>
                <a:lnTo>
                  <a:pt x="2339441" y="4389361"/>
                </a:lnTo>
                <a:lnTo>
                  <a:pt x="2339441" y="4360786"/>
                </a:lnTo>
                <a:lnTo>
                  <a:pt x="2368016" y="4360786"/>
                </a:lnTo>
                <a:lnTo>
                  <a:pt x="2368016" y="4389361"/>
                </a:lnTo>
                <a:close/>
              </a:path>
              <a:path w="4759959" h="4389755">
                <a:moveTo>
                  <a:pt x="2310866" y="4389361"/>
                </a:moveTo>
                <a:lnTo>
                  <a:pt x="2282291" y="4389361"/>
                </a:lnTo>
                <a:lnTo>
                  <a:pt x="2282291" y="4360786"/>
                </a:lnTo>
                <a:lnTo>
                  <a:pt x="2310866" y="4360786"/>
                </a:lnTo>
                <a:lnTo>
                  <a:pt x="2310866" y="4389361"/>
                </a:lnTo>
                <a:close/>
              </a:path>
              <a:path w="4759959" h="4389755">
                <a:moveTo>
                  <a:pt x="2253716" y="4389361"/>
                </a:moveTo>
                <a:lnTo>
                  <a:pt x="2225141" y="4389361"/>
                </a:lnTo>
                <a:lnTo>
                  <a:pt x="2225141" y="4360786"/>
                </a:lnTo>
                <a:lnTo>
                  <a:pt x="2253716" y="4360786"/>
                </a:lnTo>
                <a:lnTo>
                  <a:pt x="2253716" y="4389361"/>
                </a:lnTo>
                <a:close/>
              </a:path>
              <a:path w="4759959" h="4389755">
                <a:moveTo>
                  <a:pt x="2196566" y="4389361"/>
                </a:moveTo>
                <a:lnTo>
                  <a:pt x="2167991" y="4389361"/>
                </a:lnTo>
                <a:lnTo>
                  <a:pt x="2167991" y="4360786"/>
                </a:lnTo>
                <a:lnTo>
                  <a:pt x="2196566" y="4360786"/>
                </a:lnTo>
                <a:lnTo>
                  <a:pt x="2196566" y="4389361"/>
                </a:lnTo>
                <a:close/>
              </a:path>
              <a:path w="4759959" h="4389755">
                <a:moveTo>
                  <a:pt x="2139416" y="4389361"/>
                </a:moveTo>
                <a:lnTo>
                  <a:pt x="2110841" y="4389361"/>
                </a:lnTo>
                <a:lnTo>
                  <a:pt x="2110841" y="4360786"/>
                </a:lnTo>
                <a:lnTo>
                  <a:pt x="2139416" y="4360786"/>
                </a:lnTo>
                <a:lnTo>
                  <a:pt x="2139416" y="4389361"/>
                </a:lnTo>
                <a:close/>
              </a:path>
              <a:path w="4759959" h="4389755">
                <a:moveTo>
                  <a:pt x="2082266" y="4389361"/>
                </a:moveTo>
                <a:lnTo>
                  <a:pt x="2053691" y="4389361"/>
                </a:lnTo>
                <a:lnTo>
                  <a:pt x="2053691" y="4360786"/>
                </a:lnTo>
                <a:lnTo>
                  <a:pt x="2082266" y="4360786"/>
                </a:lnTo>
                <a:lnTo>
                  <a:pt x="2082266" y="4389361"/>
                </a:lnTo>
                <a:close/>
              </a:path>
              <a:path w="4759959" h="4389755">
                <a:moveTo>
                  <a:pt x="2025116" y="4389361"/>
                </a:moveTo>
                <a:lnTo>
                  <a:pt x="1996541" y="4389361"/>
                </a:lnTo>
                <a:lnTo>
                  <a:pt x="1996541" y="4360786"/>
                </a:lnTo>
                <a:lnTo>
                  <a:pt x="2025116" y="4360786"/>
                </a:lnTo>
                <a:lnTo>
                  <a:pt x="2025116" y="4389361"/>
                </a:lnTo>
                <a:close/>
              </a:path>
              <a:path w="4759959" h="4389755">
                <a:moveTo>
                  <a:pt x="1967966" y="4389361"/>
                </a:moveTo>
                <a:lnTo>
                  <a:pt x="1939391" y="4389361"/>
                </a:lnTo>
                <a:lnTo>
                  <a:pt x="1939391" y="4360786"/>
                </a:lnTo>
                <a:lnTo>
                  <a:pt x="1967966" y="4360786"/>
                </a:lnTo>
                <a:lnTo>
                  <a:pt x="1967966" y="4389361"/>
                </a:lnTo>
                <a:close/>
              </a:path>
              <a:path w="4759959" h="4389755">
                <a:moveTo>
                  <a:pt x="1910816" y="4389361"/>
                </a:moveTo>
                <a:lnTo>
                  <a:pt x="1882241" y="4389361"/>
                </a:lnTo>
                <a:lnTo>
                  <a:pt x="1882241" y="4360786"/>
                </a:lnTo>
                <a:lnTo>
                  <a:pt x="1910816" y="4360786"/>
                </a:lnTo>
                <a:lnTo>
                  <a:pt x="1910816" y="4389361"/>
                </a:lnTo>
                <a:close/>
              </a:path>
              <a:path w="4759959" h="4389755">
                <a:moveTo>
                  <a:pt x="1853666" y="4389361"/>
                </a:moveTo>
                <a:lnTo>
                  <a:pt x="1825091" y="4389361"/>
                </a:lnTo>
                <a:lnTo>
                  <a:pt x="1825091" y="4360786"/>
                </a:lnTo>
                <a:lnTo>
                  <a:pt x="1853666" y="4360786"/>
                </a:lnTo>
                <a:lnTo>
                  <a:pt x="1853666" y="4389361"/>
                </a:lnTo>
                <a:close/>
              </a:path>
              <a:path w="4759959" h="4389755">
                <a:moveTo>
                  <a:pt x="1796516" y="4389361"/>
                </a:moveTo>
                <a:lnTo>
                  <a:pt x="1767941" y="4389361"/>
                </a:lnTo>
                <a:lnTo>
                  <a:pt x="1767941" y="4360786"/>
                </a:lnTo>
                <a:lnTo>
                  <a:pt x="1796516" y="4360786"/>
                </a:lnTo>
                <a:lnTo>
                  <a:pt x="1796516" y="4389361"/>
                </a:lnTo>
                <a:close/>
              </a:path>
              <a:path w="4759959" h="4389755">
                <a:moveTo>
                  <a:pt x="1739366" y="4389361"/>
                </a:moveTo>
                <a:lnTo>
                  <a:pt x="1710791" y="4389361"/>
                </a:lnTo>
                <a:lnTo>
                  <a:pt x="1710791" y="4360786"/>
                </a:lnTo>
                <a:lnTo>
                  <a:pt x="1739366" y="4360786"/>
                </a:lnTo>
                <a:lnTo>
                  <a:pt x="1739366" y="4389361"/>
                </a:lnTo>
                <a:close/>
              </a:path>
              <a:path w="4759959" h="4389755">
                <a:moveTo>
                  <a:pt x="1682216" y="4389361"/>
                </a:moveTo>
                <a:lnTo>
                  <a:pt x="1653641" y="4389361"/>
                </a:lnTo>
                <a:lnTo>
                  <a:pt x="1653641" y="4360786"/>
                </a:lnTo>
                <a:lnTo>
                  <a:pt x="1682216" y="4360786"/>
                </a:lnTo>
                <a:lnTo>
                  <a:pt x="1682216" y="4389361"/>
                </a:lnTo>
                <a:close/>
              </a:path>
              <a:path w="4759959" h="4389755">
                <a:moveTo>
                  <a:pt x="1625066" y="4389361"/>
                </a:moveTo>
                <a:lnTo>
                  <a:pt x="1596491" y="4389361"/>
                </a:lnTo>
                <a:lnTo>
                  <a:pt x="1596491" y="4360786"/>
                </a:lnTo>
                <a:lnTo>
                  <a:pt x="1625066" y="4360786"/>
                </a:lnTo>
                <a:lnTo>
                  <a:pt x="1625066" y="4389361"/>
                </a:lnTo>
                <a:close/>
              </a:path>
              <a:path w="4759959" h="4389755">
                <a:moveTo>
                  <a:pt x="1567916" y="4389361"/>
                </a:moveTo>
                <a:lnTo>
                  <a:pt x="1539341" y="4389361"/>
                </a:lnTo>
                <a:lnTo>
                  <a:pt x="1539341" y="4360786"/>
                </a:lnTo>
                <a:lnTo>
                  <a:pt x="1567916" y="4360786"/>
                </a:lnTo>
                <a:lnTo>
                  <a:pt x="1567916" y="4389361"/>
                </a:lnTo>
                <a:close/>
              </a:path>
              <a:path w="4759959" h="4389755">
                <a:moveTo>
                  <a:pt x="1510766" y="4389361"/>
                </a:moveTo>
                <a:lnTo>
                  <a:pt x="1482191" y="4389361"/>
                </a:lnTo>
                <a:lnTo>
                  <a:pt x="1482191" y="4360786"/>
                </a:lnTo>
                <a:lnTo>
                  <a:pt x="1510766" y="4360786"/>
                </a:lnTo>
                <a:lnTo>
                  <a:pt x="1510766" y="4389361"/>
                </a:lnTo>
                <a:close/>
              </a:path>
              <a:path w="4759959" h="4389755">
                <a:moveTo>
                  <a:pt x="1453616" y="4389361"/>
                </a:moveTo>
                <a:lnTo>
                  <a:pt x="1425041" y="4389361"/>
                </a:lnTo>
                <a:lnTo>
                  <a:pt x="1425041" y="4360786"/>
                </a:lnTo>
                <a:lnTo>
                  <a:pt x="1453616" y="4360786"/>
                </a:lnTo>
                <a:lnTo>
                  <a:pt x="1453616" y="4389361"/>
                </a:lnTo>
                <a:close/>
              </a:path>
              <a:path w="4759959" h="4389755">
                <a:moveTo>
                  <a:pt x="1396466" y="4389361"/>
                </a:moveTo>
                <a:lnTo>
                  <a:pt x="1367891" y="4389361"/>
                </a:lnTo>
                <a:lnTo>
                  <a:pt x="1367891" y="4360786"/>
                </a:lnTo>
                <a:lnTo>
                  <a:pt x="1396466" y="4360786"/>
                </a:lnTo>
                <a:lnTo>
                  <a:pt x="1396466" y="4389361"/>
                </a:lnTo>
                <a:close/>
              </a:path>
              <a:path w="4759959" h="4389755">
                <a:moveTo>
                  <a:pt x="1339316" y="4389361"/>
                </a:moveTo>
                <a:lnTo>
                  <a:pt x="1310741" y="4389361"/>
                </a:lnTo>
                <a:lnTo>
                  <a:pt x="1310741" y="4360786"/>
                </a:lnTo>
                <a:lnTo>
                  <a:pt x="1339316" y="4360786"/>
                </a:lnTo>
                <a:lnTo>
                  <a:pt x="1339316" y="4389361"/>
                </a:lnTo>
                <a:close/>
              </a:path>
              <a:path w="4759959" h="4389755">
                <a:moveTo>
                  <a:pt x="1282166" y="4389361"/>
                </a:moveTo>
                <a:lnTo>
                  <a:pt x="1253591" y="4389361"/>
                </a:lnTo>
                <a:lnTo>
                  <a:pt x="1253591" y="4360786"/>
                </a:lnTo>
                <a:lnTo>
                  <a:pt x="1282166" y="4360786"/>
                </a:lnTo>
                <a:lnTo>
                  <a:pt x="1282166" y="4389361"/>
                </a:lnTo>
                <a:close/>
              </a:path>
              <a:path w="4759959" h="4389755">
                <a:moveTo>
                  <a:pt x="1225016" y="4389361"/>
                </a:moveTo>
                <a:lnTo>
                  <a:pt x="1196441" y="4389361"/>
                </a:lnTo>
                <a:lnTo>
                  <a:pt x="1196441" y="4360786"/>
                </a:lnTo>
                <a:lnTo>
                  <a:pt x="1225016" y="4360786"/>
                </a:lnTo>
                <a:lnTo>
                  <a:pt x="1225016" y="4389361"/>
                </a:lnTo>
                <a:close/>
              </a:path>
              <a:path w="4759959" h="4389755">
                <a:moveTo>
                  <a:pt x="1167866" y="4389361"/>
                </a:moveTo>
                <a:lnTo>
                  <a:pt x="1139291" y="4389361"/>
                </a:lnTo>
                <a:lnTo>
                  <a:pt x="1139291" y="4360786"/>
                </a:lnTo>
                <a:lnTo>
                  <a:pt x="1167866" y="4360786"/>
                </a:lnTo>
                <a:lnTo>
                  <a:pt x="1167866" y="4389361"/>
                </a:lnTo>
                <a:close/>
              </a:path>
              <a:path w="4759959" h="4389755">
                <a:moveTo>
                  <a:pt x="1110716" y="4389361"/>
                </a:moveTo>
                <a:lnTo>
                  <a:pt x="1082141" y="4389361"/>
                </a:lnTo>
                <a:lnTo>
                  <a:pt x="1082141" y="4360786"/>
                </a:lnTo>
                <a:lnTo>
                  <a:pt x="1110716" y="4360786"/>
                </a:lnTo>
                <a:lnTo>
                  <a:pt x="1110716" y="4389361"/>
                </a:lnTo>
                <a:close/>
              </a:path>
              <a:path w="4759959" h="4389755">
                <a:moveTo>
                  <a:pt x="1053566" y="4389361"/>
                </a:moveTo>
                <a:lnTo>
                  <a:pt x="1024991" y="4389361"/>
                </a:lnTo>
                <a:lnTo>
                  <a:pt x="1024991" y="4360786"/>
                </a:lnTo>
                <a:lnTo>
                  <a:pt x="1053566" y="4360786"/>
                </a:lnTo>
                <a:lnTo>
                  <a:pt x="1053566" y="4389361"/>
                </a:lnTo>
                <a:close/>
              </a:path>
              <a:path w="4759959" h="4389755">
                <a:moveTo>
                  <a:pt x="996416" y="4389361"/>
                </a:moveTo>
                <a:lnTo>
                  <a:pt x="967841" y="4389361"/>
                </a:lnTo>
                <a:lnTo>
                  <a:pt x="967841" y="4360786"/>
                </a:lnTo>
                <a:lnTo>
                  <a:pt x="996416" y="4360786"/>
                </a:lnTo>
                <a:lnTo>
                  <a:pt x="996416" y="4389361"/>
                </a:lnTo>
                <a:close/>
              </a:path>
              <a:path w="4759959" h="4389755">
                <a:moveTo>
                  <a:pt x="939266" y="4389361"/>
                </a:moveTo>
                <a:lnTo>
                  <a:pt x="910691" y="4389361"/>
                </a:lnTo>
                <a:lnTo>
                  <a:pt x="910691" y="4360786"/>
                </a:lnTo>
                <a:lnTo>
                  <a:pt x="939266" y="4360786"/>
                </a:lnTo>
                <a:lnTo>
                  <a:pt x="939266" y="4389361"/>
                </a:lnTo>
                <a:close/>
              </a:path>
              <a:path w="4759959" h="4389755">
                <a:moveTo>
                  <a:pt x="882116" y="4389361"/>
                </a:moveTo>
                <a:lnTo>
                  <a:pt x="853541" y="4389361"/>
                </a:lnTo>
                <a:lnTo>
                  <a:pt x="853541" y="4360786"/>
                </a:lnTo>
                <a:lnTo>
                  <a:pt x="882116" y="4360786"/>
                </a:lnTo>
                <a:lnTo>
                  <a:pt x="882116" y="4389361"/>
                </a:lnTo>
                <a:close/>
              </a:path>
              <a:path w="4759959" h="4389755">
                <a:moveTo>
                  <a:pt x="824966" y="4389361"/>
                </a:moveTo>
                <a:lnTo>
                  <a:pt x="796391" y="4389361"/>
                </a:lnTo>
                <a:lnTo>
                  <a:pt x="796391" y="4360786"/>
                </a:lnTo>
                <a:lnTo>
                  <a:pt x="824966" y="4360786"/>
                </a:lnTo>
                <a:lnTo>
                  <a:pt x="824966" y="4389361"/>
                </a:lnTo>
                <a:close/>
              </a:path>
              <a:path w="4759959" h="4389755">
                <a:moveTo>
                  <a:pt x="767816" y="4389361"/>
                </a:moveTo>
                <a:lnTo>
                  <a:pt x="739241" y="4389361"/>
                </a:lnTo>
                <a:lnTo>
                  <a:pt x="739241" y="4360786"/>
                </a:lnTo>
                <a:lnTo>
                  <a:pt x="767816" y="4360786"/>
                </a:lnTo>
                <a:lnTo>
                  <a:pt x="767816" y="4389361"/>
                </a:lnTo>
                <a:close/>
              </a:path>
              <a:path w="4759959" h="4389755">
                <a:moveTo>
                  <a:pt x="710666" y="4389361"/>
                </a:moveTo>
                <a:lnTo>
                  <a:pt x="682091" y="4389361"/>
                </a:lnTo>
                <a:lnTo>
                  <a:pt x="682091" y="4360786"/>
                </a:lnTo>
                <a:lnTo>
                  <a:pt x="710666" y="4360786"/>
                </a:lnTo>
                <a:lnTo>
                  <a:pt x="710666" y="4389361"/>
                </a:lnTo>
                <a:close/>
              </a:path>
              <a:path w="4759959" h="4389755">
                <a:moveTo>
                  <a:pt x="653516" y="4389361"/>
                </a:moveTo>
                <a:lnTo>
                  <a:pt x="624941" y="4389361"/>
                </a:lnTo>
                <a:lnTo>
                  <a:pt x="624941" y="4360786"/>
                </a:lnTo>
                <a:lnTo>
                  <a:pt x="653516" y="4360786"/>
                </a:lnTo>
                <a:lnTo>
                  <a:pt x="653516" y="4389361"/>
                </a:lnTo>
                <a:close/>
              </a:path>
              <a:path w="4759959" h="4389755">
                <a:moveTo>
                  <a:pt x="596366" y="4389361"/>
                </a:moveTo>
                <a:lnTo>
                  <a:pt x="567791" y="4389361"/>
                </a:lnTo>
                <a:lnTo>
                  <a:pt x="567791" y="4360786"/>
                </a:lnTo>
                <a:lnTo>
                  <a:pt x="596366" y="4360786"/>
                </a:lnTo>
                <a:lnTo>
                  <a:pt x="596366" y="4389361"/>
                </a:lnTo>
                <a:close/>
              </a:path>
              <a:path w="4759959" h="4389755">
                <a:moveTo>
                  <a:pt x="539216" y="4389361"/>
                </a:moveTo>
                <a:lnTo>
                  <a:pt x="510641" y="4389361"/>
                </a:lnTo>
                <a:lnTo>
                  <a:pt x="510641" y="4360786"/>
                </a:lnTo>
                <a:lnTo>
                  <a:pt x="539216" y="4360786"/>
                </a:lnTo>
                <a:lnTo>
                  <a:pt x="539216" y="4389361"/>
                </a:lnTo>
                <a:close/>
              </a:path>
              <a:path w="4759959" h="4389755">
                <a:moveTo>
                  <a:pt x="482066" y="4389361"/>
                </a:moveTo>
                <a:lnTo>
                  <a:pt x="453491" y="4389361"/>
                </a:lnTo>
                <a:lnTo>
                  <a:pt x="453491" y="4360786"/>
                </a:lnTo>
                <a:lnTo>
                  <a:pt x="482066" y="4360786"/>
                </a:lnTo>
                <a:lnTo>
                  <a:pt x="482066" y="4389361"/>
                </a:lnTo>
                <a:close/>
              </a:path>
              <a:path w="4759959" h="4389755">
                <a:moveTo>
                  <a:pt x="424916" y="4389361"/>
                </a:moveTo>
                <a:lnTo>
                  <a:pt x="396341" y="4389361"/>
                </a:lnTo>
                <a:lnTo>
                  <a:pt x="396341" y="4360786"/>
                </a:lnTo>
                <a:lnTo>
                  <a:pt x="424916" y="4360786"/>
                </a:lnTo>
                <a:lnTo>
                  <a:pt x="424916" y="4389361"/>
                </a:lnTo>
                <a:close/>
              </a:path>
              <a:path w="4759959" h="4389755">
                <a:moveTo>
                  <a:pt x="367766" y="4389361"/>
                </a:moveTo>
                <a:lnTo>
                  <a:pt x="339191" y="4389361"/>
                </a:lnTo>
                <a:lnTo>
                  <a:pt x="339191" y="4360786"/>
                </a:lnTo>
                <a:lnTo>
                  <a:pt x="367766" y="4360786"/>
                </a:lnTo>
                <a:lnTo>
                  <a:pt x="367766" y="4389361"/>
                </a:lnTo>
                <a:close/>
              </a:path>
              <a:path w="4759959" h="4389755">
                <a:moveTo>
                  <a:pt x="310616" y="4389361"/>
                </a:moveTo>
                <a:lnTo>
                  <a:pt x="282041" y="4389361"/>
                </a:lnTo>
                <a:lnTo>
                  <a:pt x="282041" y="4360786"/>
                </a:lnTo>
                <a:lnTo>
                  <a:pt x="310616" y="4360786"/>
                </a:lnTo>
                <a:lnTo>
                  <a:pt x="310616" y="4389361"/>
                </a:lnTo>
                <a:close/>
              </a:path>
              <a:path w="4759959" h="4389755">
                <a:moveTo>
                  <a:pt x="253466" y="4389361"/>
                </a:moveTo>
                <a:lnTo>
                  <a:pt x="224891" y="4389361"/>
                </a:lnTo>
                <a:lnTo>
                  <a:pt x="224891" y="4360786"/>
                </a:lnTo>
                <a:lnTo>
                  <a:pt x="253466" y="4360786"/>
                </a:lnTo>
                <a:lnTo>
                  <a:pt x="253466" y="4389361"/>
                </a:lnTo>
                <a:close/>
              </a:path>
              <a:path w="4759959" h="4389755">
                <a:moveTo>
                  <a:pt x="196316" y="4389361"/>
                </a:moveTo>
                <a:lnTo>
                  <a:pt x="167741" y="4389361"/>
                </a:lnTo>
                <a:lnTo>
                  <a:pt x="167741" y="4360786"/>
                </a:lnTo>
                <a:lnTo>
                  <a:pt x="196316" y="4360786"/>
                </a:lnTo>
                <a:lnTo>
                  <a:pt x="196316" y="4389361"/>
                </a:lnTo>
                <a:close/>
              </a:path>
              <a:path w="4759959" h="4389755">
                <a:moveTo>
                  <a:pt x="139166" y="4389361"/>
                </a:moveTo>
                <a:lnTo>
                  <a:pt x="110591" y="4389361"/>
                </a:lnTo>
                <a:lnTo>
                  <a:pt x="110591" y="4360786"/>
                </a:lnTo>
                <a:lnTo>
                  <a:pt x="139166" y="4360786"/>
                </a:lnTo>
                <a:lnTo>
                  <a:pt x="139166" y="4389361"/>
                </a:lnTo>
                <a:close/>
              </a:path>
              <a:path w="4759959" h="4389755">
                <a:moveTo>
                  <a:pt x="82016" y="4389361"/>
                </a:moveTo>
                <a:lnTo>
                  <a:pt x="53441" y="4389361"/>
                </a:lnTo>
                <a:lnTo>
                  <a:pt x="53441" y="4360786"/>
                </a:lnTo>
                <a:lnTo>
                  <a:pt x="82016" y="4360786"/>
                </a:lnTo>
                <a:lnTo>
                  <a:pt x="82016" y="438936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 txBox="1"/>
          <p:nvPr/>
        </p:nvSpPr>
        <p:spPr>
          <a:xfrm>
            <a:off x="7137821" y="1205541"/>
            <a:ext cx="371872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应</a:t>
            </a:r>
            <a:r>
              <a:rPr sz="1406" spc="-3" dirty="0">
                <a:latin typeface="微软雅黑"/>
                <a:cs typeface="微软雅黑"/>
              </a:rPr>
              <a:t>用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07017" y="3240645"/>
            <a:ext cx="1414859" cy="107156"/>
          </a:xfrm>
          <a:custGeom>
            <a:avLst/>
            <a:gdLst/>
            <a:ahLst/>
            <a:cxnLst/>
            <a:rect l="l" t="t" r="r" b="b"/>
            <a:pathLst>
              <a:path w="2263775" h="171450">
                <a:moveTo>
                  <a:pt x="152019" y="171450"/>
                </a:moveTo>
                <a:lnTo>
                  <a:pt x="148717" y="171145"/>
                </a:lnTo>
                <a:lnTo>
                  <a:pt x="145503" y="170268"/>
                </a:lnTo>
                <a:lnTo>
                  <a:pt x="142506" y="168859"/>
                </a:lnTo>
                <a:lnTo>
                  <a:pt x="0" y="85725"/>
                </a:lnTo>
                <a:lnTo>
                  <a:pt x="142506" y="2590"/>
                </a:lnTo>
                <a:lnTo>
                  <a:pt x="145503" y="1181"/>
                </a:lnTo>
                <a:lnTo>
                  <a:pt x="148717" y="304"/>
                </a:lnTo>
                <a:lnTo>
                  <a:pt x="152019" y="0"/>
                </a:lnTo>
                <a:lnTo>
                  <a:pt x="155333" y="279"/>
                </a:lnTo>
                <a:lnTo>
                  <a:pt x="171157" y="18961"/>
                </a:lnTo>
                <a:lnTo>
                  <a:pt x="170878" y="22275"/>
                </a:lnTo>
                <a:lnTo>
                  <a:pt x="108282" y="66675"/>
                </a:lnTo>
                <a:lnTo>
                  <a:pt x="37807" y="66675"/>
                </a:lnTo>
                <a:lnTo>
                  <a:pt x="37807" y="104775"/>
                </a:lnTo>
                <a:lnTo>
                  <a:pt x="108282" y="104775"/>
                </a:lnTo>
                <a:lnTo>
                  <a:pt x="161709" y="135940"/>
                </a:lnTo>
                <a:lnTo>
                  <a:pt x="171157" y="152488"/>
                </a:lnTo>
                <a:lnTo>
                  <a:pt x="170853" y="155790"/>
                </a:lnTo>
                <a:lnTo>
                  <a:pt x="155333" y="171170"/>
                </a:lnTo>
                <a:lnTo>
                  <a:pt x="152019" y="171450"/>
                </a:lnTo>
                <a:close/>
              </a:path>
              <a:path w="2263775" h="171450">
                <a:moveTo>
                  <a:pt x="108282" y="104775"/>
                </a:moveTo>
                <a:lnTo>
                  <a:pt x="37807" y="104775"/>
                </a:lnTo>
                <a:lnTo>
                  <a:pt x="37807" y="66675"/>
                </a:lnTo>
                <a:lnTo>
                  <a:pt x="108282" y="66675"/>
                </a:lnTo>
                <a:lnTo>
                  <a:pt x="103840" y="69265"/>
                </a:lnTo>
                <a:lnTo>
                  <a:pt x="47409" y="69265"/>
                </a:lnTo>
                <a:lnTo>
                  <a:pt x="47409" y="102184"/>
                </a:lnTo>
                <a:lnTo>
                  <a:pt x="103840" y="102184"/>
                </a:lnTo>
                <a:lnTo>
                  <a:pt x="108282" y="104775"/>
                </a:lnTo>
                <a:close/>
              </a:path>
              <a:path w="2263775" h="171450">
                <a:moveTo>
                  <a:pt x="2263521" y="104775"/>
                </a:moveTo>
                <a:lnTo>
                  <a:pt x="108282" y="104775"/>
                </a:lnTo>
                <a:lnTo>
                  <a:pt x="75624" y="85725"/>
                </a:lnTo>
                <a:lnTo>
                  <a:pt x="108282" y="66675"/>
                </a:lnTo>
                <a:lnTo>
                  <a:pt x="2263521" y="66675"/>
                </a:lnTo>
                <a:lnTo>
                  <a:pt x="2263521" y="104775"/>
                </a:lnTo>
                <a:close/>
              </a:path>
              <a:path w="2263775" h="171450">
                <a:moveTo>
                  <a:pt x="47409" y="102184"/>
                </a:moveTo>
                <a:lnTo>
                  <a:pt x="47409" y="69265"/>
                </a:lnTo>
                <a:lnTo>
                  <a:pt x="75624" y="85725"/>
                </a:lnTo>
                <a:lnTo>
                  <a:pt x="47409" y="102184"/>
                </a:lnTo>
                <a:close/>
              </a:path>
              <a:path w="2263775" h="171450">
                <a:moveTo>
                  <a:pt x="75624" y="85725"/>
                </a:moveTo>
                <a:lnTo>
                  <a:pt x="47409" y="69265"/>
                </a:lnTo>
                <a:lnTo>
                  <a:pt x="103840" y="69265"/>
                </a:lnTo>
                <a:lnTo>
                  <a:pt x="75624" y="85725"/>
                </a:lnTo>
                <a:close/>
              </a:path>
              <a:path w="2263775" h="171450">
                <a:moveTo>
                  <a:pt x="103840" y="102184"/>
                </a:moveTo>
                <a:lnTo>
                  <a:pt x="47409" y="102184"/>
                </a:lnTo>
                <a:lnTo>
                  <a:pt x="75624" y="85725"/>
                </a:lnTo>
                <a:lnTo>
                  <a:pt x="103840" y="10218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5" name="object 35"/>
          <p:cNvSpPr/>
          <p:nvPr/>
        </p:nvSpPr>
        <p:spPr>
          <a:xfrm>
            <a:off x="783638" y="1063261"/>
            <a:ext cx="227806" cy="455613"/>
          </a:xfrm>
          <a:custGeom>
            <a:avLst/>
            <a:gdLst/>
            <a:ahLst/>
            <a:cxnLst/>
            <a:rect l="l" t="t" r="r" b="b"/>
            <a:pathLst>
              <a:path w="364490" h="728980">
                <a:moveTo>
                  <a:pt x="364413" y="121475"/>
                </a:moveTo>
                <a:lnTo>
                  <a:pt x="364413" y="62712"/>
                </a:lnTo>
                <a:lnTo>
                  <a:pt x="359632" y="38397"/>
                </a:lnTo>
                <a:lnTo>
                  <a:pt x="346355" y="18497"/>
                </a:lnTo>
                <a:lnTo>
                  <a:pt x="326585" y="5026"/>
                </a:lnTo>
                <a:lnTo>
                  <a:pt x="302323" y="0"/>
                </a:lnTo>
                <a:lnTo>
                  <a:pt x="62103" y="0"/>
                </a:lnTo>
                <a:lnTo>
                  <a:pt x="37840" y="5026"/>
                </a:lnTo>
                <a:lnTo>
                  <a:pt x="18068" y="18497"/>
                </a:lnTo>
                <a:lnTo>
                  <a:pt x="4788" y="38397"/>
                </a:lnTo>
                <a:lnTo>
                  <a:pt x="0" y="62712"/>
                </a:lnTo>
                <a:lnTo>
                  <a:pt x="0" y="680389"/>
                </a:lnTo>
                <a:lnTo>
                  <a:pt x="4899" y="702563"/>
                </a:lnTo>
                <a:lnTo>
                  <a:pt x="18240" y="717591"/>
                </a:lnTo>
                <a:lnTo>
                  <a:pt x="37986" y="726127"/>
                </a:lnTo>
                <a:lnTo>
                  <a:pt x="62103" y="728827"/>
                </a:lnTo>
                <a:lnTo>
                  <a:pt x="302310" y="728827"/>
                </a:lnTo>
                <a:lnTo>
                  <a:pt x="326491" y="726127"/>
                </a:lnTo>
                <a:lnTo>
                  <a:pt x="346230" y="717591"/>
                </a:lnTo>
                <a:lnTo>
                  <a:pt x="359535" y="702563"/>
                </a:lnTo>
                <a:lnTo>
                  <a:pt x="364413" y="680389"/>
                </a:lnTo>
                <a:lnTo>
                  <a:pt x="364413" y="642277"/>
                </a:lnTo>
              </a:path>
            </a:pathLst>
          </a:custGeom>
          <a:ln w="3036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888032" y="1101227"/>
            <a:ext cx="5715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91097" y="0"/>
                </a:moveTo>
                <a:lnTo>
                  <a:pt x="0" y="0"/>
                </a:lnTo>
              </a:path>
            </a:pathLst>
          </a:custGeom>
          <a:ln w="3036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/>
          <p:nvPr/>
        </p:nvSpPr>
        <p:spPr>
          <a:xfrm>
            <a:off x="843241" y="1094202"/>
            <a:ext cx="13891" cy="14288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21856" y="11239"/>
                </a:moveTo>
                <a:lnTo>
                  <a:pt x="21856" y="17437"/>
                </a:lnTo>
                <a:lnTo>
                  <a:pt x="16967" y="22466"/>
                </a:lnTo>
                <a:lnTo>
                  <a:pt x="10921" y="22466"/>
                </a:lnTo>
                <a:lnTo>
                  <a:pt x="4889" y="22466"/>
                </a:lnTo>
                <a:lnTo>
                  <a:pt x="0" y="17437"/>
                </a:lnTo>
                <a:lnTo>
                  <a:pt x="0" y="11239"/>
                </a:lnTo>
                <a:lnTo>
                  <a:pt x="0" y="5029"/>
                </a:lnTo>
                <a:lnTo>
                  <a:pt x="4889" y="0"/>
                </a:lnTo>
                <a:lnTo>
                  <a:pt x="10921" y="0"/>
                </a:lnTo>
                <a:lnTo>
                  <a:pt x="16967" y="0"/>
                </a:lnTo>
                <a:lnTo>
                  <a:pt x="21856" y="5029"/>
                </a:lnTo>
                <a:lnTo>
                  <a:pt x="21856" y="11239"/>
                </a:lnTo>
              </a:path>
            </a:pathLst>
          </a:custGeom>
          <a:ln w="3036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8" name="object 38"/>
          <p:cNvSpPr/>
          <p:nvPr/>
        </p:nvSpPr>
        <p:spPr>
          <a:xfrm>
            <a:off x="783638" y="1139184"/>
            <a:ext cx="227806" cy="284956"/>
          </a:xfrm>
          <a:custGeom>
            <a:avLst/>
            <a:gdLst/>
            <a:ahLst/>
            <a:cxnLst/>
            <a:rect l="l" t="t" r="r" b="b"/>
            <a:pathLst>
              <a:path w="364490" h="455930">
                <a:moveTo>
                  <a:pt x="0" y="0"/>
                </a:moveTo>
                <a:lnTo>
                  <a:pt x="364413" y="0"/>
                </a:lnTo>
                <a:lnTo>
                  <a:pt x="364413" y="455510"/>
                </a:lnTo>
              </a:path>
            </a:pathLst>
          </a:custGeom>
          <a:ln w="3036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/>
          <p:nvPr/>
        </p:nvSpPr>
        <p:spPr>
          <a:xfrm>
            <a:off x="783638" y="1404900"/>
            <a:ext cx="227806" cy="57150"/>
          </a:xfrm>
          <a:custGeom>
            <a:avLst/>
            <a:gdLst/>
            <a:ahLst/>
            <a:cxnLst/>
            <a:rect l="l" t="t" r="r" b="b"/>
            <a:pathLst>
              <a:path w="364490" h="91440">
                <a:moveTo>
                  <a:pt x="0" y="91109"/>
                </a:moveTo>
                <a:lnTo>
                  <a:pt x="364413" y="91109"/>
                </a:lnTo>
                <a:lnTo>
                  <a:pt x="364413" y="0"/>
                </a:lnTo>
              </a:path>
            </a:pathLst>
          </a:custGeom>
          <a:ln w="3036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" name="object 40"/>
          <p:cNvSpPr txBox="1"/>
          <p:nvPr/>
        </p:nvSpPr>
        <p:spPr>
          <a:xfrm>
            <a:off x="572048" y="1568722"/>
            <a:ext cx="650478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latin typeface="微软雅黑"/>
                <a:cs typeface="微软雅黑"/>
              </a:rPr>
              <a:t>移动客户</a:t>
            </a:r>
            <a:r>
              <a:rPr sz="1000" spc="-3" dirty="0">
                <a:latin typeface="微软雅黑"/>
                <a:cs typeface="微软雅黑"/>
              </a:rPr>
              <a:t>端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3490" y="1902740"/>
            <a:ext cx="428228" cy="292497"/>
          </a:xfrm>
          <a:custGeom>
            <a:avLst/>
            <a:gdLst/>
            <a:ahLst/>
            <a:cxnLst/>
            <a:rect l="l" t="t" r="r" b="b"/>
            <a:pathLst>
              <a:path w="685164" h="467994">
                <a:moveTo>
                  <a:pt x="657491" y="467487"/>
                </a:moveTo>
                <a:lnTo>
                  <a:pt x="27393" y="467487"/>
                </a:lnTo>
                <a:lnTo>
                  <a:pt x="16732" y="465282"/>
                </a:lnTo>
                <a:lnTo>
                  <a:pt x="8024" y="459270"/>
                </a:lnTo>
                <a:lnTo>
                  <a:pt x="2153" y="450352"/>
                </a:lnTo>
                <a:lnTo>
                  <a:pt x="0" y="439432"/>
                </a:lnTo>
                <a:lnTo>
                  <a:pt x="0" y="28054"/>
                </a:lnTo>
                <a:lnTo>
                  <a:pt x="2153" y="17134"/>
                </a:lnTo>
                <a:lnTo>
                  <a:pt x="8024" y="8216"/>
                </a:lnTo>
                <a:lnTo>
                  <a:pt x="16732" y="2204"/>
                </a:lnTo>
                <a:lnTo>
                  <a:pt x="27393" y="0"/>
                </a:lnTo>
                <a:lnTo>
                  <a:pt x="657491" y="0"/>
                </a:lnTo>
                <a:lnTo>
                  <a:pt x="668158" y="2204"/>
                </a:lnTo>
                <a:lnTo>
                  <a:pt x="676865" y="8216"/>
                </a:lnTo>
                <a:lnTo>
                  <a:pt x="682734" y="17134"/>
                </a:lnTo>
                <a:lnTo>
                  <a:pt x="684885" y="28054"/>
                </a:lnTo>
                <a:lnTo>
                  <a:pt x="684885" y="439432"/>
                </a:lnTo>
                <a:lnTo>
                  <a:pt x="682734" y="450352"/>
                </a:lnTo>
                <a:lnTo>
                  <a:pt x="676865" y="459270"/>
                </a:lnTo>
                <a:lnTo>
                  <a:pt x="668158" y="465282"/>
                </a:lnTo>
                <a:lnTo>
                  <a:pt x="657491" y="467487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" name="object 42"/>
          <p:cNvSpPr/>
          <p:nvPr/>
        </p:nvSpPr>
        <p:spPr>
          <a:xfrm>
            <a:off x="683490" y="1902740"/>
            <a:ext cx="428228" cy="292497"/>
          </a:xfrm>
          <a:custGeom>
            <a:avLst/>
            <a:gdLst/>
            <a:ahLst/>
            <a:cxnLst/>
            <a:rect l="l" t="t" r="r" b="b"/>
            <a:pathLst>
              <a:path w="685164" h="467994">
                <a:moveTo>
                  <a:pt x="0" y="28054"/>
                </a:moveTo>
                <a:lnTo>
                  <a:pt x="2153" y="17134"/>
                </a:lnTo>
                <a:lnTo>
                  <a:pt x="8024" y="8216"/>
                </a:lnTo>
                <a:lnTo>
                  <a:pt x="16732" y="2204"/>
                </a:lnTo>
                <a:lnTo>
                  <a:pt x="27393" y="0"/>
                </a:lnTo>
                <a:lnTo>
                  <a:pt x="657491" y="0"/>
                </a:lnTo>
                <a:lnTo>
                  <a:pt x="668158" y="2204"/>
                </a:lnTo>
                <a:lnTo>
                  <a:pt x="676865" y="8216"/>
                </a:lnTo>
                <a:lnTo>
                  <a:pt x="682734" y="17134"/>
                </a:lnTo>
                <a:lnTo>
                  <a:pt x="684885" y="28054"/>
                </a:lnTo>
                <a:lnTo>
                  <a:pt x="684885" y="439432"/>
                </a:lnTo>
                <a:lnTo>
                  <a:pt x="682734" y="450352"/>
                </a:lnTo>
                <a:lnTo>
                  <a:pt x="676865" y="459270"/>
                </a:lnTo>
                <a:lnTo>
                  <a:pt x="668158" y="465282"/>
                </a:lnTo>
                <a:lnTo>
                  <a:pt x="657491" y="467487"/>
                </a:lnTo>
                <a:lnTo>
                  <a:pt x="27393" y="467487"/>
                </a:lnTo>
                <a:lnTo>
                  <a:pt x="16732" y="465282"/>
                </a:lnTo>
                <a:lnTo>
                  <a:pt x="8024" y="459270"/>
                </a:lnTo>
                <a:lnTo>
                  <a:pt x="2153" y="450352"/>
                </a:lnTo>
                <a:lnTo>
                  <a:pt x="0" y="439432"/>
                </a:lnTo>
                <a:lnTo>
                  <a:pt x="0" y="28054"/>
                </a:lnTo>
              </a:path>
            </a:pathLst>
          </a:custGeom>
          <a:ln w="28435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/>
          <p:nvPr/>
        </p:nvSpPr>
        <p:spPr>
          <a:xfrm>
            <a:off x="683490" y="2230336"/>
            <a:ext cx="428228" cy="88900"/>
          </a:xfrm>
          <a:custGeom>
            <a:avLst/>
            <a:gdLst/>
            <a:ahLst/>
            <a:cxnLst/>
            <a:rect l="l" t="t" r="r" b="b"/>
            <a:pathLst>
              <a:path w="685164" h="142239">
                <a:moveTo>
                  <a:pt x="650646" y="141655"/>
                </a:moveTo>
                <a:lnTo>
                  <a:pt x="34239" y="141655"/>
                </a:lnTo>
                <a:lnTo>
                  <a:pt x="20911" y="138873"/>
                </a:lnTo>
                <a:lnTo>
                  <a:pt x="10028" y="131286"/>
                </a:lnTo>
                <a:lnTo>
                  <a:pt x="2690" y="120031"/>
                </a:lnTo>
                <a:lnTo>
                  <a:pt x="0" y="106248"/>
                </a:lnTo>
                <a:lnTo>
                  <a:pt x="0" y="35407"/>
                </a:lnTo>
                <a:lnTo>
                  <a:pt x="2690" y="21624"/>
                </a:lnTo>
                <a:lnTo>
                  <a:pt x="10028" y="10369"/>
                </a:lnTo>
                <a:lnTo>
                  <a:pt x="20911" y="2782"/>
                </a:lnTo>
                <a:lnTo>
                  <a:pt x="34239" y="0"/>
                </a:lnTo>
                <a:lnTo>
                  <a:pt x="650646" y="0"/>
                </a:lnTo>
                <a:lnTo>
                  <a:pt x="663974" y="2782"/>
                </a:lnTo>
                <a:lnTo>
                  <a:pt x="674857" y="10369"/>
                </a:lnTo>
                <a:lnTo>
                  <a:pt x="682194" y="21624"/>
                </a:lnTo>
                <a:lnTo>
                  <a:pt x="684885" y="35407"/>
                </a:lnTo>
                <a:lnTo>
                  <a:pt x="684885" y="106248"/>
                </a:lnTo>
                <a:lnTo>
                  <a:pt x="682194" y="120031"/>
                </a:lnTo>
                <a:lnTo>
                  <a:pt x="674857" y="131286"/>
                </a:lnTo>
                <a:lnTo>
                  <a:pt x="663974" y="138873"/>
                </a:lnTo>
                <a:lnTo>
                  <a:pt x="650646" y="141655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" name="object 44"/>
          <p:cNvSpPr/>
          <p:nvPr/>
        </p:nvSpPr>
        <p:spPr>
          <a:xfrm>
            <a:off x="683490" y="2230336"/>
            <a:ext cx="428228" cy="88900"/>
          </a:xfrm>
          <a:custGeom>
            <a:avLst/>
            <a:gdLst/>
            <a:ahLst/>
            <a:cxnLst/>
            <a:rect l="l" t="t" r="r" b="b"/>
            <a:pathLst>
              <a:path w="685164" h="142239">
                <a:moveTo>
                  <a:pt x="0" y="35407"/>
                </a:moveTo>
                <a:lnTo>
                  <a:pt x="2690" y="21624"/>
                </a:lnTo>
                <a:lnTo>
                  <a:pt x="10028" y="10369"/>
                </a:lnTo>
                <a:lnTo>
                  <a:pt x="20911" y="2782"/>
                </a:lnTo>
                <a:lnTo>
                  <a:pt x="34239" y="0"/>
                </a:lnTo>
                <a:lnTo>
                  <a:pt x="650646" y="0"/>
                </a:lnTo>
                <a:lnTo>
                  <a:pt x="663974" y="2782"/>
                </a:lnTo>
                <a:lnTo>
                  <a:pt x="674857" y="10369"/>
                </a:lnTo>
                <a:lnTo>
                  <a:pt x="682194" y="21624"/>
                </a:lnTo>
                <a:lnTo>
                  <a:pt x="684885" y="35407"/>
                </a:lnTo>
                <a:lnTo>
                  <a:pt x="684885" y="106248"/>
                </a:lnTo>
                <a:lnTo>
                  <a:pt x="682194" y="120031"/>
                </a:lnTo>
                <a:lnTo>
                  <a:pt x="674857" y="131286"/>
                </a:lnTo>
                <a:lnTo>
                  <a:pt x="663974" y="138873"/>
                </a:lnTo>
                <a:lnTo>
                  <a:pt x="650646" y="141655"/>
                </a:lnTo>
                <a:lnTo>
                  <a:pt x="34239" y="141655"/>
                </a:lnTo>
                <a:lnTo>
                  <a:pt x="20911" y="138873"/>
                </a:lnTo>
                <a:lnTo>
                  <a:pt x="10028" y="131286"/>
                </a:lnTo>
                <a:lnTo>
                  <a:pt x="2690" y="120031"/>
                </a:lnTo>
                <a:lnTo>
                  <a:pt x="0" y="106248"/>
                </a:lnTo>
                <a:lnTo>
                  <a:pt x="0" y="35407"/>
                </a:lnTo>
              </a:path>
            </a:pathLst>
          </a:custGeom>
          <a:ln w="28435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719161" y="1938157"/>
            <a:ext cx="356791" cy="221456"/>
          </a:xfrm>
          <a:custGeom>
            <a:avLst/>
            <a:gdLst/>
            <a:ahLst/>
            <a:cxnLst/>
            <a:rect l="l" t="t" r="r" b="b"/>
            <a:pathLst>
              <a:path w="570865" h="354330">
                <a:moveTo>
                  <a:pt x="0" y="0"/>
                </a:moveTo>
                <a:lnTo>
                  <a:pt x="570738" y="0"/>
                </a:lnTo>
                <a:lnTo>
                  <a:pt x="570738" y="354152"/>
                </a:lnTo>
                <a:lnTo>
                  <a:pt x="0" y="354152"/>
                </a:lnTo>
                <a:lnTo>
                  <a:pt x="0" y="0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719161" y="1938157"/>
            <a:ext cx="356791" cy="221456"/>
          </a:xfrm>
          <a:custGeom>
            <a:avLst/>
            <a:gdLst/>
            <a:ahLst/>
            <a:cxnLst/>
            <a:rect l="l" t="t" r="r" b="b"/>
            <a:pathLst>
              <a:path w="570865" h="354330">
                <a:moveTo>
                  <a:pt x="0" y="0"/>
                </a:moveTo>
                <a:lnTo>
                  <a:pt x="570738" y="0"/>
                </a:lnTo>
                <a:lnTo>
                  <a:pt x="570738" y="354152"/>
                </a:lnTo>
                <a:lnTo>
                  <a:pt x="0" y="354152"/>
                </a:lnTo>
                <a:lnTo>
                  <a:pt x="0" y="0"/>
                </a:lnTo>
                <a:close/>
              </a:path>
            </a:pathLst>
          </a:custGeom>
          <a:ln w="28435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968860" y="2274607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221" y="0"/>
                </a:lnTo>
              </a:path>
            </a:pathLst>
          </a:custGeom>
          <a:ln w="28333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 txBox="1"/>
          <p:nvPr/>
        </p:nvSpPr>
        <p:spPr>
          <a:xfrm>
            <a:off x="617538" y="2385650"/>
            <a:ext cx="559197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spc="-3" dirty="0">
                <a:latin typeface="微软雅黑"/>
                <a:cs typeface="微软雅黑"/>
              </a:rPr>
              <a:t>PC</a:t>
            </a:r>
            <a:r>
              <a:rPr sz="1000" dirty="0">
                <a:latin typeface="微软雅黑"/>
                <a:cs typeface="微软雅黑"/>
              </a:rPr>
              <a:t>客户</a:t>
            </a:r>
            <a:r>
              <a:rPr sz="1000" spc="-3" dirty="0">
                <a:latin typeface="微软雅黑"/>
                <a:cs typeface="微软雅黑"/>
              </a:rPr>
              <a:t>端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8621" y="2798637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604519" h="604520">
                <a:moveTo>
                  <a:pt x="571233" y="604164"/>
                </a:moveTo>
                <a:lnTo>
                  <a:pt x="33248" y="604164"/>
                </a:lnTo>
                <a:lnTo>
                  <a:pt x="20306" y="601551"/>
                </a:lnTo>
                <a:lnTo>
                  <a:pt x="9737" y="594428"/>
                </a:lnTo>
                <a:lnTo>
                  <a:pt x="2612" y="583863"/>
                </a:lnTo>
                <a:lnTo>
                  <a:pt x="0" y="570928"/>
                </a:lnTo>
                <a:lnTo>
                  <a:pt x="0" y="33235"/>
                </a:lnTo>
                <a:lnTo>
                  <a:pt x="2612" y="20300"/>
                </a:lnTo>
                <a:lnTo>
                  <a:pt x="9737" y="9736"/>
                </a:lnTo>
                <a:lnTo>
                  <a:pt x="20306" y="2612"/>
                </a:lnTo>
                <a:lnTo>
                  <a:pt x="33248" y="0"/>
                </a:lnTo>
                <a:lnTo>
                  <a:pt x="571233" y="0"/>
                </a:lnTo>
                <a:lnTo>
                  <a:pt x="584168" y="2612"/>
                </a:lnTo>
                <a:lnTo>
                  <a:pt x="594733" y="9736"/>
                </a:lnTo>
                <a:lnTo>
                  <a:pt x="601856" y="20300"/>
                </a:lnTo>
                <a:lnTo>
                  <a:pt x="604469" y="33235"/>
                </a:lnTo>
                <a:lnTo>
                  <a:pt x="604469" y="570928"/>
                </a:lnTo>
                <a:lnTo>
                  <a:pt x="601856" y="583863"/>
                </a:lnTo>
                <a:lnTo>
                  <a:pt x="594733" y="594428"/>
                </a:lnTo>
                <a:lnTo>
                  <a:pt x="584168" y="601551"/>
                </a:lnTo>
                <a:lnTo>
                  <a:pt x="571233" y="604164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" name="object 50"/>
          <p:cNvSpPr/>
          <p:nvPr/>
        </p:nvSpPr>
        <p:spPr>
          <a:xfrm>
            <a:off x="708621" y="2798637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604519" h="604520">
                <a:moveTo>
                  <a:pt x="0" y="33235"/>
                </a:moveTo>
                <a:lnTo>
                  <a:pt x="2612" y="20300"/>
                </a:lnTo>
                <a:lnTo>
                  <a:pt x="9737" y="9736"/>
                </a:lnTo>
                <a:lnTo>
                  <a:pt x="20306" y="2612"/>
                </a:lnTo>
                <a:lnTo>
                  <a:pt x="33248" y="0"/>
                </a:lnTo>
                <a:lnTo>
                  <a:pt x="571233" y="0"/>
                </a:lnTo>
                <a:lnTo>
                  <a:pt x="584168" y="2612"/>
                </a:lnTo>
                <a:lnTo>
                  <a:pt x="594733" y="9736"/>
                </a:lnTo>
                <a:lnTo>
                  <a:pt x="601856" y="20300"/>
                </a:lnTo>
                <a:lnTo>
                  <a:pt x="604469" y="33235"/>
                </a:lnTo>
                <a:lnTo>
                  <a:pt x="604469" y="570928"/>
                </a:lnTo>
                <a:lnTo>
                  <a:pt x="601856" y="583863"/>
                </a:lnTo>
                <a:lnTo>
                  <a:pt x="594733" y="594428"/>
                </a:lnTo>
                <a:lnTo>
                  <a:pt x="584168" y="601551"/>
                </a:lnTo>
                <a:lnTo>
                  <a:pt x="571233" y="604164"/>
                </a:lnTo>
                <a:lnTo>
                  <a:pt x="33248" y="604164"/>
                </a:lnTo>
                <a:lnTo>
                  <a:pt x="20306" y="601551"/>
                </a:lnTo>
                <a:lnTo>
                  <a:pt x="9737" y="594428"/>
                </a:lnTo>
                <a:lnTo>
                  <a:pt x="2612" y="583863"/>
                </a:lnTo>
                <a:lnTo>
                  <a:pt x="0" y="570928"/>
                </a:lnTo>
                <a:lnTo>
                  <a:pt x="0" y="33235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/>
          <p:nvPr/>
        </p:nvSpPr>
        <p:spPr>
          <a:xfrm>
            <a:off x="778216" y="2738789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" name="object 52"/>
          <p:cNvSpPr/>
          <p:nvPr/>
        </p:nvSpPr>
        <p:spPr>
          <a:xfrm>
            <a:off x="837867" y="2738789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897517" y="2738789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957168" y="2738789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1016826" y="2738789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778216" y="3176240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837867" y="3176240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897517" y="3176240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957168" y="3176240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1016826" y="3176240"/>
            <a:ext cx="0" cy="59928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4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/>
          <p:nvPr/>
        </p:nvSpPr>
        <p:spPr>
          <a:xfrm>
            <a:off x="648970" y="2868035"/>
            <a:ext cx="59928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440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2" name="object 62"/>
          <p:cNvSpPr/>
          <p:nvPr/>
        </p:nvSpPr>
        <p:spPr>
          <a:xfrm>
            <a:off x="648970" y="2927685"/>
            <a:ext cx="59928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440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3" name="object 63"/>
          <p:cNvSpPr/>
          <p:nvPr/>
        </p:nvSpPr>
        <p:spPr>
          <a:xfrm>
            <a:off x="648970" y="2987335"/>
            <a:ext cx="59928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440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4" name="object 64"/>
          <p:cNvSpPr/>
          <p:nvPr/>
        </p:nvSpPr>
        <p:spPr>
          <a:xfrm>
            <a:off x="648970" y="3046993"/>
            <a:ext cx="59928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440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5" name="object 65"/>
          <p:cNvSpPr/>
          <p:nvPr/>
        </p:nvSpPr>
        <p:spPr>
          <a:xfrm>
            <a:off x="648970" y="3106644"/>
            <a:ext cx="59928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440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6" name="object 66"/>
          <p:cNvSpPr/>
          <p:nvPr/>
        </p:nvSpPr>
        <p:spPr>
          <a:xfrm>
            <a:off x="1086414" y="2868035"/>
            <a:ext cx="59928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453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7" name="object 67"/>
          <p:cNvSpPr/>
          <p:nvPr/>
        </p:nvSpPr>
        <p:spPr>
          <a:xfrm>
            <a:off x="1086414" y="2927685"/>
            <a:ext cx="59928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453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8" name="object 68"/>
          <p:cNvSpPr/>
          <p:nvPr/>
        </p:nvSpPr>
        <p:spPr>
          <a:xfrm>
            <a:off x="1086414" y="2987335"/>
            <a:ext cx="59928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453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9" name="object 69"/>
          <p:cNvSpPr/>
          <p:nvPr/>
        </p:nvSpPr>
        <p:spPr>
          <a:xfrm>
            <a:off x="1086414" y="3046993"/>
            <a:ext cx="59928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453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0" name="object 70"/>
          <p:cNvSpPr/>
          <p:nvPr/>
        </p:nvSpPr>
        <p:spPr>
          <a:xfrm>
            <a:off x="1086414" y="3106644"/>
            <a:ext cx="59928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453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1" name="object 71"/>
          <p:cNvSpPr/>
          <p:nvPr/>
        </p:nvSpPr>
        <p:spPr>
          <a:xfrm>
            <a:off x="917305" y="3017268"/>
            <a:ext cx="397" cy="129381"/>
          </a:xfrm>
          <a:custGeom>
            <a:avLst/>
            <a:gdLst/>
            <a:ahLst/>
            <a:cxnLst/>
            <a:rect l="l" t="t" r="r" b="b"/>
            <a:pathLst>
              <a:path w="634" h="207010">
                <a:moveTo>
                  <a:pt x="76" y="-15906"/>
                </a:moveTo>
                <a:lnTo>
                  <a:pt x="76" y="222535"/>
                </a:lnTo>
              </a:path>
            </a:pathLst>
          </a:custGeom>
          <a:ln w="31965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2" name="object 72"/>
          <p:cNvSpPr/>
          <p:nvPr/>
        </p:nvSpPr>
        <p:spPr>
          <a:xfrm>
            <a:off x="758333" y="2967452"/>
            <a:ext cx="134541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214744" y="0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3" name="object 73"/>
          <p:cNvSpPr/>
          <p:nvPr/>
        </p:nvSpPr>
        <p:spPr>
          <a:xfrm>
            <a:off x="929235" y="2989225"/>
            <a:ext cx="89297" cy="89297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366" y="142379"/>
                </a:moveTo>
                <a:lnTo>
                  <a:pt x="0" y="0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4" name="object 74"/>
          <p:cNvSpPr/>
          <p:nvPr/>
        </p:nvSpPr>
        <p:spPr>
          <a:xfrm>
            <a:off x="928537" y="2828268"/>
            <a:ext cx="58738" cy="117078"/>
          </a:xfrm>
          <a:custGeom>
            <a:avLst/>
            <a:gdLst/>
            <a:ahLst/>
            <a:cxnLst/>
            <a:rect l="l" t="t" r="r" b="b"/>
            <a:pathLst>
              <a:path w="93980" h="187325">
                <a:moveTo>
                  <a:pt x="93535" y="0"/>
                </a:moveTo>
                <a:lnTo>
                  <a:pt x="0" y="187223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5" name="object 75"/>
          <p:cNvSpPr/>
          <p:nvPr/>
        </p:nvSpPr>
        <p:spPr>
          <a:xfrm>
            <a:off x="892548" y="2942600"/>
            <a:ext cx="50006" cy="50006"/>
          </a:xfrm>
          <a:custGeom>
            <a:avLst/>
            <a:gdLst/>
            <a:ahLst/>
            <a:cxnLst/>
            <a:rect l="l" t="t" r="r" b="b"/>
            <a:pathLst>
              <a:path w="80009" h="80010">
                <a:moveTo>
                  <a:pt x="39763" y="79540"/>
                </a:moveTo>
                <a:lnTo>
                  <a:pt x="24286" y="76414"/>
                </a:lnTo>
                <a:lnTo>
                  <a:pt x="11647" y="67891"/>
                </a:lnTo>
                <a:lnTo>
                  <a:pt x="3125" y="55247"/>
                </a:lnTo>
                <a:lnTo>
                  <a:pt x="0" y="39763"/>
                </a:lnTo>
                <a:lnTo>
                  <a:pt x="3125" y="24286"/>
                </a:lnTo>
                <a:lnTo>
                  <a:pt x="11647" y="11647"/>
                </a:lnTo>
                <a:lnTo>
                  <a:pt x="24286" y="3125"/>
                </a:lnTo>
                <a:lnTo>
                  <a:pt x="39763" y="0"/>
                </a:lnTo>
                <a:lnTo>
                  <a:pt x="55247" y="3125"/>
                </a:lnTo>
                <a:lnTo>
                  <a:pt x="67891" y="11647"/>
                </a:lnTo>
                <a:lnTo>
                  <a:pt x="76414" y="24286"/>
                </a:lnTo>
                <a:lnTo>
                  <a:pt x="79540" y="39763"/>
                </a:lnTo>
                <a:lnTo>
                  <a:pt x="76414" y="55247"/>
                </a:lnTo>
                <a:lnTo>
                  <a:pt x="67891" y="67891"/>
                </a:lnTo>
                <a:lnTo>
                  <a:pt x="55247" y="76414"/>
                </a:lnTo>
                <a:lnTo>
                  <a:pt x="39763" y="79540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6" name="object 76"/>
          <p:cNvSpPr/>
          <p:nvPr/>
        </p:nvSpPr>
        <p:spPr>
          <a:xfrm>
            <a:off x="892548" y="2942600"/>
            <a:ext cx="50006" cy="50006"/>
          </a:xfrm>
          <a:custGeom>
            <a:avLst/>
            <a:gdLst/>
            <a:ahLst/>
            <a:cxnLst/>
            <a:rect l="l" t="t" r="r" b="b"/>
            <a:pathLst>
              <a:path w="80009" h="80010">
                <a:moveTo>
                  <a:pt x="79540" y="39763"/>
                </a:moveTo>
                <a:lnTo>
                  <a:pt x="76414" y="55247"/>
                </a:lnTo>
                <a:lnTo>
                  <a:pt x="67891" y="67891"/>
                </a:lnTo>
                <a:lnTo>
                  <a:pt x="55247" y="76414"/>
                </a:lnTo>
                <a:lnTo>
                  <a:pt x="39763" y="79540"/>
                </a:lnTo>
                <a:lnTo>
                  <a:pt x="24286" y="76414"/>
                </a:lnTo>
                <a:lnTo>
                  <a:pt x="11647" y="67891"/>
                </a:lnTo>
                <a:lnTo>
                  <a:pt x="3125" y="55247"/>
                </a:lnTo>
                <a:lnTo>
                  <a:pt x="0" y="39763"/>
                </a:lnTo>
                <a:lnTo>
                  <a:pt x="3125" y="24286"/>
                </a:lnTo>
                <a:lnTo>
                  <a:pt x="11647" y="11647"/>
                </a:lnTo>
                <a:lnTo>
                  <a:pt x="24286" y="3125"/>
                </a:lnTo>
                <a:lnTo>
                  <a:pt x="39763" y="0"/>
                </a:lnTo>
                <a:lnTo>
                  <a:pt x="55247" y="3125"/>
                </a:lnTo>
                <a:lnTo>
                  <a:pt x="67891" y="11647"/>
                </a:lnTo>
                <a:lnTo>
                  <a:pt x="76414" y="24286"/>
                </a:lnTo>
                <a:lnTo>
                  <a:pt x="79540" y="39763"/>
                </a:lnTo>
              </a:path>
            </a:pathLst>
          </a:custGeom>
          <a:ln w="31813">
            <a:solidFill>
              <a:srgbClr val="222E3D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7" name="object 77"/>
          <p:cNvSpPr txBox="1"/>
          <p:nvPr/>
        </p:nvSpPr>
        <p:spPr>
          <a:xfrm>
            <a:off x="571858" y="3292406"/>
            <a:ext cx="650478" cy="161503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000" dirty="0">
                <a:latin typeface="微软雅黑"/>
                <a:cs typeface="微软雅黑"/>
              </a:rPr>
              <a:t>物联网设</a:t>
            </a:r>
            <a:r>
              <a:rPr sz="1000" spc="-3" dirty="0">
                <a:latin typeface="微软雅黑"/>
                <a:cs typeface="微软雅黑"/>
              </a:rPr>
              <a:t>备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15616" y="1312404"/>
            <a:ext cx="1057672" cy="491331"/>
          </a:xfrm>
          <a:custGeom>
            <a:avLst/>
            <a:gdLst/>
            <a:ahLst/>
            <a:cxnLst/>
            <a:rect l="l" t="t" r="r" b="b"/>
            <a:pathLst>
              <a:path w="1692275" h="786130">
                <a:moveTo>
                  <a:pt x="1585565" y="741386"/>
                </a:moveTo>
                <a:lnTo>
                  <a:pt x="0" y="34798"/>
                </a:lnTo>
                <a:lnTo>
                  <a:pt x="15519" y="0"/>
                </a:lnTo>
                <a:lnTo>
                  <a:pt x="1601086" y="706582"/>
                </a:lnTo>
                <a:lnTo>
                  <a:pt x="1623165" y="737277"/>
                </a:lnTo>
                <a:lnTo>
                  <a:pt x="1585565" y="741386"/>
                </a:lnTo>
                <a:close/>
              </a:path>
              <a:path w="1692275" h="786130">
                <a:moveTo>
                  <a:pt x="1673757" y="770077"/>
                </a:moveTo>
                <a:lnTo>
                  <a:pt x="1649945" y="770077"/>
                </a:lnTo>
                <a:lnTo>
                  <a:pt x="1665452" y="735266"/>
                </a:lnTo>
                <a:lnTo>
                  <a:pt x="1601086" y="706582"/>
                </a:lnTo>
                <a:lnTo>
                  <a:pt x="1564970" y="656374"/>
                </a:lnTo>
                <a:lnTo>
                  <a:pt x="1561439" y="643826"/>
                </a:lnTo>
                <a:lnTo>
                  <a:pt x="1561973" y="640549"/>
                </a:lnTo>
                <a:lnTo>
                  <a:pt x="1581848" y="626249"/>
                </a:lnTo>
                <a:lnTo>
                  <a:pt x="1585137" y="626783"/>
                </a:lnTo>
                <a:lnTo>
                  <a:pt x="1692224" y="768057"/>
                </a:lnTo>
                <a:lnTo>
                  <a:pt x="1673757" y="770077"/>
                </a:lnTo>
                <a:close/>
              </a:path>
              <a:path w="1692275" h="786130">
                <a:moveTo>
                  <a:pt x="1623165" y="737277"/>
                </a:moveTo>
                <a:lnTo>
                  <a:pt x="1601086" y="706582"/>
                </a:lnTo>
                <a:lnTo>
                  <a:pt x="1662004" y="733729"/>
                </a:lnTo>
                <a:lnTo>
                  <a:pt x="1655622" y="733729"/>
                </a:lnTo>
                <a:lnTo>
                  <a:pt x="1623165" y="737277"/>
                </a:lnTo>
                <a:close/>
              </a:path>
              <a:path w="1692275" h="786130">
                <a:moveTo>
                  <a:pt x="1642236" y="763790"/>
                </a:moveTo>
                <a:lnTo>
                  <a:pt x="1623165" y="737277"/>
                </a:lnTo>
                <a:lnTo>
                  <a:pt x="1655622" y="733729"/>
                </a:lnTo>
                <a:lnTo>
                  <a:pt x="1642236" y="763790"/>
                </a:lnTo>
                <a:close/>
              </a:path>
              <a:path w="1692275" h="786130">
                <a:moveTo>
                  <a:pt x="1652746" y="763790"/>
                </a:moveTo>
                <a:lnTo>
                  <a:pt x="1642236" y="763790"/>
                </a:lnTo>
                <a:lnTo>
                  <a:pt x="1655622" y="733729"/>
                </a:lnTo>
                <a:lnTo>
                  <a:pt x="1662004" y="733729"/>
                </a:lnTo>
                <a:lnTo>
                  <a:pt x="1665452" y="735266"/>
                </a:lnTo>
                <a:lnTo>
                  <a:pt x="1652746" y="763790"/>
                </a:lnTo>
                <a:close/>
              </a:path>
              <a:path w="1692275" h="786130">
                <a:moveTo>
                  <a:pt x="1649945" y="770077"/>
                </a:moveTo>
                <a:lnTo>
                  <a:pt x="1585565" y="741386"/>
                </a:lnTo>
                <a:lnTo>
                  <a:pt x="1623165" y="737277"/>
                </a:lnTo>
                <a:lnTo>
                  <a:pt x="1642236" y="763790"/>
                </a:lnTo>
                <a:lnTo>
                  <a:pt x="1652746" y="763790"/>
                </a:lnTo>
                <a:lnTo>
                  <a:pt x="1649945" y="770077"/>
                </a:lnTo>
                <a:close/>
              </a:path>
              <a:path w="1692275" h="786130">
                <a:moveTo>
                  <a:pt x="1524901" y="786053"/>
                </a:moveTo>
                <a:lnTo>
                  <a:pt x="1507147" y="765797"/>
                </a:lnTo>
                <a:lnTo>
                  <a:pt x="1507655" y="762520"/>
                </a:lnTo>
                <a:lnTo>
                  <a:pt x="1585565" y="741386"/>
                </a:lnTo>
                <a:lnTo>
                  <a:pt x="1649945" y="770077"/>
                </a:lnTo>
                <a:lnTo>
                  <a:pt x="1673757" y="770077"/>
                </a:lnTo>
                <a:lnTo>
                  <a:pt x="1528229" y="785990"/>
                </a:lnTo>
                <a:lnTo>
                  <a:pt x="1524901" y="78605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9" name="object 79"/>
          <p:cNvSpPr/>
          <p:nvPr/>
        </p:nvSpPr>
        <p:spPr>
          <a:xfrm>
            <a:off x="1146025" y="2029874"/>
            <a:ext cx="980281" cy="107156"/>
          </a:xfrm>
          <a:custGeom>
            <a:avLst/>
            <a:gdLst/>
            <a:ahLst/>
            <a:cxnLst/>
            <a:rect l="l" t="t" r="r" b="b"/>
            <a:pathLst>
              <a:path w="1568450" h="171450">
                <a:moveTo>
                  <a:pt x="1460100" y="66517"/>
                </a:moveTo>
                <a:lnTo>
                  <a:pt x="1406575" y="35547"/>
                </a:lnTo>
                <a:lnTo>
                  <a:pt x="1397063" y="19037"/>
                </a:lnTo>
                <a:lnTo>
                  <a:pt x="1397355" y="15722"/>
                </a:lnTo>
                <a:lnTo>
                  <a:pt x="1416126" y="0"/>
                </a:lnTo>
                <a:lnTo>
                  <a:pt x="1419440" y="292"/>
                </a:lnTo>
                <a:lnTo>
                  <a:pt x="1422641" y="1155"/>
                </a:lnTo>
                <a:lnTo>
                  <a:pt x="1425651" y="2565"/>
                </a:lnTo>
                <a:lnTo>
                  <a:pt x="1535746" y="66268"/>
                </a:lnTo>
                <a:lnTo>
                  <a:pt x="1530578" y="66268"/>
                </a:lnTo>
                <a:lnTo>
                  <a:pt x="1460100" y="66517"/>
                </a:lnTo>
                <a:close/>
              </a:path>
              <a:path w="1568450" h="171450">
                <a:moveTo>
                  <a:pt x="1492833" y="85457"/>
                </a:moveTo>
                <a:lnTo>
                  <a:pt x="1460100" y="66517"/>
                </a:lnTo>
                <a:lnTo>
                  <a:pt x="1530578" y="66268"/>
                </a:lnTo>
                <a:lnTo>
                  <a:pt x="1530588" y="68897"/>
                </a:lnTo>
                <a:lnTo>
                  <a:pt x="1520990" y="68897"/>
                </a:lnTo>
                <a:lnTo>
                  <a:pt x="1492833" y="85457"/>
                </a:lnTo>
                <a:close/>
              </a:path>
              <a:path w="1568450" h="171450">
                <a:moveTo>
                  <a:pt x="1416735" y="171450"/>
                </a:moveTo>
                <a:lnTo>
                  <a:pt x="1397533" y="152552"/>
                </a:lnTo>
                <a:lnTo>
                  <a:pt x="1397800" y="149250"/>
                </a:lnTo>
                <a:lnTo>
                  <a:pt x="1460254" y="104617"/>
                </a:lnTo>
                <a:lnTo>
                  <a:pt x="1530718" y="104368"/>
                </a:lnTo>
                <a:lnTo>
                  <a:pt x="1530578" y="66268"/>
                </a:lnTo>
                <a:lnTo>
                  <a:pt x="1535746" y="66268"/>
                </a:lnTo>
                <a:lnTo>
                  <a:pt x="1568450" y="85191"/>
                </a:lnTo>
                <a:lnTo>
                  <a:pt x="1426235" y="168821"/>
                </a:lnTo>
                <a:lnTo>
                  <a:pt x="1423238" y="170256"/>
                </a:lnTo>
                <a:lnTo>
                  <a:pt x="1420037" y="171132"/>
                </a:lnTo>
                <a:lnTo>
                  <a:pt x="1416735" y="171450"/>
                </a:lnTo>
                <a:close/>
              </a:path>
              <a:path w="1568450" h="171450">
                <a:moveTo>
                  <a:pt x="139" y="109778"/>
                </a:moveTo>
                <a:lnTo>
                  <a:pt x="0" y="71678"/>
                </a:lnTo>
                <a:lnTo>
                  <a:pt x="1460100" y="66517"/>
                </a:lnTo>
                <a:lnTo>
                  <a:pt x="1492833" y="85457"/>
                </a:lnTo>
                <a:lnTo>
                  <a:pt x="1460254" y="104617"/>
                </a:lnTo>
                <a:lnTo>
                  <a:pt x="139" y="109778"/>
                </a:lnTo>
                <a:close/>
              </a:path>
              <a:path w="1568450" h="171450">
                <a:moveTo>
                  <a:pt x="1521104" y="101815"/>
                </a:moveTo>
                <a:lnTo>
                  <a:pt x="1492833" y="85457"/>
                </a:lnTo>
                <a:lnTo>
                  <a:pt x="1520990" y="68897"/>
                </a:lnTo>
                <a:lnTo>
                  <a:pt x="1521104" y="101815"/>
                </a:lnTo>
                <a:close/>
              </a:path>
              <a:path w="1568450" h="171450">
                <a:moveTo>
                  <a:pt x="1530708" y="101815"/>
                </a:moveTo>
                <a:lnTo>
                  <a:pt x="1521104" y="101815"/>
                </a:lnTo>
                <a:lnTo>
                  <a:pt x="1520990" y="68897"/>
                </a:lnTo>
                <a:lnTo>
                  <a:pt x="1530588" y="68897"/>
                </a:lnTo>
                <a:lnTo>
                  <a:pt x="1530708" y="101815"/>
                </a:lnTo>
                <a:close/>
              </a:path>
              <a:path w="1568450" h="171450">
                <a:moveTo>
                  <a:pt x="1460254" y="104617"/>
                </a:moveTo>
                <a:lnTo>
                  <a:pt x="1492833" y="85457"/>
                </a:lnTo>
                <a:lnTo>
                  <a:pt x="1521104" y="101815"/>
                </a:lnTo>
                <a:lnTo>
                  <a:pt x="1530708" y="101815"/>
                </a:lnTo>
                <a:lnTo>
                  <a:pt x="1530718" y="104368"/>
                </a:lnTo>
                <a:lnTo>
                  <a:pt x="1460254" y="104617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0" name="object 80"/>
          <p:cNvSpPr/>
          <p:nvPr/>
        </p:nvSpPr>
        <p:spPr>
          <a:xfrm>
            <a:off x="1214890" y="2314227"/>
            <a:ext cx="933053" cy="671513"/>
          </a:xfrm>
          <a:custGeom>
            <a:avLst/>
            <a:gdLst/>
            <a:ahLst/>
            <a:cxnLst/>
            <a:rect l="l" t="t" r="r" b="b"/>
            <a:pathLst>
              <a:path w="1492885" h="1074420">
                <a:moveTo>
                  <a:pt x="1328369" y="53174"/>
                </a:moveTo>
                <a:lnTo>
                  <a:pt x="1310944" y="32626"/>
                </a:lnTo>
                <a:lnTo>
                  <a:pt x="1311503" y="29349"/>
                </a:lnTo>
                <a:lnTo>
                  <a:pt x="1492453" y="0"/>
                </a:lnTo>
                <a:lnTo>
                  <a:pt x="1489536" y="6489"/>
                </a:lnTo>
                <a:lnTo>
                  <a:pt x="1450606" y="6489"/>
                </a:lnTo>
                <a:lnTo>
                  <a:pt x="1393274" y="47457"/>
                </a:lnTo>
                <a:lnTo>
                  <a:pt x="1331683" y="53162"/>
                </a:lnTo>
                <a:lnTo>
                  <a:pt x="1328369" y="53174"/>
                </a:lnTo>
                <a:close/>
              </a:path>
              <a:path w="1492885" h="1074420">
                <a:moveTo>
                  <a:pt x="1393274" y="47457"/>
                </a:moveTo>
                <a:lnTo>
                  <a:pt x="1450606" y="6489"/>
                </a:lnTo>
                <a:lnTo>
                  <a:pt x="1456101" y="14173"/>
                </a:lnTo>
                <a:lnTo>
                  <a:pt x="1444307" y="14173"/>
                </a:lnTo>
                <a:lnTo>
                  <a:pt x="1430920" y="43970"/>
                </a:lnTo>
                <a:lnTo>
                  <a:pt x="1393274" y="47457"/>
                </a:lnTo>
                <a:close/>
              </a:path>
              <a:path w="1492885" h="1074420">
                <a:moveTo>
                  <a:pt x="1406055" y="161683"/>
                </a:moveTo>
                <a:lnTo>
                  <a:pt x="1388452" y="141287"/>
                </a:lnTo>
                <a:lnTo>
                  <a:pt x="1388986" y="138010"/>
                </a:lnTo>
                <a:lnTo>
                  <a:pt x="1390078" y="134873"/>
                </a:lnTo>
                <a:lnTo>
                  <a:pt x="1415429" y="78449"/>
                </a:lnTo>
                <a:lnTo>
                  <a:pt x="1472768" y="37477"/>
                </a:lnTo>
                <a:lnTo>
                  <a:pt x="1450606" y="6489"/>
                </a:lnTo>
                <a:lnTo>
                  <a:pt x="1489536" y="6489"/>
                </a:lnTo>
                <a:lnTo>
                  <a:pt x="1424825" y="150494"/>
                </a:lnTo>
                <a:lnTo>
                  <a:pt x="1409382" y="161632"/>
                </a:lnTo>
                <a:lnTo>
                  <a:pt x="1406055" y="161683"/>
                </a:lnTo>
                <a:close/>
              </a:path>
              <a:path w="1492885" h="1074420">
                <a:moveTo>
                  <a:pt x="1430920" y="43970"/>
                </a:moveTo>
                <a:lnTo>
                  <a:pt x="1444307" y="14173"/>
                </a:lnTo>
                <a:lnTo>
                  <a:pt x="1463446" y="40957"/>
                </a:lnTo>
                <a:lnTo>
                  <a:pt x="1430920" y="43970"/>
                </a:lnTo>
                <a:close/>
              </a:path>
              <a:path w="1492885" h="1074420">
                <a:moveTo>
                  <a:pt x="1415429" y="78449"/>
                </a:moveTo>
                <a:lnTo>
                  <a:pt x="1430920" y="43970"/>
                </a:lnTo>
                <a:lnTo>
                  <a:pt x="1463446" y="40957"/>
                </a:lnTo>
                <a:lnTo>
                  <a:pt x="1444307" y="14173"/>
                </a:lnTo>
                <a:lnTo>
                  <a:pt x="1456101" y="14173"/>
                </a:lnTo>
                <a:lnTo>
                  <a:pt x="1472768" y="37477"/>
                </a:lnTo>
                <a:lnTo>
                  <a:pt x="1415429" y="78449"/>
                </a:lnTo>
                <a:close/>
              </a:path>
              <a:path w="1492885" h="1074420">
                <a:moveTo>
                  <a:pt x="22148" y="1074026"/>
                </a:moveTo>
                <a:lnTo>
                  <a:pt x="0" y="1043038"/>
                </a:lnTo>
                <a:lnTo>
                  <a:pt x="1393274" y="47457"/>
                </a:lnTo>
                <a:lnTo>
                  <a:pt x="1430920" y="43970"/>
                </a:lnTo>
                <a:lnTo>
                  <a:pt x="1415429" y="78449"/>
                </a:lnTo>
                <a:lnTo>
                  <a:pt x="22148" y="1074026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1" name="object 81"/>
          <p:cNvSpPr/>
          <p:nvPr/>
        </p:nvSpPr>
        <p:spPr>
          <a:xfrm>
            <a:off x="2706576" y="4070224"/>
            <a:ext cx="1622425" cy="338138"/>
          </a:xfrm>
          <a:custGeom>
            <a:avLst/>
            <a:gdLst/>
            <a:ahLst/>
            <a:cxnLst/>
            <a:rect l="l" t="t" r="r" b="b"/>
            <a:pathLst>
              <a:path w="2595879" h="541020">
                <a:moveTo>
                  <a:pt x="2581020" y="540638"/>
                </a:moveTo>
                <a:lnTo>
                  <a:pt x="14287" y="540638"/>
                </a:lnTo>
                <a:lnTo>
                  <a:pt x="11506" y="540359"/>
                </a:lnTo>
                <a:lnTo>
                  <a:pt x="0" y="526351"/>
                </a:lnTo>
                <a:lnTo>
                  <a:pt x="0" y="14287"/>
                </a:lnTo>
                <a:lnTo>
                  <a:pt x="14287" y="0"/>
                </a:lnTo>
                <a:lnTo>
                  <a:pt x="2581020" y="0"/>
                </a:lnTo>
                <a:lnTo>
                  <a:pt x="259530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512063"/>
                </a:lnTo>
                <a:lnTo>
                  <a:pt x="14287" y="512063"/>
                </a:lnTo>
                <a:lnTo>
                  <a:pt x="28575" y="526351"/>
                </a:lnTo>
                <a:lnTo>
                  <a:pt x="2595308" y="526351"/>
                </a:lnTo>
                <a:lnTo>
                  <a:pt x="2595041" y="529132"/>
                </a:lnTo>
                <a:lnTo>
                  <a:pt x="2583815" y="540359"/>
                </a:lnTo>
                <a:lnTo>
                  <a:pt x="2581020" y="540638"/>
                </a:lnTo>
                <a:close/>
              </a:path>
              <a:path w="2595879" h="54102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595879" h="541020">
                <a:moveTo>
                  <a:pt x="256673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566733" y="14287"/>
                </a:lnTo>
                <a:lnTo>
                  <a:pt x="2566733" y="28575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566733" y="14287"/>
                </a:lnTo>
                <a:lnTo>
                  <a:pt x="2581020" y="28575"/>
                </a:lnTo>
                <a:lnTo>
                  <a:pt x="2595308" y="28575"/>
                </a:lnTo>
                <a:lnTo>
                  <a:pt x="2595308" y="512063"/>
                </a:lnTo>
                <a:lnTo>
                  <a:pt x="2581020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28575"/>
                </a:moveTo>
                <a:lnTo>
                  <a:pt x="2581020" y="28575"/>
                </a:lnTo>
                <a:lnTo>
                  <a:pt x="2566733" y="14287"/>
                </a:lnTo>
                <a:lnTo>
                  <a:pt x="2595308" y="14287"/>
                </a:lnTo>
                <a:lnTo>
                  <a:pt x="2595308" y="28575"/>
                </a:lnTo>
                <a:close/>
              </a:path>
              <a:path w="2595879" h="541020">
                <a:moveTo>
                  <a:pt x="28575" y="526351"/>
                </a:moveTo>
                <a:lnTo>
                  <a:pt x="14287" y="512063"/>
                </a:lnTo>
                <a:lnTo>
                  <a:pt x="28575" y="512063"/>
                </a:lnTo>
                <a:lnTo>
                  <a:pt x="28575" y="526351"/>
                </a:lnTo>
                <a:close/>
              </a:path>
              <a:path w="2595879" h="541020">
                <a:moveTo>
                  <a:pt x="2566733" y="526351"/>
                </a:moveTo>
                <a:lnTo>
                  <a:pt x="28575" y="526351"/>
                </a:lnTo>
                <a:lnTo>
                  <a:pt x="28575" y="512063"/>
                </a:lnTo>
                <a:lnTo>
                  <a:pt x="2566733" y="512063"/>
                </a:lnTo>
                <a:lnTo>
                  <a:pt x="2566733" y="526351"/>
                </a:lnTo>
                <a:close/>
              </a:path>
              <a:path w="2595879" h="541020">
                <a:moveTo>
                  <a:pt x="2595308" y="526351"/>
                </a:moveTo>
                <a:lnTo>
                  <a:pt x="2566733" y="526351"/>
                </a:lnTo>
                <a:lnTo>
                  <a:pt x="2581020" y="512063"/>
                </a:lnTo>
                <a:lnTo>
                  <a:pt x="2595308" y="512063"/>
                </a:lnTo>
                <a:lnTo>
                  <a:pt x="2595308" y="526351"/>
                </a:lnTo>
                <a:close/>
              </a:path>
            </a:pathLst>
          </a:custGeom>
          <a:solidFill>
            <a:srgbClr val="FCC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2" name="object 82"/>
          <p:cNvSpPr txBox="1"/>
          <p:nvPr/>
        </p:nvSpPr>
        <p:spPr>
          <a:xfrm>
            <a:off x="3154053" y="4112094"/>
            <a:ext cx="727472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持久存</a:t>
            </a:r>
            <a:r>
              <a:rPr sz="1406" spc="-3" dirty="0">
                <a:latin typeface="微软雅黑"/>
                <a:cs typeface="微软雅黑"/>
              </a:rPr>
              <a:t>储</a:t>
            </a:r>
            <a:endParaRPr sz="1406" dirty="0">
              <a:latin typeface="微软雅黑"/>
              <a:cs typeface="微软雅黑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465608" y="3743319"/>
            <a:ext cx="107156" cy="336153"/>
          </a:xfrm>
          <a:custGeom>
            <a:avLst/>
            <a:gdLst/>
            <a:ahLst/>
            <a:cxnLst/>
            <a:rect l="l" t="t" r="r" b="b"/>
            <a:pathLst>
              <a:path w="171450" h="537845">
                <a:moveTo>
                  <a:pt x="84455" y="461727"/>
                </a:moveTo>
                <a:lnTo>
                  <a:pt x="65944" y="428755"/>
                </a:lnTo>
                <a:lnTo>
                  <a:pt x="73012" y="0"/>
                </a:lnTo>
                <a:lnTo>
                  <a:pt x="111112" y="622"/>
                </a:lnTo>
                <a:lnTo>
                  <a:pt x="104044" y="429379"/>
                </a:lnTo>
                <a:lnTo>
                  <a:pt x="84455" y="461727"/>
                </a:lnTo>
                <a:close/>
              </a:path>
              <a:path w="171450" h="537845">
                <a:moveTo>
                  <a:pt x="83210" y="537337"/>
                </a:moveTo>
                <a:lnTo>
                  <a:pt x="2438" y="393471"/>
                </a:lnTo>
                <a:lnTo>
                  <a:pt x="1066" y="390448"/>
                </a:lnTo>
                <a:lnTo>
                  <a:pt x="254" y="387222"/>
                </a:lnTo>
                <a:lnTo>
                  <a:pt x="0" y="383920"/>
                </a:lnTo>
                <a:lnTo>
                  <a:pt x="330" y="380618"/>
                </a:lnTo>
                <a:lnTo>
                  <a:pt x="19278" y="365099"/>
                </a:lnTo>
                <a:lnTo>
                  <a:pt x="22580" y="365429"/>
                </a:lnTo>
                <a:lnTo>
                  <a:pt x="65944" y="428755"/>
                </a:lnTo>
                <a:lnTo>
                  <a:pt x="64782" y="499211"/>
                </a:lnTo>
                <a:lnTo>
                  <a:pt x="102882" y="499846"/>
                </a:lnTo>
                <a:lnTo>
                  <a:pt x="105913" y="499846"/>
                </a:lnTo>
                <a:lnTo>
                  <a:pt x="83210" y="537337"/>
                </a:lnTo>
                <a:close/>
              </a:path>
              <a:path w="171450" h="537845">
                <a:moveTo>
                  <a:pt x="105913" y="499846"/>
                </a:moveTo>
                <a:lnTo>
                  <a:pt x="102882" y="499846"/>
                </a:lnTo>
                <a:lnTo>
                  <a:pt x="104044" y="429379"/>
                </a:lnTo>
                <a:lnTo>
                  <a:pt x="136080" y="376478"/>
                </a:lnTo>
                <a:lnTo>
                  <a:pt x="152781" y="367296"/>
                </a:lnTo>
                <a:lnTo>
                  <a:pt x="156083" y="367664"/>
                </a:lnTo>
                <a:lnTo>
                  <a:pt x="171424" y="386740"/>
                </a:lnTo>
                <a:lnTo>
                  <a:pt x="171069" y="390042"/>
                </a:lnTo>
                <a:lnTo>
                  <a:pt x="170141" y="393230"/>
                </a:lnTo>
                <a:lnTo>
                  <a:pt x="168668" y="396214"/>
                </a:lnTo>
                <a:lnTo>
                  <a:pt x="105913" y="499846"/>
                </a:lnTo>
                <a:close/>
              </a:path>
              <a:path w="171450" h="537845">
                <a:moveTo>
                  <a:pt x="102882" y="499846"/>
                </a:moveTo>
                <a:lnTo>
                  <a:pt x="64782" y="499211"/>
                </a:lnTo>
                <a:lnTo>
                  <a:pt x="65944" y="428755"/>
                </a:lnTo>
                <a:lnTo>
                  <a:pt x="84455" y="461727"/>
                </a:lnTo>
                <a:lnTo>
                  <a:pt x="67538" y="489661"/>
                </a:lnTo>
                <a:lnTo>
                  <a:pt x="100444" y="490207"/>
                </a:lnTo>
                <a:lnTo>
                  <a:pt x="103041" y="490207"/>
                </a:lnTo>
                <a:lnTo>
                  <a:pt x="102882" y="499846"/>
                </a:lnTo>
                <a:close/>
              </a:path>
              <a:path w="171450" h="537845">
                <a:moveTo>
                  <a:pt x="103041" y="490207"/>
                </a:moveTo>
                <a:lnTo>
                  <a:pt x="100444" y="490207"/>
                </a:lnTo>
                <a:lnTo>
                  <a:pt x="84455" y="461727"/>
                </a:lnTo>
                <a:lnTo>
                  <a:pt x="104044" y="429379"/>
                </a:lnTo>
                <a:lnTo>
                  <a:pt x="103041" y="490207"/>
                </a:lnTo>
                <a:close/>
              </a:path>
              <a:path w="171450" h="537845">
                <a:moveTo>
                  <a:pt x="100444" y="490207"/>
                </a:moveTo>
                <a:lnTo>
                  <a:pt x="67538" y="489661"/>
                </a:lnTo>
                <a:lnTo>
                  <a:pt x="84455" y="461727"/>
                </a:lnTo>
                <a:lnTo>
                  <a:pt x="100444" y="490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4" name="object 84"/>
          <p:cNvSpPr/>
          <p:nvPr/>
        </p:nvSpPr>
        <p:spPr>
          <a:xfrm>
            <a:off x="6570203" y="4068661"/>
            <a:ext cx="1622425" cy="338138"/>
          </a:xfrm>
          <a:custGeom>
            <a:avLst/>
            <a:gdLst/>
            <a:ahLst/>
            <a:cxnLst/>
            <a:rect l="l" t="t" r="r" b="b"/>
            <a:pathLst>
              <a:path w="2595880" h="541020">
                <a:moveTo>
                  <a:pt x="2581021" y="540638"/>
                </a:moveTo>
                <a:lnTo>
                  <a:pt x="14287" y="540638"/>
                </a:lnTo>
                <a:lnTo>
                  <a:pt x="11493" y="540359"/>
                </a:lnTo>
                <a:lnTo>
                  <a:pt x="0" y="526351"/>
                </a:lnTo>
                <a:lnTo>
                  <a:pt x="0" y="14287"/>
                </a:lnTo>
                <a:lnTo>
                  <a:pt x="14287" y="0"/>
                </a:lnTo>
                <a:lnTo>
                  <a:pt x="2581021" y="0"/>
                </a:lnTo>
                <a:lnTo>
                  <a:pt x="2595308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512063"/>
                </a:lnTo>
                <a:lnTo>
                  <a:pt x="14287" y="512063"/>
                </a:lnTo>
                <a:lnTo>
                  <a:pt x="28575" y="526351"/>
                </a:lnTo>
                <a:lnTo>
                  <a:pt x="2595308" y="526351"/>
                </a:lnTo>
                <a:lnTo>
                  <a:pt x="2595029" y="529132"/>
                </a:lnTo>
                <a:lnTo>
                  <a:pt x="2583802" y="540359"/>
                </a:lnTo>
                <a:lnTo>
                  <a:pt x="2581021" y="540638"/>
                </a:lnTo>
                <a:close/>
              </a:path>
              <a:path w="2595880" h="541020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595880" h="541020">
                <a:moveTo>
                  <a:pt x="2566733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566733" y="14287"/>
                </a:lnTo>
                <a:lnTo>
                  <a:pt x="2566733" y="28575"/>
                </a:lnTo>
                <a:close/>
              </a:path>
              <a:path w="2595880" h="541020">
                <a:moveTo>
                  <a:pt x="2566733" y="526351"/>
                </a:moveTo>
                <a:lnTo>
                  <a:pt x="2566733" y="14287"/>
                </a:lnTo>
                <a:lnTo>
                  <a:pt x="2581021" y="28575"/>
                </a:lnTo>
                <a:lnTo>
                  <a:pt x="2595308" y="28575"/>
                </a:lnTo>
                <a:lnTo>
                  <a:pt x="2595308" y="512063"/>
                </a:lnTo>
                <a:lnTo>
                  <a:pt x="2581021" y="512063"/>
                </a:lnTo>
                <a:lnTo>
                  <a:pt x="2566733" y="526351"/>
                </a:lnTo>
                <a:close/>
              </a:path>
              <a:path w="2595880" h="541020">
                <a:moveTo>
                  <a:pt x="2595308" y="28575"/>
                </a:moveTo>
                <a:lnTo>
                  <a:pt x="2581021" y="28575"/>
                </a:lnTo>
                <a:lnTo>
                  <a:pt x="2566733" y="14287"/>
                </a:lnTo>
                <a:lnTo>
                  <a:pt x="2595308" y="14287"/>
                </a:lnTo>
                <a:lnTo>
                  <a:pt x="2595308" y="28575"/>
                </a:lnTo>
                <a:close/>
              </a:path>
              <a:path w="2595880" h="541020">
                <a:moveTo>
                  <a:pt x="28575" y="526351"/>
                </a:moveTo>
                <a:lnTo>
                  <a:pt x="14287" y="512063"/>
                </a:lnTo>
                <a:lnTo>
                  <a:pt x="28575" y="512063"/>
                </a:lnTo>
                <a:lnTo>
                  <a:pt x="28575" y="526351"/>
                </a:lnTo>
                <a:close/>
              </a:path>
              <a:path w="2595880" h="541020">
                <a:moveTo>
                  <a:pt x="2566733" y="526351"/>
                </a:moveTo>
                <a:lnTo>
                  <a:pt x="28575" y="526351"/>
                </a:lnTo>
                <a:lnTo>
                  <a:pt x="28575" y="512063"/>
                </a:lnTo>
                <a:lnTo>
                  <a:pt x="2566733" y="512063"/>
                </a:lnTo>
                <a:lnTo>
                  <a:pt x="2566733" y="526351"/>
                </a:lnTo>
                <a:close/>
              </a:path>
              <a:path w="2595880" h="541020">
                <a:moveTo>
                  <a:pt x="2595308" y="526351"/>
                </a:moveTo>
                <a:lnTo>
                  <a:pt x="2566733" y="526351"/>
                </a:lnTo>
                <a:lnTo>
                  <a:pt x="2581021" y="512063"/>
                </a:lnTo>
                <a:lnTo>
                  <a:pt x="2595308" y="512063"/>
                </a:lnTo>
                <a:lnTo>
                  <a:pt x="2595308" y="526351"/>
                </a:lnTo>
                <a:close/>
              </a:path>
            </a:pathLst>
          </a:custGeom>
          <a:solidFill>
            <a:srgbClr val="FCC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5" name="object 85"/>
          <p:cNvSpPr txBox="1"/>
          <p:nvPr/>
        </p:nvSpPr>
        <p:spPr>
          <a:xfrm>
            <a:off x="7017679" y="4110531"/>
            <a:ext cx="727472" cy="223956"/>
          </a:xfrm>
          <a:prstGeom prst="rect">
            <a:avLst/>
          </a:prstGeom>
        </p:spPr>
        <p:txBody>
          <a:bodyPr vert="horz" wrap="square" lIns="0" tIns="7541" rIns="0" bIns="0" rtlCol="0">
            <a:spAutoFit/>
          </a:bodyPr>
          <a:lstStyle/>
          <a:p>
            <a:pPr marL="7938">
              <a:spcBef>
                <a:spcPts val="59"/>
              </a:spcBef>
            </a:pPr>
            <a:r>
              <a:rPr sz="1406" spc="-6" dirty="0">
                <a:latin typeface="微软雅黑"/>
                <a:cs typeface="微软雅黑"/>
              </a:rPr>
              <a:t>持久存</a:t>
            </a:r>
            <a:r>
              <a:rPr sz="1406" spc="-3" dirty="0">
                <a:latin typeface="微软雅黑"/>
                <a:cs typeface="微软雅黑"/>
              </a:rPr>
              <a:t>储</a:t>
            </a:r>
            <a:endParaRPr sz="1406">
              <a:latin typeface="微软雅黑"/>
              <a:cs typeface="微软雅黑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329655" y="3693638"/>
            <a:ext cx="107156" cy="384175"/>
          </a:xfrm>
          <a:custGeom>
            <a:avLst/>
            <a:gdLst/>
            <a:ahLst/>
            <a:cxnLst/>
            <a:rect l="l" t="t" r="r" b="b"/>
            <a:pathLst>
              <a:path w="171450" h="614679">
                <a:moveTo>
                  <a:pt x="84111" y="538722"/>
                </a:moveTo>
                <a:lnTo>
                  <a:pt x="65745" y="505670"/>
                </a:lnTo>
                <a:lnTo>
                  <a:pt x="76301" y="0"/>
                </a:lnTo>
                <a:lnTo>
                  <a:pt x="114388" y="800"/>
                </a:lnTo>
                <a:lnTo>
                  <a:pt x="103832" y="506479"/>
                </a:lnTo>
                <a:lnTo>
                  <a:pt x="84111" y="538722"/>
                </a:lnTo>
                <a:close/>
              </a:path>
              <a:path w="171450" h="614679">
                <a:moveTo>
                  <a:pt x="82524" y="614324"/>
                </a:moveTo>
                <a:lnTo>
                  <a:pt x="2387" y="470103"/>
                </a:lnTo>
                <a:lnTo>
                  <a:pt x="1041" y="467080"/>
                </a:lnTo>
                <a:lnTo>
                  <a:pt x="228" y="463854"/>
                </a:lnTo>
                <a:lnTo>
                  <a:pt x="0" y="460540"/>
                </a:lnTo>
                <a:lnTo>
                  <a:pt x="342" y="457238"/>
                </a:lnTo>
                <a:lnTo>
                  <a:pt x="19354" y="441807"/>
                </a:lnTo>
                <a:lnTo>
                  <a:pt x="22656" y="442150"/>
                </a:lnTo>
                <a:lnTo>
                  <a:pt x="65745" y="505670"/>
                </a:lnTo>
                <a:lnTo>
                  <a:pt x="64274" y="576122"/>
                </a:lnTo>
                <a:lnTo>
                  <a:pt x="102361" y="576922"/>
                </a:lnTo>
                <a:lnTo>
                  <a:pt x="105403" y="576922"/>
                </a:lnTo>
                <a:lnTo>
                  <a:pt x="82524" y="614324"/>
                </a:lnTo>
                <a:close/>
              </a:path>
              <a:path w="171450" h="614679">
                <a:moveTo>
                  <a:pt x="105403" y="576922"/>
                </a:moveTo>
                <a:lnTo>
                  <a:pt x="102361" y="576922"/>
                </a:lnTo>
                <a:lnTo>
                  <a:pt x="103832" y="506479"/>
                </a:lnTo>
                <a:lnTo>
                  <a:pt x="136118" y="453694"/>
                </a:lnTo>
                <a:lnTo>
                  <a:pt x="152844" y="444588"/>
                </a:lnTo>
                <a:lnTo>
                  <a:pt x="156146" y="444969"/>
                </a:lnTo>
                <a:lnTo>
                  <a:pt x="171411" y="464121"/>
                </a:lnTo>
                <a:lnTo>
                  <a:pt x="171030" y="467423"/>
                </a:lnTo>
                <a:lnTo>
                  <a:pt x="170091" y="470611"/>
                </a:lnTo>
                <a:lnTo>
                  <a:pt x="168617" y="473582"/>
                </a:lnTo>
                <a:lnTo>
                  <a:pt x="105403" y="576922"/>
                </a:lnTo>
                <a:close/>
              </a:path>
              <a:path w="171450" h="614679">
                <a:moveTo>
                  <a:pt x="102361" y="576922"/>
                </a:moveTo>
                <a:lnTo>
                  <a:pt x="64274" y="576122"/>
                </a:lnTo>
                <a:lnTo>
                  <a:pt x="65745" y="505670"/>
                </a:lnTo>
                <a:lnTo>
                  <a:pt x="84111" y="538722"/>
                </a:lnTo>
                <a:lnTo>
                  <a:pt x="67068" y="566585"/>
                </a:lnTo>
                <a:lnTo>
                  <a:pt x="99974" y="567270"/>
                </a:lnTo>
                <a:lnTo>
                  <a:pt x="102563" y="567270"/>
                </a:lnTo>
                <a:lnTo>
                  <a:pt x="102361" y="576922"/>
                </a:lnTo>
                <a:close/>
              </a:path>
              <a:path w="171450" h="614679">
                <a:moveTo>
                  <a:pt x="102563" y="567270"/>
                </a:moveTo>
                <a:lnTo>
                  <a:pt x="99974" y="567270"/>
                </a:lnTo>
                <a:lnTo>
                  <a:pt x="84111" y="538722"/>
                </a:lnTo>
                <a:lnTo>
                  <a:pt x="103832" y="506479"/>
                </a:lnTo>
                <a:lnTo>
                  <a:pt x="102563" y="567270"/>
                </a:lnTo>
                <a:close/>
              </a:path>
              <a:path w="171450" h="614679">
                <a:moveTo>
                  <a:pt x="99974" y="567270"/>
                </a:moveTo>
                <a:lnTo>
                  <a:pt x="67068" y="566585"/>
                </a:lnTo>
                <a:lnTo>
                  <a:pt x="84111" y="538722"/>
                </a:lnTo>
                <a:lnTo>
                  <a:pt x="99974" y="56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</p:spTree>
    <p:extLst>
      <p:ext uri="{BB962C8B-B14F-4D97-AF65-F5344CB8AC3E}">
        <p14:creationId xmlns:p14="http://schemas.microsoft.com/office/powerpoint/2010/main" val="10146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3828" y="2322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微服务治理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922" y="1335719"/>
            <a:ext cx="2880320" cy="1971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431540" y="3871159"/>
            <a:ext cx="1549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2E92"/>
                </a:solidFill>
                <a:latin typeface="微软雅黑"/>
                <a:cs typeface="微软雅黑"/>
              </a:rPr>
              <a:t>单体架构</a:t>
            </a:r>
            <a:endParaRPr sz="3000" dirty="0">
              <a:latin typeface="微软雅黑"/>
              <a:cs typeface="微软雅黑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80401" y="1562753"/>
            <a:ext cx="1255295" cy="120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3389322" y="3871159"/>
            <a:ext cx="1930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2E92"/>
                </a:solidFill>
                <a:latin typeface="微软雅黑"/>
                <a:cs typeface="微软雅黑"/>
              </a:rPr>
              <a:t>微服务架构</a:t>
            </a:r>
            <a:endParaRPr sz="3000">
              <a:latin typeface="微软雅黑"/>
              <a:cs typeface="微软雅黑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3445633" y="1513480"/>
            <a:ext cx="72390" cy="1537970"/>
          </a:xfrm>
          <a:custGeom>
            <a:avLst/>
            <a:gdLst/>
            <a:ahLst/>
            <a:cxnLst/>
            <a:rect l="l" t="t" r="r" b="b"/>
            <a:pathLst>
              <a:path w="72390" h="1537970">
                <a:moveTo>
                  <a:pt x="43319" y="1537411"/>
                </a:moveTo>
                <a:lnTo>
                  <a:pt x="0" y="800"/>
                </a:lnTo>
                <a:lnTo>
                  <a:pt x="28562" y="0"/>
                </a:lnTo>
                <a:lnTo>
                  <a:pt x="71881" y="1536611"/>
                </a:lnTo>
                <a:lnTo>
                  <a:pt x="43319" y="153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24903" y="1514115"/>
            <a:ext cx="0" cy="1558290"/>
          </a:xfrm>
          <a:custGeom>
            <a:avLst/>
            <a:gdLst/>
            <a:ahLst/>
            <a:cxnLst/>
            <a:rect l="l" t="t" r="r" b="b"/>
            <a:pathLst>
              <a:path h="1558289">
                <a:moveTo>
                  <a:pt x="0" y="0"/>
                </a:moveTo>
                <a:lnTo>
                  <a:pt x="0" y="1558150"/>
                </a:lnTo>
              </a:path>
            </a:pathLst>
          </a:custGeom>
          <a:ln w="42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4111761" y="1079800"/>
            <a:ext cx="1341755" cy="960755"/>
          </a:xfrm>
          <a:custGeom>
            <a:avLst/>
            <a:gdLst/>
            <a:ahLst/>
            <a:cxnLst/>
            <a:rect l="l" t="t" r="r" b="b"/>
            <a:pathLst>
              <a:path w="1341754" h="960754">
                <a:moveTo>
                  <a:pt x="1325041" y="960716"/>
                </a:moveTo>
                <a:lnTo>
                  <a:pt x="0" y="23317"/>
                </a:lnTo>
                <a:lnTo>
                  <a:pt x="16497" y="0"/>
                </a:lnTo>
                <a:lnTo>
                  <a:pt x="1341539" y="937387"/>
                </a:lnTo>
                <a:lnTo>
                  <a:pt x="1325041" y="960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3238560" y="1098431"/>
            <a:ext cx="1329055" cy="942340"/>
          </a:xfrm>
          <a:custGeom>
            <a:avLst/>
            <a:gdLst/>
            <a:ahLst/>
            <a:cxnLst/>
            <a:rect l="l" t="t" r="r" b="b"/>
            <a:pathLst>
              <a:path w="1329054" h="942339">
                <a:moveTo>
                  <a:pt x="16395" y="941768"/>
                </a:moveTo>
                <a:lnTo>
                  <a:pt x="0" y="918362"/>
                </a:lnTo>
                <a:lnTo>
                  <a:pt x="1312316" y="0"/>
                </a:lnTo>
                <a:lnTo>
                  <a:pt x="1328699" y="23406"/>
                </a:lnTo>
                <a:lnTo>
                  <a:pt x="16395" y="941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4120689" y="2545634"/>
            <a:ext cx="1318895" cy="893444"/>
          </a:xfrm>
          <a:custGeom>
            <a:avLst/>
            <a:gdLst/>
            <a:ahLst/>
            <a:cxnLst/>
            <a:rect l="l" t="t" r="r" b="b"/>
            <a:pathLst>
              <a:path w="1318895" h="893445">
                <a:moveTo>
                  <a:pt x="15862" y="893051"/>
                </a:moveTo>
                <a:lnTo>
                  <a:pt x="0" y="869289"/>
                </a:lnTo>
                <a:lnTo>
                  <a:pt x="1302461" y="0"/>
                </a:lnTo>
                <a:lnTo>
                  <a:pt x="1318323" y="23774"/>
                </a:lnTo>
                <a:lnTo>
                  <a:pt x="15862" y="893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3282096" y="2524019"/>
            <a:ext cx="1294130" cy="884555"/>
          </a:xfrm>
          <a:custGeom>
            <a:avLst/>
            <a:gdLst/>
            <a:ahLst/>
            <a:cxnLst/>
            <a:rect l="l" t="t" r="r" b="b"/>
            <a:pathLst>
              <a:path w="1294129" h="884554">
                <a:moveTo>
                  <a:pt x="1277607" y="884237"/>
                </a:moveTo>
                <a:lnTo>
                  <a:pt x="0" y="23698"/>
                </a:lnTo>
                <a:lnTo>
                  <a:pt x="15963" y="0"/>
                </a:lnTo>
                <a:lnTo>
                  <a:pt x="1293571" y="860526"/>
                </a:lnTo>
                <a:lnTo>
                  <a:pt x="1277607" y="884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4345898" y="1021837"/>
            <a:ext cx="0" cy="2496185"/>
          </a:xfrm>
          <a:custGeom>
            <a:avLst/>
            <a:gdLst/>
            <a:ahLst/>
            <a:cxnLst/>
            <a:rect l="l" t="t" r="r" b="b"/>
            <a:pathLst>
              <a:path h="2496185">
                <a:moveTo>
                  <a:pt x="0" y="0"/>
                </a:moveTo>
                <a:lnTo>
                  <a:pt x="0" y="2495664"/>
                </a:lnTo>
              </a:path>
            </a:pathLst>
          </a:custGeom>
          <a:ln w="28575">
            <a:solidFill>
              <a:srgbClr val="FF2E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3239118" y="1590099"/>
            <a:ext cx="2199640" cy="1405890"/>
          </a:xfrm>
          <a:custGeom>
            <a:avLst/>
            <a:gdLst/>
            <a:ahLst/>
            <a:cxnLst/>
            <a:rect l="l" t="t" r="r" b="b"/>
            <a:pathLst>
              <a:path w="2199640" h="1405889">
                <a:moveTo>
                  <a:pt x="2184323" y="1405826"/>
                </a:moveTo>
                <a:lnTo>
                  <a:pt x="0" y="24142"/>
                </a:lnTo>
                <a:lnTo>
                  <a:pt x="15278" y="0"/>
                </a:lnTo>
                <a:lnTo>
                  <a:pt x="2199601" y="1381671"/>
                </a:lnTo>
                <a:lnTo>
                  <a:pt x="2184323" y="1405826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3263363" y="1607752"/>
            <a:ext cx="2199640" cy="1400175"/>
          </a:xfrm>
          <a:custGeom>
            <a:avLst/>
            <a:gdLst/>
            <a:ahLst/>
            <a:cxnLst/>
            <a:rect l="l" t="t" r="r" b="b"/>
            <a:pathLst>
              <a:path w="2199640" h="1400175">
                <a:moveTo>
                  <a:pt x="15227" y="1399984"/>
                </a:moveTo>
                <a:lnTo>
                  <a:pt x="0" y="1375803"/>
                </a:lnTo>
                <a:lnTo>
                  <a:pt x="2184323" y="0"/>
                </a:lnTo>
                <a:lnTo>
                  <a:pt x="2199551" y="24168"/>
                </a:lnTo>
                <a:lnTo>
                  <a:pt x="15227" y="1399984"/>
                </a:lnTo>
                <a:close/>
              </a:path>
            </a:pathLst>
          </a:custGeom>
          <a:solidFill>
            <a:srgbClr val="FF2E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3907012" y="879991"/>
            <a:ext cx="895019" cy="895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4025503" y="1002787"/>
            <a:ext cx="640807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3021034" y="1372027"/>
            <a:ext cx="895019" cy="895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3139513" y="1494836"/>
            <a:ext cx="640820" cy="640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/>
          <p:nvPr/>
        </p:nvSpPr>
        <p:spPr>
          <a:xfrm>
            <a:off x="3907012" y="2772748"/>
            <a:ext cx="895019" cy="895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4025503" y="2895544"/>
            <a:ext cx="640807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4779031" y="2321517"/>
            <a:ext cx="895019" cy="895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/>
          <p:nvPr/>
        </p:nvSpPr>
        <p:spPr>
          <a:xfrm>
            <a:off x="4897523" y="2450181"/>
            <a:ext cx="640807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3907012" y="1826370"/>
            <a:ext cx="895019" cy="895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4025503" y="1949166"/>
            <a:ext cx="640807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3064354" y="2305731"/>
            <a:ext cx="895019" cy="895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3182832" y="2428528"/>
            <a:ext cx="640820" cy="640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/>
          <p:cNvSpPr/>
          <p:nvPr/>
        </p:nvSpPr>
        <p:spPr>
          <a:xfrm>
            <a:off x="4793002" y="1366528"/>
            <a:ext cx="895019" cy="895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/>
          <p:cNvSpPr/>
          <p:nvPr/>
        </p:nvSpPr>
        <p:spPr>
          <a:xfrm>
            <a:off x="4911480" y="1495192"/>
            <a:ext cx="640820" cy="640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03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293" y="255340"/>
            <a:ext cx="3787775" cy="469680"/>
          </a:xfrm>
          <a:prstGeom prst="rect">
            <a:avLst/>
          </a:prstGeom>
        </p:spPr>
        <p:txBody>
          <a:bodyPr vert="horz" wrap="square" lIns="0" tIns="7938" rIns="0" bIns="0" rtlCol="0" anchor="ctr">
            <a:spAutoFit/>
          </a:bodyPr>
          <a:lstStyle/>
          <a:p>
            <a:pPr marL="7938">
              <a:spcBef>
                <a:spcPts val="63"/>
              </a:spcBef>
            </a:pPr>
            <a:r>
              <a:rPr sz="3000" spc="-75" dirty="0">
                <a:solidFill>
                  <a:srgbClr val="000000"/>
                </a:solidFill>
                <a:latin typeface="微软雅黑"/>
                <a:cs typeface="微软雅黑"/>
              </a:rPr>
              <a:t>微服务架构</a:t>
            </a:r>
            <a:r>
              <a:rPr sz="3000" dirty="0">
                <a:solidFill>
                  <a:srgbClr val="000000"/>
                </a:solidFill>
                <a:latin typeface="微软雅黑"/>
                <a:cs typeface="微软雅黑"/>
              </a:rPr>
              <a:t>之</a:t>
            </a:r>
            <a:r>
              <a:rPr sz="3000" spc="-184" dirty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sz="3000" spc="-53" dirty="0">
                <a:solidFill>
                  <a:srgbClr val="000000"/>
                </a:solidFill>
                <a:latin typeface="微软雅黑"/>
                <a:cs typeface="微软雅黑"/>
              </a:rPr>
              <a:t>API</a:t>
            </a:r>
            <a:r>
              <a:rPr sz="3000" spc="-181" dirty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sz="3000" spc="-75" dirty="0">
                <a:solidFill>
                  <a:srgbClr val="000000"/>
                </a:solidFill>
                <a:latin typeface="微软雅黑"/>
                <a:cs typeface="微软雅黑"/>
              </a:rPr>
              <a:t>分</a:t>
            </a:r>
            <a:r>
              <a:rPr sz="3000" dirty="0">
                <a:solidFill>
                  <a:srgbClr val="000000"/>
                </a:solidFill>
                <a:latin typeface="微软雅黑"/>
                <a:cs typeface="微软雅黑"/>
              </a:rPr>
              <a:t>层</a:t>
            </a:r>
            <a:endParaRPr sz="3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4795" y="879951"/>
            <a:ext cx="6100763" cy="3593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 txBox="1"/>
          <p:nvPr/>
        </p:nvSpPr>
        <p:spPr>
          <a:xfrm>
            <a:off x="6822122" y="957187"/>
            <a:ext cx="1465263" cy="1601400"/>
          </a:xfrm>
          <a:prstGeom prst="rect">
            <a:avLst/>
          </a:prstGeom>
        </p:spPr>
        <p:txBody>
          <a:bodyPr vert="horz" wrap="square" lIns="0" tIns="150813" rIns="0" bIns="0" rtlCol="0">
            <a:spAutoFit/>
          </a:bodyPr>
          <a:lstStyle/>
          <a:p>
            <a:pPr marL="7938">
              <a:spcBef>
                <a:spcPts val="1188"/>
              </a:spcBef>
            </a:pPr>
            <a:r>
              <a:rPr sz="1750" b="1" dirty="0">
                <a:latin typeface="微软雅黑"/>
                <a:cs typeface="微软雅黑"/>
              </a:rPr>
              <a:t>服务分层</a:t>
            </a:r>
            <a:r>
              <a:rPr sz="1750" b="1" spc="-3" dirty="0">
                <a:latin typeface="微软雅黑"/>
                <a:cs typeface="微软雅黑"/>
              </a:rPr>
              <a:t>：</a:t>
            </a:r>
            <a:endParaRPr sz="1750">
              <a:latin typeface="微软雅黑"/>
              <a:cs typeface="微软雅黑"/>
            </a:endParaRPr>
          </a:p>
          <a:p>
            <a:pPr marL="139700" indent="-131763">
              <a:spcBef>
                <a:spcPts val="813"/>
              </a:spcBef>
              <a:buChar char="•"/>
              <a:tabLst>
                <a:tab pos="139700" algn="l"/>
              </a:tabLst>
            </a:pPr>
            <a:r>
              <a:rPr sz="1250" spc="-3" dirty="0">
                <a:latin typeface="微软雅黑"/>
                <a:cs typeface="微软雅黑"/>
              </a:rPr>
              <a:t>API</a:t>
            </a:r>
            <a:r>
              <a:rPr sz="1250" spc="-31" dirty="0">
                <a:latin typeface="微软雅黑"/>
                <a:cs typeface="微软雅黑"/>
              </a:rPr>
              <a:t> </a:t>
            </a:r>
            <a:r>
              <a:rPr sz="1250" spc="-3" dirty="0">
                <a:latin typeface="微软雅黑"/>
                <a:cs typeface="微软雅黑"/>
              </a:rPr>
              <a:t>Gateway</a:t>
            </a:r>
            <a:r>
              <a:rPr sz="1250" spc="-28" dirty="0">
                <a:latin typeface="微软雅黑"/>
                <a:cs typeface="微软雅黑"/>
              </a:rPr>
              <a:t> </a:t>
            </a:r>
            <a:r>
              <a:rPr sz="1250" dirty="0">
                <a:latin typeface="微软雅黑"/>
                <a:cs typeface="微软雅黑"/>
              </a:rPr>
              <a:t>模</a:t>
            </a:r>
            <a:r>
              <a:rPr sz="1250" spc="3" dirty="0">
                <a:latin typeface="微软雅黑"/>
                <a:cs typeface="微软雅黑"/>
              </a:rPr>
              <a:t>式</a:t>
            </a:r>
            <a:endParaRPr sz="1250">
              <a:latin typeface="微软雅黑"/>
              <a:cs typeface="微软雅黑"/>
            </a:endParaRPr>
          </a:p>
          <a:p>
            <a:pPr marL="139700" indent="-131763">
              <a:spcBef>
                <a:spcPts val="750"/>
              </a:spcBef>
              <a:buChar char="•"/>
              <a:tabLst>
                <a:tab pos="139700" algn="l"/>
              </a:tabLst>
            </a:pPr>
            <a:r>
              <a:rPr sz="1250" dirty="0">
                <a:latin typeface="微软雅黑"/>
                <a:cs typeface="微软雅黑"/>
              </a:rPr>
              <a:t>智能路</a:t>
            </a:r>
            <a:r>
              <a:rPr sz="1250" spc="3" dirty="0">
                <a:latin typeface="微软雅黑"/>
                <a:cs typeface="微软雅黑"/>
              </a:rPr>
              <a:t>由</a:t>
            </a:r>
            <a:endParaRPr sz="1250">
              <a:latin typeface="微软雅黑"/>
              <a:cs typeface="微软雅黑"/>
            </a:endParaRPr>
          </a:p>
          <a:p>
            <a:pPr marL="139700" indent="-131763">
              <a:spcBef>
                <a:spcPts val="750"/>
              </a:spcBef>
              <a:buChar char="•"/>
              <a:tabLst>
                <a:tab pos="139700" algn="l"/>
              </a:tabLst>
            </a:pPr>
            <a:r>
              <a:rPr sz="1250" dirty="0">
                <a:latin typeface="微软雅黑"/>
                <a:cs typeface="微软雅黑"/>
              </a:rPr>
              <a:t>服务注册发现机</a:t>
            </a:r>
            <a:r>
              <a:rPr sz="1250" spc="3" dirty="0">
                <a:latin typeface="微软雅黑"/>
                <a:cs typeface="微软雅黑"/>
              </a:rPr>
              <a:t>制</a:t>
            </a:r>
            <a:endParaRPr sz="1250">
              <a:latin typeface="微软雅黑"/>
              <a:cs typeface="微软雅黑"/>
            </a:endParaRPr>
          </a:p>
          <a:p>
            <a:pPr marL="139700" indent="-131763">
              <a:spcBef>
                <a:spcPts val="750"/>
              </a:spcBef>
              <a:buChar char="•"/>
              <a:tabLst>
                <a:tab pos="139700" algn="l"/>
              </a:tabLst>
            </a:pPr>
            <a:r>
              <a:rPr sz="1250" dirty="0">
                <a:latin typeface="微软雅黑"/>
                <a:cs typeface="微软雅黑"/>
              </a:rPr>
              <a:t>实例注册发现机</a:t>
            </a:r>
            <a:r>
              <a:rPr sz="1250" spc="3" dirty="0">
                <a:latin typeface="微软雅黑"/>
                <a:cs typeface="微软雅黑"/>
              </a:rPr>
              <a:t>制</a:t>
            </a:r>
            <a:endParaRPr sz="12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9213" y="4564253"/>
            <a:ext cx="748903" cy="597679"/>
          </a:xfrm>
          <a:prstGeom prst="rect">
            <a:avLst/>
          </a:prstGeom>
        </p:spPr>
        <p:txBody>
          <a:bodyPr vert="horz" wrap="square" lIns="0" tIns="43259" rIns="0" bIns="0" rtlCol="0">
            <a:spAutoFit/>
          </a:bodyPr>
          <a:lstStyle/>
          <a:p>
            <a:pPr marL="7938">
              <a:spcBef>
                <a:spcPts val="341"/>
              </a:spcBef>
            </a:pPr>
            <a:r>
              <a:rPr dirty="0">
                <a:solidFill>
                  <a:srgbClr val="000000"/>
                </a:solidFill>
              </a:rPr>
              <a:t>S</a:t>
            </a:r>
            <a:r>
              <a:rPr spc="-2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</a:t>
            </a:r>
            <a:r>
              <a:rPr spc="-2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spc="-2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spc="-271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78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373041" y="4692571"/>
            <a:ext cx="2397919" cy="1120018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7938">
              <a:spcBef>
                <a:spcPts val="94"/>
              </a:spcBef>
            </a:pPr>
            <a:r>
              <a:rPr dirty="0">
                <a:solidFill>
                  <a:srgbClr val="000000"/>
                </a:solidFill>
              </a:rPr>
              <a:t>© 2019, </a:t>
            </a:r>
            <a:r>
              <a:rPr spc="-3" dirty="0">
                <a:solidFill>
                  <a:srgbClr val="000000"/>
                </a:solidFill>
              </a:rPr>
              <a:t>Amazon Web Services, Inc. or its affiliates. </a:t>
            </a:r>
            <a:r>
              <a:rPr dirty="0">
                <a:solidFill>
                  <a:srgbClr val="000000"/>
                </a:solidFill>
              </a:rPr>
              <a:t>All </a:t>
            </a:r>
            <a:r>
              <a:rPr spc="-3" dirty="0">
                <a:solidFill>
                  <a:srgbClr val="000000"/>
                </a:solidFill>
              </a:rPr>
              <a:t>rights</a:t>
            </a:r>
            <a:r>
              <a:rPr spc="9" dirty="0">
                <a:solidFill>
                  <a:srgbClr val="000000"/>
                </a:solidFill>
              </a:rPr>
              <a:t> </a:t>
            </a:r>
            <a:r>
              <a:rPr spc="-3" dirty="0">
                <a:solidFill>
                  <a:srgbClr val="000000"/>
                </a:solidFill>
              </a:rPr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4963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3828" y="2322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微服务治理</a:t>
            </a:r>
            <a:endParaRPr lang="zh-CN" altLang="en-US" sz="2800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1276400"/>
            <a:ext cx="6133333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65" y="273275"/>
            <a:ext cx="6816566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75" dirty="0"/>
              <a:t>有了微服务，为何还需要</a:t>
            </a:r>
            <a:r>
              <a:rPr sz="3000" spc="-49" dirty="0"/>
              <a:t>Service</a:t>
            </a:r>
            <a:r>
              <a:rPr sz="3000" spc="-180" dirty="0"/>
              <a:t> </a:t>
            </a:r>
            <a:r>
              <a:rPr sz="3000" spc="-60" dirty="0"/>
              <a:t>Mesh</a:t>
            </a:r>
            <a:r>
              <a:rPr sz="3000" spc="-180" dirty="0"/>
              <a:t> </a:t>
            </a:r>
            <a:r>
              <a:rPr sz="3000" spc="-4" dirty="0"/>
              <a:t>?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2286000" y="1619282"/>
            <a:ext cx="4241959" cy="699611"/>
          </a:xfrm>
          <a:custGeom>
            <a:avLst/>
            <a:gdLst/>
            <a:ahLst/>
            <a:cxnLst/>
            <a:rect l="l" t="t" r="r" b="b"/>
            <a:pathLst>
              <a:path w="5655945" h="932814">
                <a:moveTo>
                  <a:pt x="5500116" y="932688"/>
                </a:moveTo>
                <a:lnTo>
                  <a:pt x="0" y="932688"/>
                </a:lnTo>
                <a:lnTo>
                  <a:pt x="0" y="0"/>
                </a:lnTo>
                <a:lnTo>
                  <a:pt x="5500116" y="0"/>
                </a:lnTo>
                <a:lnTo>
                  <a:pt x="5548976" y="7615"/>
                </a:lnTo>
                <a:lnTo>
                  <a:pt x="5591513" y="29529"/>
                </a:lnTo>
                <a:lnTo>
                  <a:pt x="5625165" y="63181"/>
                </a:lnTo>
                <a:lnTo>
                  <a:pt x="5647369" y="106008"/>
                </a:lnTo>
                <a:lnTo>
                  <a:pt x="5655564" y="155448"/>
                </a:lnTo>
                <a:lnTo>
                  <a:pt x="5655564" y="777240"/>
                </a:lnTo>
                <a:lnTo>
                  <a:pt x="5647369" y="826149"/>
                </a:lnTo>
                <a:lnTo>
                  <a:pt x="5625165" y="868711"/>
                </a:lnTo>
                <a:lnTo>
                  <a:pt x="5591513" y="902362"/>
                </a:lnTo>
                <a:lnTo>
                  <a:pt x="5548976" y="924542"/>
                </a:lnTo>
                <a:lnTo>
                  <a:pt x="5500116" y="932688"/>
                </a:lnTo>
                <a:close/>
              </a:path>
            </a:pathLst>
          </a:custGeom>
          <a:solidFill>
            <a:srgbClr val="92D050">
              <a:alpha val="901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281683" y="1614748"/>
            <a:ext cx="4250055" cy="708183"/>
          </a:xfrm>
          <a:custGeom>
            <a:avLst/>
            <a:gdLst/>
            <a:ahLst/>
            <a:cxnLst/>
            <a:rect l="l" t="t" r="r" b="b"/>
            <a:pathLst>
              <a:path w="5666740" h="944244">
                <a:moveTo>
                  <a:pt x="5505414" y="943673"/>
                </a:moveTo>
                <a:lnTo>
                  <a:pt x="5349" y="943673"/>
                </a:lnTo>
                <a:lnTo>
                  <a:pt x="3672" y="943419"/>
                </a:lnTo>
                <a:lnTo>
                  <a:pt x="0" y="5092"/>
                </a:lnTo>
                <a:lnTo>
                  <a:pt x="218" y="3721"/>
                </a:lnTo>
                <a:lnTo>
                  <a:pt x="980" y="2222"/>
                </a:lnTo>
                <a:lnTo>
                  <a:pt x="2174" y="1028"/>
                </a:lnTo>
                <a:lnTo>
                  <a:pt x="3672" y="266"/>
                </a:lnTo>
                <a:lnTo>
                  <a:pt x="5349" y="0"/>
                </a:lnTo>
                <a:lnTo>
                  <a:pt x="5505414" y="0"/>
                </a:lnTo>
                <a:lnTo>
                  <a:pt x="5545609" y="5092"/>
                </a:lnTo>
                <a:lnTo>
                  <a:pt x="5546682" y="5397"/>
                </a:lnTo>
                <a:lnTo>
                  <a:pt x="10746" y="5397"/>
                </a:lnTo>
                <a:lnTo>
                  <a:pt x="5349" y="10795"/>
                </a:lnTo>
                <a:lnTo>
                  <a:pt x="10746" y="10795"/>
                </a:lnTo>
                <a:lnTo>
                  <a:pt x="10746" y="932878"/>
                </a:lnTo>
                <a:lnTo>
                  <a:pt x="5349" y="932878"/>
                </a:lnTo>
                <a:lnTo>
                  <a:pt x="10746" y="938276"/>
                </a:lnTo>
                <a:lnTo>
                  <a:pt x="5546647" y="938276"/>
                </a:lnTo>
                <a:lnTo>
                  <a:pt x="5545343" y="938644"/>
                </a:lnTo>
                <a:lnTo>
                  <a:pt x="5537557" y="940435"/>
                </a:lnTo>
                <a:lnTo>
                  <a:pt x="5529633" y="941844"/>
                </a:lnTo>
                <a:lnTo>
                  <a:pt x="5521581" y="942860"/>
                </a:lnTo>
                <a:lnTo>
                  <a:pt x="5513415" y="943470"/>
                </a:lnTo>
                <a:lnTo>
                  <a:pt x="5505414" y="943673"/>
                </a:lnTo>
                <a:close/>
              </a:path>
              <a:path w="5666740" h="944244">
                <a:moveTo>
                  <a:pt x="10746" y="10795"/>
                </a:moveTo>
                <a:lnTo>
                  <a:pt x="5349" y="10795"/>
                </a:lnTo>
                <a:lnTo>
                  <a:pt x="10746" y="5397"/>
                </a:lnTo>
                <a:lnTo>
                  <a:pt x="10746" y="10795"/>
                </a:lnTo>
                <a:close/>
              </a:path>
              <a:path w="5666740" h="944244">
                <a:moveTo>
                  <a:pt x="5513135" y="10998"/>
                </a:moveTo>
                <a:lnTo>
                  <a:pt x="5505134" y="10795"/>
                </a:lnTo>
                <a:lnTo>
                  <a:pt x="10746" y="10795"/>
                </a:lnTo>
                <a:lnTo>
                  <a:pt x="10746" y="5397"/>
                </a:lnTo>
                <a:lnTo>
                  <a:pt x="5546682" y="5397"/>
                </a:lnTo>
                <a:lnTo>
                  <a:pt x="5552988" y="7188"/>
                </a:lnTo>
                <a:lnTo>
                  <a:pt x="5560722" y="9804"/>
                </a:lnTo>
                <a:lnTo>
                  <a:pt x="5563689" y="10972"/>
                </a:lnTo>
                <a:lnTo>
                  <a:pt x="5512869" y="10972"/>
                </a:lnTo>
                <a:lnTo>
                  <a:pt x="5513135" y="10998"/>
                </a:lnTo>
                <a:close/>
              </a:path>
              <a:path w="5666740" h="944244">
                <a:moveTo>
                  <a:pt x="5565236" y="11582"/>
                </a:moveTo>
                <a:lnTo>
                  <a:pt x="5520768" y="11582"/>
                </a:lnTo>
                <a:lnTo>
                  <a:pt x="5512869" y="10972"/>
                </a:lnTo>
                <a:lnTo>
                  <a:pt x="5563689" y="10972"/>
                </a:lnTo>
                <a:lnTo>
                  <a:pt x="5565236" y="11582"/>
                </a:lnTo>
                <a:close/>
              </a:path>
              <a:path w="5666740" h="944244">
                <a:moveTo>
                  <a:pt x="5567654" y="12534"/>
                </a:moveTo>
                <a:lnTo>
                  <a:pt x="5528274" y="12534"/>
                </a:lnTo>
                <a:lnTo>
                  <a:pt x="5520568" y="11566"/>
                </a:lnTo>
                <a:lnTo>
                  <a:pt x="5520768" y="11582"/>
                </a:lnTo>
                <a:lnTo>
                  <a:pt x="5565236" y="11582"/>
                </a:lnTo>
                <a:lnTo>
                  <a:pt x="5567654" y="12534"/>
                </a:lnTo>
                <a:close/>
              </a:path>
              <a:path w="5666740" h="944244">
                <a:moveTo>
                  <a:pt x="5570612" y="13868"/>
                </a:moveTo>
                <a:lnTo>
                  <a:pt x="5535665" y="13868"/>
                </a:lnTo>
                <a:lnTo>
                  <a:pt x="5528093" y="12512"/>
                </a:lnTo>
                <a:lnTo>
                  <a:pt x="5528274" y="12534"/>
                </a:lnTo>
                <a:lnTo>
                  <a:pt x="5567654" y="12534"/>
                </a:lnTo>
                <a:lnTo>
                  <a:pt x="5570612" y="13868"/>
                </a:lnTo>
                <a:close/>
              </a:path>
              <a:path w="5666740" h="944244">
                <a:moveTo>
                  <a:pt x="5574309" y="15544"/>
                </a:moveTo>
                <a:lnTo>
                  <a:pt x="5542917" y="15544"/>
                </a:lnTo>
                <a:lnTo>
                  <a:pt x="5535458" y="13831"/>
                </a:lnTo>
                <a:lnTo>
                  <a:pt x="5535665" y="13868"/>
                </a:lnTo>
                <a:lnTo>
                  <a:pt x="5570612" y="13868"/>
                </a:lnTo>
                <a:lnTo>
                  <a:pt x="5574309" y="15544"/>
                </a:lnTo>
                <a:close/>
              </a:path>
              <a:path w="5666740" h="944244">
                <a:moveTo>
                  <a:pt x="5578369" y="17576"/>
                </a:moveTo>
                <a:lnTo>
                  <a:pt x="5550042" y="17576"/>
                </a:lnTo>
                <a:lnTo>
                  <a:pt x="5542758" y="15508"/>
                </a:lnTo>
                <a:lnTo>
                  <a:pt x="5542917" y="15544"/>
                </a:lnTo>
                <a:lnTo>
                  <a:pt x="5574309" y="15544"/>
                </a:lnTo>
                <a:lnTo>
                  <a:pt x="5575149" y="15925"/>
                </a:lnTo>
                <a:lnTo>
                  <a:pt x="5578369" y="17576"/>
                </a:lnTo>
                <a:close/>
              </a:path>
              <a:path w="5666740" h="944244">
                <a:moveTo>
                  <a:pt x="5582878" y="19939"/>
                </a:moveTo>
                <a:lnTo>
                  <a:pt x="5557014" y="19939"/>
                </a:lnTo>
                <a:lnTo>
                  <a:pt x="5549864" y="17526"/>
                </a:lnTo>
                <a:lnTo>
                  <a:pt x="5550042" y="17576"/>
                </a:lnTo>
                <a:lnTo>
                  <a:pt x="5578369" y="17576"/>
                </a:lnTo>
                <a:lnTo>
                  <a:pt x="5582084" y="19481"/>
                </a:lnTo>
                <a:lnTo>
                  <a:pt x="5582878" y="19939"/>
                </a:lnTo>
                <a:close/>
              </a:path>
              <a:path w="5666740" h="944244">
                <a:moveTo>
                  <a:pt x="5587557" y="22631"/>
                </a:moveTo>
                <a:lnTo>
                  <a:pt x="5563821" y="22631"/>
                </a:lnTo>
                <a:lnTo>
                  <a:pt x="5556816" y="19872"/>
                </a:lnTo>
                <a:lnTo>
                  <a:pt x="5557014" y="19939"/>
                </a:lnTo>
                <a:lnTo>
                  <a:pt x="5582878" y="19939"/>
                </a:lnTo>
                <a:lnTo>
                  <a:pt x="5587557" y="22631"/>
                </a:lnTo>
                <a:close/>
              </a:path>
              <a:path w="5666740" h="944244">
                <a:moveTo>
                  <a:pt x="5592375" y="25641"/>
                </a:moveTo>
                <a:lnTo>
                  <a:pt x="5570463" y="25641"/>
                </a:lnTo>
                <a:lnTo>
                  <a:pt x="5563692" y="22580"/>
                </a:lnTo>
                <a:lnTo>
                  <a:pt x="5563821" y="22631"/>
                </a:lnTo>
                <a:lnTo>
                  <a:pt x="5587557" y="22631"/>
                </a:lnTo>
                <a:lnTo>
                  <a:pt x="5588815" y="23355"/>
                </a:lnTo>
                <a:lnTo>
                  <a:pt x="5592375" y="25641"/>
                </a:lnTo>
                <a:close/>
              </a:path>
              <a:path w="5666740" h="944244">
                <a:moveTo>
                  <a:pt x="5597335" y="28968"/>
                </a:moveTo>
                <a:lnTo>
                  <a:pt x="5576927" y="28968"/>
                </a:lnTo>
                <a:lnTo>
                  <a:pt x="5570307" y="25570"/>
                </a:lnTo>
                <a:lnTo>
                  <a:pt x="5570463" y="25641"/>
                </a:lnTo>
                <a:lnTo>
                  <a:pt x="5592375" y="25641"/>
                </a:lnTo>
                <a:lnTo>
                  <a:pt x="5595342" y="27546"/>
                </a:lnTo>
                <a:lnTo>
                  <a:pt x="5597335" y="28968"/>
                </a:lnTo>
                <a:close/>
              </a:path>
              <a:path w="5666740" h="944244">
                <a:moveTo>
                  <a:pt x="5602336" y="32588"/>
                </a:moveTo>
                <a:lnTo>
                  <a:pt x="5583214" y="32588"/>
                </a:lnTo>
                <a:lnTo>
                  <a:pt x="5576855" y="28931"/>
                </a:lnTo>
                <a:lnTo>
                  <a:pt x="5597335" y="28968"/>
                </a:lnTo>
                <a:lnTo>
                  <a:pt x="5601642" y="32042"/>
                </a:lnTo>
                <a:lnTo>
                  <a:pt x="5602336" y="32588"/>
                </a:lnTo>
                <a:close/>
              </a:path>
              <a:path w="5666740" h="944244">
                <a:moveTo>
                  <a:pt x="5607292" y="36487"/>
                </a:moveTo>
                <a:lnTo>
                  <a:pt x="5589297" y="36487"/>
                </a:lnTo>
                <a:lnTo>
                  <a:pt x="5583113" y="32529"/>
                </a:lnTo>
                <a:lnTo>
                  <a:pt x="5602336" y="32588"/>
                </a:lnTo>
                <a:lnTo>
                  <a:pt x="5607292" y="36487"/>
                </a:lnTo>
                <a:close/>
              </a:path>
              <a:path w="5666740" h="944244">
                <a:moveTo>
                  <a:pt x="5612154" y="40678"/>
                </a:moveTo>
                <a:lnTo>
                  <a:pt x="5595177" y="40678"/>
                </a:lnTo>
                <a:lnTo>
                  <a:pt x="5589103" y="36363"/>
                </a:lnTo>
                <a:lnTo>
                  <a:pt x="5589297" y="36487"/>
                </a:lnTo>
                <a:lnTo>
                  <a:pt x="5607292" y="36487"/>
                </a:lnTo>
                <a:lnTo>
                  <a:pt x="5607712" y="36817"/>
                </a:lnTo>
                <a:lnTo>
                  <a:pt x="5612154" y="40678"/>
                </a:lnTo>
                <a:close/>
              </a:path>
              <a:path w="5666740" h="944244">
                <a:moveTo>
                  <a:pt x="5621651" y="49860"/>
                </a:moveTo>
                <a:lnTo>
                  <a:pt x="5606290" y="49860"/>
                </a:lnTo>
                <a:lnTo>
                  <a:pt x="5600651" y="44983"/>
                </a:lnTo>
                <a:lnTo>
                  <a:pt x="5595078" y="40607"/>
                </a:lnTo>
                <a:lnTo>
                  <a:pt x="5612154" y="40678"/>
                </a:lnTo>
                <a:lnTo>
                  <a:pt x="5613542" y="41884"/>
                </a:lnTo>
                <a:lnTo>
                  <a:pt x="5619130" y="47205"/>
                </a:lnTo>
                <a:lnTo>
                  <a:pt x="5621651" y="49860"/>
                </a:lnTo>
                <a:close/>
              </a:path>
              <a:path w="5666740" h="944244">
                <a:moveTo>
                  <a:pt x="5626213" y="54838"/>
                </a:moveTo>
                <a:lnTo>
                  <a:pt x="5611497" y="54838"/>
                </a:lnTo>
                <a:lnTo>
                  <a:pt x="5606103" y="49698"/>
                </a:lnTo>
                <a:lnTo>
                  <a:pt x="5606290" y="49860"/>
                </a:lnTo>
                <a:lnTo>
                  <a:pt x="5621651" y="49860"/>
                </a:lnTo>
                <a:lnTo>
                  <a:pt x="5624451" y="52806"/>
                </a:lnTo>
                <a:lnTo>
                  <a:pt x="5626213" y="54838"/>
                </a:lnTo>
                <a:close/>
              </a:path>
              <a:path w="5666740" h="944244">
                <a:moveTo>
                  <a:pt x="5630619" y="60058"/>
                </a:moveTo>
                <a:lnTo>
                  <a:pt x="5616463" y="60058"/>
                </a:lnTo>
                <a:lnTo>
                  <a:pt x="5611406" y="54751"/>
                </a:lnTo>
                <a:lnTo>
                  <a:pt x="5626213" y="54838"/>
                </a:lnTo>
                <a:lnTo>
                  <a:pt x="5629505" y="58635"/>
                </a:lnTo>
                <a:lnTo>
                  <a:pt x="5630619" y="60058"/>
                </a:lnTo>
                <a:close/>
              </a:path>
              <a:path w="5666740" h="944244">
                <a:moveTo>
                  <a:pt x="5634827" y="65506"/>
                </a:moveTo>
                <a:lnTo>
                  <a:pt x="5621174" y="65506"/>
                </a:lnTo>
                <a:lnTo>
                  <a:pt x="5616322" y="59911"/>
                </a:lnTo>
                <a:lnTo>
                  <a:pt x="5616463" y="60058"/>
                </a:lnTo>
                <a:lnTo>
                  <a:pt x="5630619" y="60058"/>
                </a:lnTo>
                <a:lnTo>
                  <a:pt x="5634268" y="64719"/>
                </a:lnTo>
                <a:lnTo>
                  <a:pt x="5634827" y="65506"/>
                </a:lnTo>
                <a:close/>
              </a:path>
              <a:path w="5666740" h="944244">
                <a:moveTo>
                  <a:pt x="5638849" y="71183"/>
                </a:moveTo>
                <a:lnTo>
                  <a:pt x="5625632" y="71183"/>
                </a:lnTo>
                <a:lnTo>
                  <a:pt x="5621010" y="65317"/>
                </a:lnTo>
                <a:lnTo>
                  <a:pt x="5621174" y="65506"/>
                </a:lnTo>
                <a:lnTo>
                  <a:pt x="5634827" y="65506"/>
                </a:lnTo>
                <a:lnTo>
                  <a:pt x="5638849" y="71183"/>
                </a:lnTo>
                <a:close/>
              </a:path>
              <a:path w="5666740" h="944244">
                <a:moveTo>
                  <a:pt x="5642620" y="77076"/>
                </a:moveTo>
                <a:lnTo>
                  <a:pt x="5629810" y="77076"/>
                </a:lnTo>
                <a:lnTo>
                  <a:pt x="5625467" y="70980"/>
                </a:lnTo>
                <a:lnTo>
                  <a:pt x="5625632" y="71183"/>
                </a:lnTo>
                <a:lnTo>
                  <a:pt x="5638849" y="71183"/>
                </a:lnTo>
                <a:lnTo>
                  <a:pt x="5642620" y="77076"/>
                </a:lnTo>
                <a:close/>
              </a:path>
              <a:path w="5666740" h="944244">
                <a:moveTo>
                  <a:pt x="5646154" y="83172"/>
                </a:moveTo>
                <a:lnTo>
                  <a:pt x="5633709" y="83172"/>
                </a:lnTo>
                <a:lnTo>
                  <a:pt x="5629671" y="76880"/>
                </a:lnTo>
                <a:lnTo>
                  <a:pt x="5629810" y="77076"/>
                </a:lnTo>
                <a:lnTo>
                  <a:pt x="5642620" y="77076"/>
                </a:lnTo>
                <a:lnTo>
                  <a:pt x="5642929" y="77558"/>
                </a:lnTo>
                <a:lnTo>
                  <a:pt x="5646154" y="83172"/>
                </a:lnTo>
                <a:close/>
              </a:path>
              <a:path w="5666740" h="944244">
                <a:moveTo>
                  <a:pt x="5649433" y="89458"/>
                </a:moveTo>
                <a:lnTo>
                  <a:pt x="5637316" y="89458"/>
                </a:lnTo>
                <a:lnTo>
                  <a:pt x="5633630" y="83048"/>
                </a:lnTo>
                <a:lnTo>
                  <a:pt x="5646154" y="83172"/>
                </a:lnTo>
                <a:lnTo>
                  <a:pt x="5646803" y="84302"/>
                </a:lnTo>
                <a:lnTo>
                  <a:pt x="5649433" y="89458"/>
                </a:lnTo>
                <a:close/>
              </a:path>
              <a:path w="5666740" h="944244">
                <a:moveTo>
                  <a:pt x="5655216" y="102577"/>
                </a:moveTo>
                <a:lnTo>
                  <a:pt x="5643628" y="102577"/>
                </a:lnTo>
                <a:lnTo>
                  <a:pt x="5640516" y="95694"/>
                </a:lnTo>
                <a:lnTo>
                  <a:pt x="5637225" y="89300"/>
                </a:lnTo>
                <a:lnTo>
                  <a:pt x="5637316" y="89458"/>
                </a:lnTo>
                <a:lnTo>
                  <a:pt x="5649433" y="89458"/>
                </a:lnTo>
                <a:lnTo>
                  <a:pt x="5650346" y="91249"/>
                </a:lnTo>
                <a:lnTo>
                  <a:pt x="5653559" y="98374"/>
                </a:lnTo>
                <a:lnTo>
                  <a:pt x="5655216" y="102577"/>
                </a:lnTo>
                <a:close/>
              </a:path>
              <a:path w="5666740" h="944244">
                <a:moveTo>
                  <a:pt x="5640618" y="95935"/>
                </a:moveTo>
                <a:lnTo>
                  <a:pt x="5640495" y="95694"/>
                </a:lnTo>
                <a:lnTo>
                  <a:pt x="5640618" y="95935"/>
                </a:lnTo>
                <a:close/>
              </a:path>
              <a:path w="5666740" h="944244">
                <a:moveTo>
                  <a:pt x="5657689" y="109397"/>
                </a:moveTo>
                <a:lnTo>
                  <a:pt x="5646308" y="109397"/>
                </a:lnTo>
                <a:lnTo>
                  <a:pt x="5643577" y="102465"/>
                </a:lnTo>
                <a:lnTo>
                  <a:pt x="5655216" y="102577"/>
                </a:lnTo>
                <a:lnTo>
                  <a:pt x="5656442" y="105689"/>
                </a:lnTo>
                <a:lnTo>
                  <a:pt x="5657689" y="109397"/>
                </a:lnTo>
                <a:close/>
              </a:path>
              <a:path w="5666740" h="944244">
                <a:moveTo>
                  <a:pt x="5659867" y="116370"/>
                </a:moveTo>
                <a:lnTo>
                  <a:pt x="5648657" y="116370"/>
                </a:lnTo>
                <a:lnTo>
                  <a:pt x="5646285" y="109341"/>
                </a:lnTo>
                <a:lnTo>
                  <a:pt x="5657689" y="109397"/>
                </a:lnTo>
                <a:lnTo>
                  <a:pt x="5658957" y="113169"/>
                </a:lnTo>
                <a:lnTo>
                  <a:pt x="5659867" y="116370"/>
                </a:lnTo>
                <a:close/>
              </a:path>
              <a:path w="5666740" h="944244">
                <a:moveTo>
                  <a:pt x="5661747" y="123494"/>
                </a:moveTo>
                <a:lnTo>
                  <a:pt x="5650676" y="123494"/>
                </a:lnTo>
                <a:lnTo>
                  <a:pt x="5648631" y="116294"/>
                </a:lnTo>
                <a:lnTo>
                  <a:pt x="5659867" y="116370"/>
                </a:lnTo>
                <a:lnTo>
                  <a:pt x="5661128" y="120802"/>
                </a:lnTo>
                <a:lnTo>
                  <a:pt x="5661747" y="123494"/>
                </a:lnTo>
                <a:close/>
              </a:path>
              <a:path w="5666740" h="944244">
                <a:moveTo>
                  <a:pt x="5663303" y="130759"/>
                </a:moveTo>
                <a:lnTo>
                  <a:pt x="5652340" y="130759"/>
                </a:lnTo>
                <a:lnTo>
                  <a:pt x="5650664" y="123452"/>
                </a:lnTo>
                <a:lnTo>
                  <a:pt x="5661747" y="123494"/>
                </a:lnTo>
                <a:lnTo>
                  <a:pt x="5662919" y="128600"/>
                </a:lnTo>
                <a:lnTo>
                  <a:pt x="5663303" y="130759"/>
                </a:lnTo>
                <a:close/>
              </a:path>
              <a:path w="5666740" h="944244">
                <a:moveTo>
                  <a:pt x="5664534" y="138150"/>
                </a:moveTo>
                <a:lnTo>
                  <a:pt x="5653661" y="138150"/>
                </a:lnTo>
                <a:lnTo>
                  <a:pt x="5652326" y="130698"/>
                </a:lnTo>
                <a:lnTo>
                  <a:pt x="5663303" y="130759"/>
                </a:lnTo>
                <a:lnTo>
                  <a:pt x="5664329" y="136525"/>
                </a:lnTo>
                <a:lnTo>
                  <a:pt x="5664534" y="138150"/>
                </a:lnTo>
                <a:close/>
              </a:path>
              <a:path w="5666740" h="944244">
                <a:moveTo>
                  <a:pt x="5665425" y="145656"/>
                </a:moveTo>
                <a:lnTo>
                  <a:pt x="5654601" y="145656"/>
                </a:lnTo>
                <a:lnTo>
                  <a:pt x="5653610" y="137883"/>
                </a:lnTo>
                <a:lnTo>
                  <a:pt x="5653661" y="138150"/>
                </a:lnTo>
                <a:lnTo>
                  <a:pt x="5664534" y="138150"/>
                </a:lnTo>
                <a:lnTo>
                  <a:pt x="5665345" y="144576"/>
                </a:lnTo>
                <a:lnTo>
                  <a:pt x="5665425" y="145656"/>
                </a:lnTo>
                <a:close/>
              </a:path>
              <a:path w="5666740" h="944244">
                <a:moveTo>
                  <a:pt x="5665968" y="153289"/>
                </a:moveTo>
                <a:lnTo>
                  <a:pt x="5655172" y="153289"/>
                </a:lnTo>
                <a:lnTo>
                  <a:pt x="5654588" y="145555"/>
                </a:lnTo>
                <a:lnTo>
                  <a:pt x="5665425" y="145656"/>
                </a:lnTo>
                <a:lnTo>
                  <a:pt x="5665954" y="152742"/>
                </a:lnTo>
                <a:lnTo>
                  <a:pt x="5665968" y="153289"/>
                </a:lnTo>
                <a:close/>
              </a:path>
              <a:path w="5666740" h="944244">
                <a:moveTo>
                  <a:pt x="5666158" y="782789"/>
                </a:moveTo>
                <a:lnTo>
                  <a:pt x="5655363" y="782789"/>
                </a:lnTo>
                <a:lnTo>
                  <a:pt x="5655356" y="160743"/>
                </a:lnTo>
                <a:lnTo>
                  <a:pt x="5655164" y="153177"/>
                </a:lnTo>
                <a:lnTo>
                  <a:pt x="5665968" y="153289"/>
                </a:lnTo>
                <a:lnTo>
                  <a:pt x="5666158" y="160743"/>
                </a:lnTo>
                <a:lnTo>
                  <a:pt x="5666158" y="782789"/>
                </a:lnTo>
                <a:close/>
              </a:path>
              <a:path w="5666740" h="944244">
                <a:moveTo>
                  <a:pt x="5655363" y="161010"/>
                </a:moveTo>
                <a:lnTo>
                  <a:pt x="5655359" y="160883"/>
                </a:lnTo>
                <a:lnTo>
                  <a:pt x="5655363" y="161010"/>
                </a:lnTo>
                <a:close/>
              </a:path>
              <a:path w="5666740" h="944244">
                <a:moveTo>
                  <a:pt x="5665956" y="790663"/>
                </a:moveTo>
                <a:lnTo>
                  <a:pt x="5655159" y="790663"/>
                </a:lnTo>
                <a:lnTo>
                  <a:pt x="5655172" y="790384"/>
                </a:lnTo>
                <a:lnTo>
                  <a:pt x="5655363" y="782662"/>
                </a:lnTo>
                <a:lnTo>
                  <a:pt x="5666158" y="782789"/>
                </a:lnTo>
                <a:lnTo>
                  <a:pt x="5665956" y="790663"/>
                </a:lnTo>
                <a:close/>
              </a:path>
              <a:path w="5666740" h="944244">
                <a:moveTo>
                  <a:pt x="5655164" y="790496"/>
                </a:moveTo>
                <a:close/>
              </a:path>
              <a:path w="5666740" h="944244">
                <a:moveTo>
                  <a:pt x="5665406" y="798283"/>
                </a:moveTo>
                <a:lnTo>
                  <a:pt x="5654575" y="798283"/>
                </a:lnTo>
                <a:lnTo>
                  <a:pt x="5654601" y="798017"/>
                </a:lnTo>
                <a:lnTo>
                  <a:pt x="5655164" y="790496"/>
                </a:lnTo>
                <a:lnTo>
                  <a:pt x="5655159" y="790663"/>
                </a:lnTo>
                <a:lnTo>
                  <a:pt x="5665956" y="790663"/>
                </a:lnTo>
                <a:lnTo>
                  <a:pt x="5665942" y="791210"/>
                </a:lnTo>
                <a:lnTo>
                  <a:pt x="5665406" y="798283"/>
                </a:lnTo>
                <a:close/>
              </a:path>
              <a:path w="5666740" h="944244">
                <a:moveTo>
                  <a:pt x="5654588" y="798118"/>
                </a:moveTo>
                <a:close/>
              </a:path>
              <a:path w="5666740" h="944244">
                <a:moveTo>
                  <a:pt x="5663258" y="813181"/>
                </a:moveTo>
                <a:lnTo>
                  <a:pt x="5652289" y="813181"/>
                </a:lnTo>
                <a:lnTo>
                  <a:pt x="5652340" y="812914"/>
                </a:lnTo>
                <a:lnTo>
                  <a:pt x="5653661" y="805522"/>
                </a:lnTo>
                <a:lnTo>
                  <a:pt x="5654588" y="798118"/>
                </a:lnTo>
                <a:lnTo>
                  <a:pt x="5654575" y="798283"/>
                </a:lnTo>
                <a:lnTo>
                  <a:pt x="5665406" y="798283"/>
                </a:lnTo>
                <a:lnTo>
                  <a:pt x="5665345" y="799096"/>
                </a:lnTo>
                <a:lnTo>
                  <a:pt x="5664329" y="807161"/>
                </a:lnTo>
                <a:lnTo>
                  <a:pt x="5663258" y="813181"/>
                </a:lnTo>
                <a:close/>
              </a:path>
              <a:path w="5666740" h="944244">
                <a:moveTo>
                  <a:pt x="5653610" y="805789"/>
                </a:moveTo>
                <a:lnTo>
                  <a:pt x="5653644" y="805522"/>
                </a:lnTo>
                <a:lnTo>
                  <a:pt x="5653610" y="805789"/>
                </a:lnTo>
                <a:close/>
              </a:path>
              <a:path w="5666740" h="944244">
                <a:moveTo>
                  <a:pt x="5652326" y="812974"/>
                </a:moveTo>
                <a:close/>
              </a:path>
              <a:path w="5666740" h="944244">
                <a:moveTo>
                  <a:pt x="5661686" y="820445"/>
                </a:moveTo>
                <a:lnTo>
                  <a:pt x="5650613" y="820445"/>
                </a:lnTo>
                <a:lnTo>
                  <a:pt x="5650676" y="820178"/>
                </a:lnTo>
                <a:lnTo>
                  <a:pt x="5652326" y="812974"/>
                </a:lnTo>
                <a:lnTo>
                  <a:pt x="5652289" y="813181"/>
                </a:lnTo>
                <a:lnTo>
                  <a:pt x="5663258" y="813181"/>
                </a:lnTo>
                <a:lnTo>
                  <a:pt x="5662919" y="815086"/>
                </a:lnTo>
                <a:lnTo>
                  <a:pt x="5661686" y="820445"/>
                </a:lnTo>
                <a:close/>
              </a:path>
              <a:path w="5666740" h="944244">
                <a:moveTo>
                  <a:pt x="5650664" y="820221"/>
                </a:moveTo>
                <a:close/>
              </a:path>
              <a:path w="5666740" h="944244">
                <a:moveTo>
                  <a:pt x="5659793" y="827557"/>
                </a:moveTo>
                <a:lnTo>
                  <a:pt x="5648581" y="827557"/>
                </a:lnTo>
                <a:lnTo>
                  <a:pt x="5648657" y="827303"/>
                </a:lnTo>
                <a:lnTo>
                  <a:pt x="5650664" y="820221"/>
                </a:lnTo>
                <a:lnTo>
                  <a:pt x="5650613" y="820445"/>
                </a:lnTo>
                <a:lnTo>
                  <a:pt x="5661686" y="820445"/>
                </a:lnTo>
                <a:lnTo>
                  <a:pt x="5661128" y="822871"/>
                </a:lnTo>
                <a:lnTo>
                  <a:pt x="5659793" y="827557"/>
                </a:lnTo>
                <a:close/>
              </a:path>
              <a:path w="5666740" h="944244">
                <a:moveTo>
                  <a:pt x="5648631" y="827379"/>
                </a:moveTo>
                <a:close/>
              </a:path>
              <a:path w="5666740" h="944244">
                <a:moveTo>
                  <a:pt x="5657606" y="834529"/>
                </a:moveTo>
                <a:lnTo>
                  <a:pt x="5646219" y="834529"/>
                </a:lnTo>
                <a:lnTo>
                  <a:pt x="5646308" y="834275"/>
                </a:lnTo>
                <a:lnTo>
                  <a:pt x="5648631" y="827379"/>
                </a:lnTo>
                <a:lnTo>
                  <a:pt x="5648581" y="827557"/>
                </a:lnTo>
                <a:lnTo>
                  <a:pt x="5659793" y="827557"/>
                </a:lnTo>
                <a:lnTo>
                  <a:pt x="5658881" y="830757"/>
                </a:lnTo>
                <a:lnTo>
                  <a:pt x="5657606" y="834529"/>
                </a:lnTo>
                <a:close/>
              </a:path>
              <a:path w="5666740" h="944244">
                <a:moveTo>
                  <a:pt x="5646285" y="834332"/>
                </a:moveTo>
                <a:close/>
              </a:path>
              <a:path w="5666740" h="944244">
                <a:moveTo>
                  <a:pt x="5655124" y="841336"/>
                </a:moveTo>
                <a:lnTo>
                  <a:pt x="5643526" y="841336"/>
                </a:lnTo>
                <a:lnTo>
                  <a:pt x="5643628" y="841095"/>
                </a:lnTo>
                <a:lnTo>
                  <a:pt x="5646285" y="834332"/>
                </a:lnTo>
                <a:lnTo>
                  <a:pt x="5646219" y="834529"/>
                </a:lnTo>
                <a:lnTo>
                  <a:pt x="5657606" y="834529"/>
                </a:lnTo>
                <a:lnTo>
                  <a:pt x="5656353" y="838238"/>
                </a:lnTo>
                <a:lnTo>
                  <a:pt x="5655124" y="841336"/>
                </a:lnTo>
                <a:close/>
              </a:path>
              <a:path w="5666740" h="944244">
                <a:moveTo>
                  <a:pt x="5643577" y="841208"/>
                </a:moveTo>
                <a:close/>
              </a:path>
              <a:path w="5666740" h="944244">
                <a:moveTo>
                  <a:pt x="5652354" y="847979"/>
                </a:moveTo>
                <a:lnTo>
                  <a:pt x="5640516" y="847979"/>
                </a:lnTo>
                <a:lnTo>
                  <a:pt x="5643577" y="841208"/>
                </a:lnTo>
                <a:lnTo>
                  <a:pt x="5643526" y="841336"/>
                </a:lnTo>
                <a:lnTo>
                  <a:pt x="5655124" y="841336"/>
                </a:lnTo>
                <a:lnTo>
                  <a:pt x="5653458" y="845540"/>
                </a:lnTo>
                <a:lnTo>
                  <a:pt x="5652354" y="847979"/>
                </a:lnTo>
                <a:close/>
              </a:path>
              <a:path w="5666740" h="944244">
                <a:moveTo>
                  <a:pt x="5649320" y="854443"/>
                </a:moveTo>
                <a:lnTo>
                  <a:pt x="5637189" y="854443"/>
                </a:lnTo>
                <a:lnTo>
                  <a:pt x="5637316" y="854214"/>
                </a:lnTo>
                <a:lnTo>
                  <a:pt x="5640618" y="847750"/>
                </a:lnTo>
                <a:lnTo>
                  <a:pt x="5640516" y="847979"/>
                </a:lnTo>
                <a:lnTo>
                  <a:pt x="5652354" y="847979"/>
                </a:lnTo>
                <a:lnTo>
                  <a:pt x="5650232" y="852665"/>
                </a:lnTo>
                <a:lnTo>
                  <a:pt x="5649320" y="854443"/>
                </a:lnTo>
                <a:close/>
              </a:path>
              <a:path w="5666740" h="944244">
                <a:moveTo>
                  <a:pt x="5637225" y="854372"/>
                </a:moveTo>
                <a:lnTo>
                  <a:pt x="5637306" y="854214"/>
                </a:lnTo>
                <a:lnTo>
                  <a:pt x="5637225" y="854372"/>
                </a:lnTo>
                <a:close/>
              </a:path>
              <a:path w="5666740" h="944244">
                <a:moveTo>
                  <a:pt x="5646026" y="860729"/>
                </a:moveTo>
                <a:lnTo>
                  <a:pt x="5633569" y="860729"/>
                </a:lnTo>
                <a:lnTo>
                  <a:pt x="5633709" y="860501"/>
                </a:lnTo>
                <a:lnTo>
                  <a:pt x="5637225" y="854372"/>
                </a:lnTo>
                <a:lnTo>
                  <a:pt x="5649320" y="854443"/>
                </a:lnTo>
                <a:lnTo>
                  <a:pt x="5646676" y="859599"/>
                </a:lnTo>
                <a:lnTo>
                  <a:pt x="5646026" y="860729"/>
                </a:lnTo>
                <a:close/>
              </a:path>
              <a:path w="5666740" h="944244">
                <a:moveTo>
                  <a:pt x="5633630" y="860624"/>
                </a:moveTo>
                <a:close/>
              </a:path>
              <a:path w="5666740" h="944244">
                <a:moveTo>
                  <a:pt x="5642482" y="866813"/>
                </a:moveTo>
                <a:lnTo>
                  <a:pt x="5629658" y="866813"/>
                </a:lnTo>
                <a:lnTo>
                  <a:pt x="5629810" y="866597"/>
                </a:lnTo>
                <a:lnTo>
                  <a:pt x="5633630" y="860624"/>
                </a:lnTo>
                <a:lnTo>
                  <a:pt x="5646026" y="860729"/>
                </a:lnTo>
                <a:lnTo>
                  <a:pt x="5642929" y="866114"/>
                </a:lnTo>
                <a:lnTo>
                  <a:pt x="5642482" y="866813"/>
                </a:lnTo>
                <a:close/>
              </a:path>
              <a:path w="5666740" h="944244">
                <a:moveTo>
                  <a:pt x="5629671" y="866792"/>
                </a:moveTo>
                <a:lnTo>
                  <a:pt x="5629796" y="866597"/>
                </a:lnTo>
                <a:lnTo>
                  <a:pt x="5629671" y="866792"/>
                </a:lnTo>
                <a:close/>
              </a:path>
              <a:path w="5666740" h="944244">
                <a:moveTo>
                  <a:pt x="5634687" y="878357"/>
                </a:moveTo>
                <a:lnTo>
                  <a:pt x="5621009" y="878357"/>
                </a:lnTo>
                <a:lnTo>
                  <a:pt x="5621174" y="878166"/>
                </a:lnTo>
                <a:lnTo>
                  <a:pt x="5625632" y="872490"/>
                </a:lnTo>
                <a:lnTo>
                  <a:pt x="5629671" y="866792"/>
                </a:lnTo>
                <a:lnTo>
                  <a:pt x="5642482" y="866813"/>
                </a:lnTo>
                <a:lnTo>
                  <a:pt x="5638611" y="872858"/>
                </a:lnTo>
                <a:lnTo>
                  <a:pt x="5634687" y="878357"/>
                </a:lnTo>
                <a:close/>
              </a:path>
              <a:path w="5666740" h="944244">
                <a:moveTo>
                  <a:pt x="5625467" y="872693"/>
                </a:moveTo>
                <a:lnTo>
                  <a:pt x="5625612" y="872490"/>
                </a:lnTo>
                <a:lnTo>
                  <a:pt x="5625467" y="872693"/>
                </a:lnTo>
                <a:close/>
              </a:path>
              <a:path w="5666740" h="944244">
                <a:moveTo>
                  <a:pt x="5621010" y="878356"/>
                </a:moveTo>
                <a:lnTo>
                  <a:pt x="5621159" y="878166"/>
                </a:lnTo>
                <a:lnTo>
                  <a:pt x="5621010" y="878356"/>
                </a:lnTo>
                <a:close/>
              </a:path>
              <a:path w="5666740" h="944244">
                <a:moveTo>
                  <a:pt x="5630459" y="883805"/>
                </a:moveTo>
                <a:lnTo>
                  <a:pt x="5616285" y="883805"/>
                </a:lnTo>
                <a:lnTo>
                  <a:pt x="5616463" y="883615"/>
                </a:lnTo>
                <a:lnTo>
                  <a:pt x="5621010" y="878356"/>
                </a:lnTo>
                <a:lnTo>
                  <a:pt x="5634687" y="878357"/>
                </a:lnTo>
                <a:lnTo>
                  <a:pt x="5634116" y="879157"/>
                </a:lnTo>
                <a:lnTo>
                  <a:pt x="5630459" y="883805"/>
                </a:lnTo>
                <a:close/>
              </a:path>
              <a:path w="5666740" h="944244">
                <a:moveTo>
                  <a:pt x="5616322" y="883762"/>
                </a:moveTo>
                <a:lnTo>
                  <a:pt x="5616450" y="883615"/>
                </a:lnTo>
                <a:lnTo>
                  <a:pt x="5616322" y="883762"/>
                </a:lnTo>
                <a:close/>
              </a:path>
              <a:path w="5666740" h="944244">
                <a:moveTo>
                  <a:pt x="5626058" y="889012"/>
                </a:moveTo>
                <a:lnTo>
                  <a:pt x="5611319" y="889012"/>
                </a:lnTo>
                <a:lnTo>
                  <a:pt x="5611497" y="888834"/>
                </a:lnTo>
                <a:lnTo>
                  <a:pt x="5616322" y="883762"/>
                </a:lnTo>
                <a:lnTo>
                  <a:pt x="5630459" y="883805"/>
                </a:lnTo>
                <a:lnTo>
                  <a:pt x="5629340" y="885228"/>
                </a:lnTo>
                <a:lnTo>
                  <a:pt x="5626058" y="889012"/>
                </a:lnTo>
                <a:close/>
              </a:path>
              <a:path w="5666740" h="944244">
                <a:moveTo>
                  <a:pt x="5611406" y="888921"/>
                </a:moveTo>
                <a:close/>
              </a:path>
              <a:path w="5666740" h="944244">
                <a:moveTo>
                  <a:pt x="5621502" y="893978"/>
                </a:moveTo>
                <a:lnTo>
                  <a:pt x="5606099" y="893978"/>
                </a:lnTo>
                <a:lnTo>
                  <a:pt x="5606290" y="893813"/>
                </a:lnTo>
                <a:lnTo>
                  <a:pt x="5611406" y="888921"/>
                </a:lnTo>
                <a:lnTo>
                  <a:pt x="5626058" y="889012"/>
                </a:lnTo>
                <a:lnTo>
                  <a:pt x="5624273" y="891070"/>
                </a:lnTo>
                <a:lnTo>
                  <a:pt x="5621502" y="893978"/>
                </a:lnTo>
                <a:close/>
              </a:path>
              <a:path w="5666740" h="944244">
                <a:moveTo>
                  <a:pt x="5606103" y="893974"/>
                </a:moveTo>
                <a:lnTo>
                  <a:pt x="5606273" y="893813"/>
                </a:lnTo>
                <a:lnTo>
                  <a:pt x="5606103" y="893974"/>
                </a:lnTo>
                <a:close/>
              </a:path>
              <a:path w="5666740" h="944244">
                <a:moveTo>
                  <a:pt x="5616794" y="898690"/>
                </a:moveTo>
                <a:lnTo>
                  <a:pt x="5600651" y="898690"/>
                </a:lnTo>
                <a:lnTo>
                  <a:pt x="5600842" y="898537"/>
                </a:lnTo>
                <a:lnTo>
                  <a:pt x="5606103" y="893974"/>
                </a:lnTo>
                <a:lnTo>
                  <a:pt x="5621502" y="893978"/>
                </a:lnTo>
                <a:lnTo>
                  <a:pt x="5619130" y="896467"/>
                </a:lnTo>
                <a:lnTo>
                  <a:pt x="5616794" y="898690"/>
                </a:lnTo>
                <a:close/>
              </a:path>
              <a:path w="5666740" h="944244">
                <a:moveTo>
                  <a:pt x="5600685" y="898660"/>
                </a:moveTo>
                <a:lnTo>
                  <a:pt x="5600827" y="898537"/>
                </a:lnTo>
                <a:lnTo>
                  <a:pt x="5600685" y="898660"/>
                </a:lnTo>
                <a:close/>
              </a:path>
              <a:path w="5666740" h="944244">
                <a:moveTo>
                  <a:pt x="5611986" y="903147"/>
                </a:moveTo>
                <a:lnTo>
                  <a:pt x="5594974" y="903147"/>
                </a:lnTo>
                <a:lnTo>
                  <a:pt x="5595177" y="902995"/>
                </a:lnTo>
                <a:lnTo>
                  <a:pt x="5600685" y="898660"/>
                </a:lnTo>
                <a:lnTo>
                  <a:pt x="5616794" y="898690"/>
                </a:lnTo>
                <a:lnTo>
                  <a:pt x="5613351" y="901966"/>
                </a:lnTo>
                <a:lnTo>
                  <a:pt x="5611986" y="903147"/>
                </a:lnTo>
                <a:close/>
              </a:path>
              <a:path w="5666740" h="944244">
                <a:moveTo>
                  <a:pt x="5595081" y="903063"/>
                </a:moveTo>
                <a:close/>
              </a:path>
              <a:path w="5666740" h="944244">
                <a:moveTo>
                  <a:pt x="5607120" y="907326"/>
                </a:moveTo>
                <a:lnTo>
                  <a:pt x="5589081" y="907326"/>
                </a:lnTo>
                <a:lnTo>
                  <a:pt x="5589297" y="907186"/>
                </a:lnTo>
                <a:lnTo>
                  <a:pt x="5595081" y="903063"/>
                </a:lnTo>
                <a:lnTo>
                  <a:pt x="5611986" y="903147"/>
                </a:lnTo>
                <a:lnTo>
                  <a:pt x="5607509" y="907021"/>
                </a:lnTo>
                <a:lnTo>
                  <a:pt x="5607120" y="907326"/>
                </a:lnTo>
                <a:close/>
              </a:path>
              <a:path w="5666740" h="944244">
                <a:moveTo>
                  <a:pt x="5589103" y="907310"/>
                </a:moveTo>
                <a:lnTo>
                  <a:pt x="5589278" y="907186"/>
                </a:lnTo>
                <a:lnTo>
                  <a:pt x="5589103" y="907310"/>
                </a:lnTo>
                <a:close/>
              </a:path>
              <a:path w="5666740" h="944244">
                <a:moveTo>
                  <a:pt x="5602151" y="911225"/>
                </a:moveTo>
                <a:lnTo>
                  <a:pt x="5582985" y="911225"/>
                </a:lnTo>
                <a:lnTo>
                  <a:pt x="5583214" y="911085"/>
                </a:lnTo>
                <a:lnTo>
                  <a:pt x="5589103" y="907310"/>
                </a:lnTo>
                <a:lnTo>
                  <a:pt x="5607120" y="907326"/>
                </a:lnTo>
                <a:lnTo>
                  <a:pt x="5602151" y="911225"/>
                </a:lnTo>
                <a:close/>
              </a:path>
              <a:path w="5666740" h="944244">
                <a:moveTo>
                  <a:pt x="5583113" y="911143"/>
                </a:moveTo>
                <a:close/>
              </a:path>
              <a:path w="5666740" h="944244">
                <a:moveTo>
                  <a:pt x="5597147" y="914831"/>
                </a:moveTo>
                <a:lnTo>
                  <a:pt x="5576699" y="914831"/>
                </a:lnTo>
                <a:lnTo>
                  <a:pt x="5576927" y="914704"/>
                </a:lnTo>
                <a:lnTo>
                  <a:pt x="5583113" y="911143"/>
                </a:lnTo>
                <a:lnTo>
                  <a:pt x="5582985" y="911225"/>
                </a:lnTo>
                <a:lnTo>
                  <a:pt x="5602151" y="911225"/>
                </a:lnTo>
                <a:lnTo>
                  <a:pt x="5601438" y="911783"/>
                </a:lnTo>
                <a:lnTo>
                  <a:pt x="5597147" y="914831"/>
                </a:lnTo>
                <a:close/>
              </a:path>
              <a:path w="5666740" h="944244">
                <a:moveTo>
                  <a:pt x="5576855" y="914741"/>
                </a:moveTo>
                <a:close/>
              </a:path>
              <a:path w="5666740" h="944244">
                <a:moveTo>
                  <a:pt x="5592198" y="918146"/>
                </a:moveTo>
                <a:lnTo>
                  <a:pt x="5570222" y="918146"/>
                </a:lnTo>
                <a:lnTo>
                  <a:pt x="5570463" y="918032"/>
                </a:lnTo>
                <a:lnTo>
                  <a:pt x="5576855" y="914741"/>
                </a:lnTo>
                <a:lnTo>
                  <a:pt x="5576699" y="914831"/>
                </a:lnTo>
                <a:lnTo>
                  <a:pt x="5597147" y="914831"/>
                </a:lnTo>
                <a:lnTo>
                  <a:pt x="5595127" y="916266"/>
                </a:lnTo>
                <a:lnTo>
                  <a:pt x="5592198" y="918146"/>
                </a:lnTo>
                <a:close/>
              </a:path>
              <a:path w="5666740" h="944244">
                <a:moveTo>
                  <a:pt x="5570307" y="918102"/>
                </a:moveTo>
                <a:lnTo>
                  <a:pt x="5570445" y="918032"/>
                </a:lnTo>
                <a:lnTo>
                  <a:pt x="5570307" y="918102"/>
                </a:lnTo>
                <a:close/>
              </a:path>
              <a:path w="5666740" h="944244">
                <a:moveTo>
                  <a:pt x="5587379" y="921143"/>
                </a:moveTo>
                <a:lnTo>
                  <a:pt x="5563580" y="921143"/>
                </a:lnTo>
                <a:lnTo>
                  <a:pt x="5563821" y="921042"/>
                </a:lnTo>
                <a:lnTo>
                  <a:pt x="5570307" y="918102"/>
                </a:lnTo>
                <a:lnTo>
                  <a:pt x="5592198" y="918146"/>
                </a:lnTo>
                <a:lnTo>
                  <a:pt x="5588815" y="920318"/>
                </a:lnTo>
                <a:lnTo>
                  <a:pt x="5587379" y="921143"/>
                </a:lnTo>
                <a:close/>
              </a:path>
              <a:path w="5666740" h="944244">
                <a:moveTo>
                  <a:pt x="5563692" y="921092"/>
                </a:moveTo>
                <a:lnTo>
                  <a:pt x="5563821" y="921042"/>
                </a:lnTo>
                <a:lnTo>
                  <a:pt x="5563692" y="921092"/>
                </a:lnTo>
                <a:close/>
              </a:path>
              <a:path w="5666740" h="944244">
                <a:moveTo>
                  <a:pt x="5582717" y="923823"/>
                </a:moveTo>
                <a:lnTo>
                  <a:pt x="5556760" y="923823"/>
                </a:lnTo>
                <a:lnTo>
                  <a:pt x="5557014" y="923734"/>
                </a:lnTo>
                <a:lnTo>
                  <a:pt x="5563692" y="921092"/>
                </a:lnTo>
                <a:lnTo>
                  <a:pt x="5587379" y="921143"/>
                </a:lnTo>
                <a:lnTo>
                  <a:pt x="5582717" y="923823"/>
                </a:lnTo>
                <a:close/>
              </a:path>
              <a:path w="5666740" h="944244">
                <a:moveTo>
                  <a:pt x="5556816" y="923801"/>
                </a:moveTo>
                <a:lnTo>
                  <a:pt x="5556986" y="923734"/>
                </a:lnTo>
                <a:lnTo>
                  <a:pt x="5556816" y="923801"/>
                </a:lnTo>
                <a:close/>
              </a:path>
              <a:path w="5666740" h="944244">
                <a:moveTo>
                  <a:pt x="5578220" y="926172"/>
                </a:moveTo>
                <a:lnTo>
                  <a:pt x="5549788" y="926172"/>
                </a:lnTo>
                <a:lnTo>
                  <a:pt x="5550042" y="926096"/>
                </a:lnTo>
                <a:lnTo>
                  <a:pt x="5556816" y="923801"/>
                </a:lnTo>
                <a:lnTo>
                  <a:pt x="5582717" y="923823"/>
                </a:lnTo>
                <a:lnTo>
                  <a:pt x="5581855" y="924318"/>
                </a:lnTo>
                <a:lnTo>
                  <a:pt x="5578220" y="926172"/>
                </a:lnTo>
                <a:close/>
              </a:path>
              <a:path w="5666740" h="944244">
                <a:moveTo>
                  <a:pt x="5549864" y="926147"/>
                </a:moveTo>
                <a:lnTo>
                  <a:pt x="5550013" y="926096"/>
                </a:lnTo>
                <a:lnTo>
                  <a:pt x="5549864" y="926147"/>
                </a:lnTo>
                <a:close/>
              </a:path>
              <a:path w="5666740" h="944244">
                <a:moveTo>
                  <a:pt x="5574179" y="928192"/>
                </a:moveTo>
                <a:lnTo>
                  <a:pt x="5542663" y="928192"/>
                </a:lnTo>
                <a:lnTo>
                  <a:pt x="5542917" y="928128"/>
                </a:lnTo>
                <a:lnTo>
                  <a:pt x="5549864" y="926147"/>
                </a:lnTo>
                <a:lnTo>
                  <a:pt x="5578220" y="926172"/>
                </a:lnTo>
                <a:lnTo>
                  <a:pt x="5574908" y="927862"/>
                </a:lnTo>
                <a:lnTo>
                  <a:pt x="5574179" y="928192"/>
                </a:lnTo>
                <a:close/>
              </a:path>
              <a:path w="5666740" h="944244">
                <a:moveTo>
                  <a:pt x="5542758" y="928165"/>
                </a:moveTo>
                <a:lnTo>
                  <a:pt x="5542886" y="928128"/>
                </a:lnTo>
                <a:lnTo>
                  <a:pt x="5542758" y="928165"/>
                </a:lnTo>
                <a:close/>
              </a:path>
              <a:path w="5666740" h="944244">
                <a:moveTo>
                  <a:pt x="5570504" y="929855"/>
                </a:moveTo>
                <a:lnTo>
                  <a:pt x="5535398" y="929855"/>
                </a:lnTo>
                <a:lnTo>
                  <a:pt x="5535665" y="929805"/>
                </a:lnTo>
                <a:lnTo>
                  <a:pt x="5542758" y="928165"/>
                </a:lnTo>
                <a:lnTo>
                  <a:pt x="5574179" y="928192"/>
                </a:lnTo>
                <a:lnTo>
                  <a:pt x="5570504" y="929855"/>
                </a:lnTo>
                <a:close/>
              </a:path>
              <a:path w="5666740" h="944244">
                <a:moveTo>
                  <a:pt x="5535458" y="929842"/>
                </a:moveTo>
                <a:lnTo>
                  <a:pt x="5535620" y="929805"/>
                </a:lnTo>
                <a:lnTo>
                  <a:pt x="5535458" y="929842"/>
                </a:lnTo>
                <a:close/>
              </a:path>
              <a:path w="5666740" h="944244">
                <a:moveTo>
                  <a:pt x="5567557" y="931176"/>
                </a:moveTo>
                <a:lnTo>
                  <a:pt x="5528007" y="931176"/>
                </a:lnTo>
                <a:lnTo>
                  <a:pt x="5528274" y="931138"/>
                </a:lnTo>
                <a:lnTo>
                  <a:pt x="5535458" y="929842"/>
                </a:lnTo>
                <a:lnTo>
                  <a:pt x="5570504" y="929855"/>
                </a:lnTo>
                <a:lnTo>
                  <a:pt x="5567557" y="931176"/>
                </a:lnTo>
                <a:close/>
              </a:path>
              <a:path w="5666740" h="944244">
                <a:moveTo>
                  <a:pt x="5528087" y="931162"/>
                </a:moveTo>
                <a:lnTo>
                  <a:pt x="5528220" y="931138"/>
                </a:lnTo>
                <a:lnTo>
                  <a:pt x="5528087" y="931162"/>
                </a:lnTo>
                <a:close/>
              </a:path>
              <a:path w="5666740" h="944244">
                <a:moveTo>
                  <a:pt x="5565129" y="932129"/>
                </a:moveTo>
                <a:lnTo>
                  <a:pt x="5520489" y="932129"/>
                </a:lnTo>
                <a:lnTo>
                  <a:pt x="5528087" y="931162"/>
                </a:lnTo>
                <a:lnTo>
                  <a:pt x="5567557" y="931176"/>
                </a:lnTo>
                <a:lnTo>
                  <a:pt x="5565129" y="932129"/>
                </a:lnTo>
                <a:close/>
              </a:path>
              <a:path w="5666740" h="944244">
                <a:moveTo>
                  <a:pt x="5563673" y="932700"/>
                </a:moveTo>
                <a:lnTo>
                  <a:pt x="5512869" y="932700"/>
                </a:lnTo>
                <a:lnTo>
                  <a:pt x="5513135" y="932688"/>
                </a:lnTo>
                <a:lnTo>
                  <a:pt x="5520768" y="932091"/>
                </a:lnTo>
                <a:lnTo>
                  <a:pt x="5520489" y="932129"/>
                </a:lnTo>
                <a:lnTo>
                  <a:pt x="5565129" y="932129"/>
                </a:lnTo>
                <a:lnTo>
                  <a:pt x="5563673" y="932700"/>
                </a:lnTo>
                <a:close/>
              </a:path>
              <a:path w="5666740" h="944244">
                <a:moveTo>
                  <a:pt x="5512988" y="932691"/>
                </a:moveTo>
                <a:lnTo>
                  <a:pt x="5513135" y="932688"/>
                </a:lnTo>
                <a:lnTo>
                  <a:pt x="5512988" y="932691"/>
                </a:lnTo>
                <a:close/>
              </a:path>
              <a:path w="5666740" h="944244">
                <a:moveTo>
                  <a:pt x="5546647" y="938276"/>
                </a:moveTo>
                <a:lnTo>
                  <a:pt x="10746" y="938276"/>
                </a:lnTo>
                <a:lnTo>
                  <a:pt x="10746" y="932878"/>
                </a:lnTo>
                <a:lnTo>
                  <a:pt x="5505134" y="932878"/>
                </a:lnTo>
                <a:lnTo>
                  <a:pt x="5512988" y="932691"/>
                </a:lnTo>
                <a:lnTo>
                  <a:pt x="5563673" y="932700"/>
                </a:lnTo>
                <a:lnTo>
                  <a:pt x="5560468" y="933958"/>
                </a:lnTo>
                <a:lnTo>
                  <a:pt x="5552988" y="936485"/>
                </a:lnTo>
                <a:lnTo>
                  <a:pt x="5546647" y="938276"/>
                </a:lnTo>
                <a:close/>
              </a:path>
              <a:path w="5666740" h="944244">
                <a:moveTo>
                  <a:pt x="10746" y="938276"/>
                </a:moveTo>
                <a:lnTo>
                  <a:pt x="5349" y="932878"/>
                </a:lnTo>
                <a:lnTo>
                  <a:pt x="10746" y="932878"/>
                </a:lnTo>
                <a:lnTo>
                  <a:pt x="10746" y="938276"/>
                </a:lnTo>
                <a:close/>
              </a:path>
            </a:pathLst>
          </a:custGeom>
          <a:solidFill>
            <a:srgbClr val="E3E3E3">
              <a:alpha val="901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461907" y="1762491"/>
            <a:ext cx="3784283" cy="363241"/>
          </a:xfrm>
          <a:prstGeom prst="rect">
            <a:avLst/>
          </a:prstGeom>
        </p:spPr>
        <p:txBody>
          <a:bodyPr vert="horz" wrap="square" lIns="0" tIns="29528" rIns="0" bIns="0" rtlCol="0">
            <a:spAutoFit/>
          </a:bodyPr>
          <a:lstStyle/>
          <a:p>
            <a:pPr marL="9525" marR="3810">
              <a:lnSpc>
                <a:spcPts val="1298"/>
              </a:lnSpc>
              <a:spcBef>
                <a:spcPts val="233"/>
              </a:spcBef>
            </a:pPr>
            <a:r>
              <a:rPr sz="1200" spc="4" dirty="0">
                <a:latin typeface="微软雅黑"/>
                <a:cs typeface="微软雅黑"/>
              </a:rPr>
              <a:t>Service</a:t>
            </a:r>
            <a:r>
              <a:rPr sz="1200" spc="-30" dirty="0">
                <a:latin typeface="微软雅黑"/>
                <a:cs typeface="微软雅黑"/>
              </a:rPr>
              <a:t> </a:t>
            </a:r>
            <a:r>
              <a:rPr sz="1200" spc="-4" dirty="0">
                <a:latin typeface="微软雅黑"/>
                <a:cs typeface="微软雅黑"/>
              </a:rPr>
              <a:t>Bus</a:t>
            </a:r>
            <a:r>
              <a:rPr sz="1200" dirty="0">
                <a:latin typeface="微软雅黑"/>
                <a:cs typeface="微软雅黑"/>
              </a:rPr>
              <a:t>是</a:t>
            </a:r>
            <a:r>
              <a:rPr sz="1200" spc="-15" dirty="0">
                <a:latin typeface="微软雅黑"/>
                <a:cs typeface="微软雅黑"/>
              </a:rPr>
              <a:t>Web</a:t>
            </a:r>
            <a:r>
              <a:rPr sz="1200" dirty="0">
                <a:latin typeface="微软雅黑"/>
                <a:cs typeface="微软雅黑"/>
              </a:rPr>
              <a:t>服务的集成和管理平台，是</a:t>
            </a:r>
            <a:r>
              <a:rPr sz="1200" spc="-11" dirty="0">
                <a:latin typeface="微软雅黑"/>
                <a:cs typeface="微软雅黑"/>
              </a:rPr>
              <a:t>SOA</a:t>
            </a:r>
            <a:r>
              <a:rPr sz="1200" dirty="0">
                <a:latin typeface="微软雅黑"/>
                <a:cs typeface="微软雅黑"/>
              </a:rPr>
              <a:t>中</a:t>
            </a:r>
            <a:r>
              <a:rPr sz="1200" spc="-4" dirty="0">
                <a:latin typeface="微软雅黑"/>
                <a:cs typeface="微软雅黑"/>
              </a:rPr>
              <a:t>重 </a:t>
            </a:r>
            <a:r>
              <a:rPr sz="1200" dirty="0">
                <a:latin typeface="微软雅黑"/>
                <a:cs typeface="微软雅黑"/>
              </a:rPr>
              <a:t>要的部</a:t>
            </a:r>
            <a:r>
              <a:rPr sz="1200" spc="-4" dirty="0">
                <a:latin typeface="微软雅黑"/>
                <a:cs typeface="微软雅黑"/>
              </a:rPr>
              <a:t>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0" y="2537111"/>
            <a:ext cx="4241959" cy="699611"/>
          </a:xfrm>
          <a:custGeom>
            <a:avLst/>
            <a:gdLst/>
            <a:ahLst/>
            <a:cxnLst/>
            <a:rect l="l" t="t" r="r" b="b"/>
            <a:pathLst>
              <a:path w="5655945" h="932814">
                <a:moveTo>
                  <a:pt x="5500116" y="932688"/>
                </a:moveTo>
                <a:lnTo>
                  <a:pt x="0" y="932688"/>
                </a:lnTo>
                <a:lnTo>
                  <a:pt x="0" y="0"/>
                </a:lnTo>
                <a:lnTo>
                  <a:pt x="5500116" y="0"/>
                </a:lnTo>
                <a:lnTo>
                  <a:pt x="5548976" y="7919"/>
                </a:lnTo>
                <a:lnTo>
                  <a:pt x="5591513" y="29986"/>
                </a:lnTo>
                <a:lnTo>
                  <a:pt x="5625165" y="63638"/>
                </a:lnTo>
                <a:lnTo>
                  <a:pt x="5647369" y="106313"/>
                </a:lnTo>
                <a:lnTo>
                  <a:pt x="5655564" y="155448"/>
                </a:lnTo>
                <a:lnTo>
                  <a:pt x="5655564" y="777240"/>
                </a:lnTo>
                <a:lnTo>
                  <a:pt x="5647369" y="826455"/>
                </a:lnTo>
                <a:lnTo>
                  <a:pt x="5625165" y="869171"/>
                </a:lnTo>
                <a:lnTo>
                  <a:pt x="5591513" y="902825"/>
                </a:lnTo>
                <a:lnTo>
                  <a:pt x="5548976" y="924852"/>
                </a:lnTo>
                <a:lnTo>
                  <a:pt x="5500116" y="932688"/>
                </a:lnTo>
                <a:close/>
              </a:path>
            </a:pathLst>
          </a:custGeom>
          <a:solidFill>
            <a:srgbClr val="FFC000">
              <a:alpha val="901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281682" y="2533053"/>
            <a:ext cx="4250055" cy="708183"/>
          </a:xfrm>
          <a:custGeom>
            <a:avLst/>
            <a:gdLst/>
            <a:ahLst/>
            <a:cxnLst/>
            <a:rect l="l" t="t" r="r" b="b"/>
            <a:pathLst>
              <a:path w="5666740" h="944245">
                <a:moveTo>
                  <a:pt x="5505415" y="943686"/>
                </a:moveTo>
                <a:lnTo>
                  <a:pt x="5350" y="943686"/>
                </a:lnTo>
                <a:lnTo>
                  <a:pt x="3674" y="943419"/>
                </a:lnTo>
                <a:lnTo>
                  <a:pt x="0" y="5105"/>
                </a:lnTo>
                <a:lnTo>
                  <a:pt x="219" y="3733"/>
                </a:lnTo>
                <a:lnTo>
                  <a:pt x="981" y="2222"/>
                </a:lnTo>
                <a:lnTo>
                  <a:pt x="2175" y="1028"/>
                </a:lnTo>
                <a:lnTo>
                  <a:pt x="3674" y="266"/>
                </a:lnTo>
                <a:lnTo>
                  <a:pt x="5350" y="0"/>
                </a:lnTo>
                <a:lnTo>
                  <a:pt x="5505415" y="0"/>
                </a:lnTo>
                <a:lnTo>
                  <a:pt x="5545611" y="5105"/>
                </a:lnTo>
                <a:lnTo>
                  <a:pt x="5546637" y="5397"/>
                </a:lnTo>
                <a:lnTo>
                  <a:pt x="10748" y="5397"/>
                </a:lnTo>
                <a:lnTo>
                  <a:pt x="5350" y="10795"/>
                </a:lnTo>
                <a:lnTo>
                  <a:pt x="10748" y="10795"/>
                </a:lnTo>
                <a:lnTo>
                  <a:pt x="10748" y="932891"/>
                </a:lnTo>
                <a:lnTo>
                  <a:pt x="5350" y="932891"/>
                </a:lnTo>
                <a:lnTo>
                  <a:pt x="10748" y="938288"/>
                </a:lnTo>
                <a:lnTo>
                  <a:pt x="5546603" y="938288"/>
                </a:lnTo>
                <a:lnTo>
                  <a:pt x="5545344" y="938644"/>
                </a:lnTo>
                <a:lnTo>
                  <a:pt x="5537559" y="940435"/>
                </a:lnTo>
                <a:lnTo>
                  <a:pt x="5529634" y="941844"/>
                </a:lnTo>
                <a:lnTo>
                  <a:pt x="5521582" y="942860"/>
                </a:lnTo>
                <a:lnTo>
                  <a:pt x="5513416" y="943483"/>
                </a:lnTo>
                <a:lnTo>
                  <a:pt x="5505415" y="943686"/>
                </a:lnTo>
                <a:close/>
              </a:path>
              <a:path w="5666740" h="944245">
                <a:moveTo>
                  <a:pt x="10748" y="10795"/>
                </a:moveTo>
                <a:lnTo>
                  <a:pt x="5350" y="10795"/>
                </a:lnTo>
                <a:lnTo>
                  <a:pt x="10748" y="5397"/>
                </a:lnTo>
                <a:lnTo>
                  <a:pt x="10748" y="10795"/>
                </a:lnTo>
                <a:close/>
              </a:path>
              <a:path w="5666740" h="944245">
                <a:moveTo>
                  <a:pt x="5512988" y="10994"/>
                </a:moveTo>
                <a:lnTo>
                  <a:pt x="5505136" y="10795"/>
                </a:lnTo>
                <a:lnTo>
                  <a:pt x="10748" y="10795"/>
                </a:lnTo>
                <a:lnTo>
                  <a:pt x="10748" y="5397"/>
                </a:lnTo>
                <a:lnTo>
                  <a:pt x="5546637" y="5397"/>
                </a:lnTo>
                <a:lnTo>
                  <a:pt x="5553244" y="7277"/>
                </a:lnTo>
                <a:lnTo>
                  <a:pt x="5560724" y="9817"/>
                </a:lnTo>
                <a:lnTo>
                  <a:pt x="5563683" y="10985"/>
                </a:lnTo>
                <a:lnTo>
                  <a:pt x="5512870" y="10985"/>
                </a:lnTo>
                <a:close/>
              </a:path>
              <a:path w="5666740" h="944245">
                <a:moveTo>
                  <a:pt x="5565195" y="11582"/>
                </a:moveTo>
                <a:lnTo>
                  <a:pt x="5520770" y="11582"/>
                </a:lnTo>
                <a:lnTo>
                  <a:pt x="5512988" y="10994"/>
                </a:lnTo>
                <a:lnTo>
                  <a:pt x="5513137" y="10998"/>
                </a:lnTo>
                <a:lnTo>
                  <a:pt x="5563716" y="10998"/>
                </a:lnTo>
                <a:lnTo>
                  <a:pt x="5565195" y="11582"/>
                </a:lnTo>
                <a:close/>
              </a:path>
              <a:path w="5666740" h="944245">
                <a:moveTo>
                  <a:pt x="5567640" y="12547"/>
                </a:moveTo>
                <a:lnTo>
                  <a:pt x="5528275" y="12547"/>
                </a:lnTo>
                <a:lnTo>
                  <a:pt x="5520573" y="11567"/>
                </a:lnTo>
                <a:lnTo>
                  <a:pt x="5520770" y="11582"/>
                </a:lnTo>
                <a:lnTo>
                  <a:pt x="5565195" y="11582"/>
                </a:lnTo>
                <a:lnTo>
                  <a:pt x="5567640" y="12547"/>
                </a:lnTo>
                <a:close/>
              </a:path>
              <a:path w="5666740" h="944245">
                <a:moveTo>
                  <a:pt x="5570607" y="13868"/>
                </a:moveTo>
                <a:lnTo>
                  <a:pt x="5535667" y="13868"/>
                </a:lnTo>
                <a:lnTo>
                  <a:pt x="5528092" y="12524"/>
                </a:lnTo>
                <a:lnTo>
                  <a:pt x="5528275" y="12547"/>
                </a:lnTo>
                <a:lnTo>
                  <a:pt x="5567640" y="12547"/>
                </a:lnTo>
                <a:lnTo>
                  <a:pt x="5568026" y="12700"/>
                </a:lnTo>
                <a:lnTo>
                  <a:pt x="5570607" y="13868"/>
                </a:lnTo>
                <a:close/>
              </a:path>
              <a:path w="5666740" h="944245">
                <a:moveTo>
                  <a:pt x="5578371" y="17576"/>
                </a:moveTo>
                <a:lnTo>
                  <a:pt x="5550043" y="17576"/>
                </a:lnTo>
                <a:lnTo>
                  <a:pt x="5542664" y="15481"/>
                </a:lnTo>
                <a:lnTo>
                  <a:pt x="5535464" y="13832"/>
                </a:lnTo>
                <a:lnTo>
                  <a:pt x="5535667" y="13868"/>
                </a:lnTo>
                <a:lnTo>
                  <a:pt x="5570607" y="13868"/>
                </a:lnTo>
                <a:lnTo>
                  <a:pt x="5575151" y="15925"/>
                </a:lnTo>
                <a:lnTo>
                  <a:pt x="5578371" y="17576"/>
                </a:lnTo>
                <a:close/>
              </a:path>
              <a:path w="5666740" h="944245">
                <a:moveTo>
                  <a:pt x="5542918" y="15557"/>
                </a:moveTo>
                <a:lnTo>
                  <a:pt x="5542589" y="15481"/>
                </a:lnTo>
                <a:lnTo>
                  <a:pt x="5542918" y="15557"/>
                </a:lnTo>
                <a:close/>
              </a:path>
              <a:path w="5666740" h="944245">
                <a:moveTo>
                  <a:pt x="5587562" y="22644"/>
                </a:moveTo>
                <a:lnTo>
                  <a:pt x="5563823" y="22644"/>
                </a:lnTo>
                <a:lnTo>
                  <a:pt x="5556761" y="19850"/>
                </a:lnTo>
                <a:lnTo>
                  <a:pt x="5549863" y="17525"/>
                </a:lnTo>
                <a:lnTo>
                  <a:pt x="5550043" y="17576"/>
                </a:lnTo>
                <a:lnTo>
                  <a:pt x="5578371" y="17576"/>
                </a:lnTo>
                <a:lnTo>
                  <a:pt x="5582085" y="19481"/>
                </a:lnTo>
                <a:lnTo>
                  <a:pt x="5587562" y="22644"/>
                </a:lnTo>
                <a:close/>
              </a:path>
              <a:path w="5666740" h="944245">
                <a:moveTo>
                  <a:pt x="5557015" y="19951"/>
                </a:moveTo>
                <a:lnTo>
                  <a:pt x="5556716" y="19850"/>
                </a:lnTo>
                <a:lnTo>
                  <a:pt x="5557015" y="19951"/>
                </a:lnTo>
                <a:close/>
              </a:path>
              <a:path w="5666740" h="944245">
                <a:moveTo>
                  <a:pt x="5592377" y="25654"/>
                </a:moveTo>
                <a:lnTo>
                  <a:pt x="5570465" y="25654"/>
                </a:lnTo>
                <a:lnTo>
                  <a:pt x="5563690" y="22591"/>
                </a:lnTo>
                <a:lnTo>
                  <a:pt x="5563823" y="22644"/>
                </a:lnTo>
                <a:lnTo>
                  <a:pt x="5587562" y="22644"/>
                </a:lnTo>
                <a:lnTo>
                  <a:pt x="5588816" y="23368"/>
                </a:lnTo>
                <a:lnTo>
                  <a:pt x="5592377" y="25654"/>
                </a:lnTo>
                <a:close/>
              </a:path>
              <a:path w="5666740" h="944245">
                <a:moveTo>
                  <a:pt x="5597325" y="28968"/>
                </a:moveTo>
                <a:lnTo>
                  <a:pt x="5576929" y="28968"/>
                </a:lnTo>
                <a:lnTo>
                  <a:pt x="5570312" y="25584"/>
                </a:lnTo>
                <a:lnTo>
                  <a:pt x="5570465" y="25654"/>
                </a:lnTo>
                <a:lnTo>
                  <a:pt x="5592377" y="25654"/>
                </a:lnTo>
                <a:lnTo>
                  <a:pt x="5595344" y="27559"/>
                </a:lnTo>
                <a:lnTo>
                  <a:pt x="5597325" y="28968"/>
                </a:lnTo>
                <a:close/>
              </a:path>
              <a:path w="5666740" h="944245">
                <a:moveTo>
                  <a:pt x="5602336" y="32588"/>
                </a:moveTo>
                <a:lnTo>
                  <a:pt x="5583216" y="32588"/>
                </a:lnTo>
                <a:lnTo>
                  <a:pt x="5576859" y="28932"/>
                </a:lnTo>
                <a:lnTo>
                  <a:pt x="5597325" y="28968"/>
                </a:lnTo>
                <a:lnTo>
                  <a:pt x="5601643" y="32042"/>
                </a:lnTo>
                <a:lnTo>
                  <a:pt x="5602336" y="32588"/>
                </a:lnTo>
                <a:close/>
              </a:path>
              <a:path w="5666740" h="944245">
                <a:moveTo>
                  <a:pt x="5607295" y="36499"/>
                </a:moveTo>
                <a:lnTo>
                  <a:pt x="5589299" y="36499"/>
                </a:lnTo>
                <a:lnTo>
                  <a:pt x="5583110" y="32527"/>
                </a:lnTo>
                <a:lnTo>
                  <a:pt x="5602336" y="32588"/>
                </a:lnTo>
                <a:lnTo>
                  <a:pt x="5607295" y="36499"/>
                </a:lnTo>
                <a:close/>
              </a:path>
              <a:path w="5666740" h="944245">
                <a:moveTo>
                  <a:pt x="5612166" y="40690"/>
                </a:moveTo>
                <a:lnTo>
                  <a:pt x="5595179" y="40690"/>
                </a:lnTo>
                <a:lnTo>
                  <a:pt x="5589279" y="36486"/>
                </a:lnTo>
                <a:lnTo>
                  <a:pt x="5607295" y="36499"/>
                </a:lnTo>
                <a:lnTo>
                  <a:pt x="5607714" y="36830"/>
                </a:lnTo>
                <a:lnTo>
                  <a:pt x="5612166" y="40690"/>
                </a:lnTo>
                <a:close/>
              </a:path>
              <a:path w="5666740" h="944245">
                <a:moveTo>
                  <a:pt x="5616962" y="45148"/>
                </a:moveTo>
                <a:lnTo>
                  <a:pt x="5600842" y="45147"/>
                </a:lnTo>
                <a:lnTo>
                  <a:pt x="5595080" y="40620"/>
                </a:lnTo>
                <a:lnTo>
                  <a:pt x="5612166" y="40690"/>
                </a:lnTo>
                <a:lnTo>
                  <a:pt x="5613543" y="41884"/>
                </a:lnTo>
                <a:lnTo>
                  <a:pt x="5616962" y="45148"/>
                </a:lnTo>
                <a:close/>
              </a:path>
              <a:path w="5666740" h="944245">
                <a:moveTo>
                  <a:pt x="5621659" y="49872"/>
                </a:moveTo>
                <a:lnTo>
                  <a:pt x="5606291" y="49872"/>
                </a:lnTo>
                <a:lnTo>
                  <a:pt x="5600842" y="45147"/>
                </a:lnTo>
                <a:lnTo>
                  <a:pt x="5616962" y="45148"/>
                </a:lnTo>
                <a:lnTo>
                  <a:pt x="5619131" y="47218"/>
                </a:lnTo>
                <a:lnTo>
                  <a:pt x="5621659" y="49872"/>
                </a:lnTo>
                <a:close/>
              </a:path>
              <a:path w="5666740" h="944245">
                <a:moveTo>
                  <a:pt x="5630615" y="60058"/>
                </a:moveTo>
                <a:lnTo>
                  <a:pt x="5616464" y="60058"/>
                </a:lnTo>
                <a:lnTo>
                  <a:pt x="5611321" y="54660"/>
                </a:lnTo>
                <a:lnTo>
                  <a:pt x="5606244" y="49831"/>
                </a:lnTo>
                <a:lnTo>
                  <a:pt x="5621659" y="49872"/>
                </a:lnTo>
                <a:lnTo>
                  <a:pt x="5624452" y="52806"/>
                </a:lnTo>
                <a:lnTo>
                  <a:pt x="5629507" y="58648"/>
                </a:lnTo>
                <a:lnTo>
                  <a:pt x="5630615" y="60058"/>
                </a:lnTo>
                <a:close/>
              </a:path>
              <a:path w="5666740" h="944245">
                <a:moveTo>
                  <a:pt x="5611498" y="54851"/>
                </a:moveTo>
                <a:lnTo>
                  <a:pt x="5611299" y="54660"/>
                </a:lnTo>
                <a:lnTo>
                  <a:pt x="5611498" y="54851"/>
                </a:lnTo>
                <a:close/>
              </a:path>
              <a:path w="5666740" h="944245">
                <a:moveTo>
                  <a:pt x="5634830" y="65519"/>
                </a:moveTo>
                <a:lnTo>
                  <a:pt x="5621176" y="65519"/>
                </a:lnTo>
                <a:lnTo>
                  <a:pt x="5616286" y="59880"/>
                </a:lnTo>
                <a:lnTo>
                  <a:pt x="5616464" y="60058"/>
                </a:lnTo>
                <a:lnTo>
                  <a:pt x="5630615" y="60058"/>
                </a:lnTo>
                <a:lnTo>
                  <a:pt x="5634117" y="64516"/>
                </a:lnTo>
                <a:lnTo>
                  <a:pt x="5634830" y="65519"/>
                </a:lnTo>
                <a:close/>
              </a:path>
              <a:path w="5666740" h="944245">
                <a:moveTo>
                  <a:pt x="5638850" y="71196"/>
                </a:moveTo>
                <a:lnTo>
                  <a:pt x="5625634" y="71196"/>
                </a:lnTo>
                <a:lnTo>
                  <a:pt x="5621119" y="65453"/>
                </a:lnTo>
                <a:lnTo>
                  <a:pt x="5634830" y="65519"/>
                </a:lnTo>
                <a:lnTo>
                  <a:pt x="5638850" y="71196"/>
                </a:lnTo>
                <a:close/>
              </a:path>
              <a:path w="5666740" h="944245">
                <a:moveTo>
                  <a:pt x="5642614" y="77076"/>
                </a:moveTo>
                <a:lnTo>
                  <a:pt x="5629812" y="77076"/>
                </a:lnTo>
                <a:lnTo>
                  <a:pt x="5625513" y="71043"/>
                </a:lnTo>
                <a:lnTo>
                  <a:pt x="5625634" y="71196"/>
                </a:lnTo>
                <a:lnTo>
                  <a:pt x="5638850" y="71196"/>
                </a:lnTo>
                <a:lnTo>
                  <a:pt x="5642614" y="77076"/>
                </a:lnTo>
                <a:close/>
              </a:path>
              <a:path w="5666740" h="944245">
                <a:moveTo>
                  <a:pt x="5646148" y="83172"/>
                </a:moveTo>
                <a:lnTo>
                  <a:pt x="5633711" y="83172"/>
                </a:lnTo>
                <a:lnTo>
                  <a:pt x="5629672" y="76880"/>
                </a:lnTo>
                <a:lnTo>
                  <a:pt x="5629812" y="77076"/>
                </a:lnTo>
                <a:lnTo>
                  <a:pt x="5642614" y="77076"/>
                </a:lnTo>
                <a:lnTo>
                  <a:pt x="5642931" y="77571"/>
                </a:lnTo>
                <a:lnTo>
                  <a:pt x="5646148" y="83172"/>
                </a:lnTo>
                <a:close/>
              </a:path>
              <a:path w="5666740" h="944245">
                <a:moveTo>
                  <a:pt x="5649433" y="89458"/>
                </a:moveTo>
                <a:lnTo>
                  <a:pt x="5637318" y="89458"/>
                </a:lnTo>
                <a:lnTo>
                  <a:pt x="5633571" y="82956"/>
                </a:lnTo>
                <a:lnTo>
                  <a:pt x="5633711" y="83172"/>
                </a:lnTo>
                <a:lnTo>
                  <a:pt x="5646148" y="83172"/>
                </a:lnTo>
                <a:lnTo>
                  <a:pt x="5646804" y="84315"/>
                </a:lnTo>
                <a:lnTo>
                  <a:pt x="5649433" y="89458"/>
                </a:lnTo>
                <a:close/>
              </a:path>
              <a:path w="5666740" h="944245">
                <a:moveTo>
                  <a:pt x="5655220" y="102590"/>
                </a:moveTo>
                <a:lnTo>
                  <a:pt x="5643629" y="102590"/>
                </a:lnTo>
                <a:lnTo>
                  <a:pt x="5640518" y="95694"/>
                </a:lnTo>
                <a:lnTo>
                  <a:pt x="5637228" y="89302"/>
                </a:lnTo>
                <a:lnTo>
                  <a:pt x="5637318" y="89458"/>
                </a:lnTo>
                <a:lnTo>
                  <a:pt x="5649433" y="89458"/>
                </a:lnTo>
                <a:lnTo>
                  <a:pt x="5650348" y="91249"/>
                </a:lnTo>
                <a:lnTo>
                  <a:pt x="5653561" y="98386"/>
                </a:lnTo>
                <a:lnTo>
                  <a:pt x="5655220" y="102590"/>
                </a:lnTo>
                <a:close/>
              </a:path>
              <a:path w="5666740" h="944245">
                <a:moveTo>
                  <a:pt x="5640620" y="95935"/>
                </a:moveTo>
                <a:lnTo>
                  <a:pt x="5640496" y="95694"/>
                </a:lnTo>
                <a:lnTo>
                  <a:pt x="5640620" y="95935"/>
                </a:lnTo>
                <a:close/>
              </a:path>
              <a:path w="5666740" h="944245">
                <a:moveTo>
                  <a:pt x="5657690" y="109397"/>
                </a:moveTo>
                <a:lnTo>
                  <a:pt x="5646309" y="109397"/>
                </a:lnTo>
                <a:lnTo>
                  <a:pt x="5643617" y="102563"/>
                </a:lnTo>
                <a:lnTo>
                  <a:pt x="5655220" y="102590"/>
                </a:lnTo>
                <a:lnTo>
                  <a:pt x="5656444" y="105689"/>
                </a:lnTo>
                <a:lnTo>
                  <a:pt x="5657690" y="109397"/>
                </a:lnTo>
                <a:close/>
              </a:path>
              <a:path w="5666740" h="944245">
                <a:moveTo>
                  <a:pt x="5659871" y="116382"/>
                </a:moveTo>
                <a:lnTo>
                  <a:pt x="5648659" y="116382"/>
                </a:lnTo>
                <a:lnTo>
                  <a:pt x="5648582" y="116116"/>
                </a:lnTo>
                <a:lnTo>
                  <a:pt x="5646257" y="109265"/>
                </a:lnTo>
                <a:lnTo>
                  <a:pt x="5646309" y="109397"/>
                </a:lnTo>
                <a:lnTo>
                  <a:pt x="5657690" y="109397"/>
                </a:lnTo>
                <a:lnTo>
                  <a:pt x="5658958" y="113169"/>
                </a:lnTo>
                <a:lnTo>
                  <a:pt x="5659871" y="116382"/>
                </a:lnTo>
                <a:close/>
              </a:path>
              <a:path w="5666740" h="944245">
                <a:moveTo>
                  <a:pt x="5648656" y="116374"/>
                </a:moveTo>
                <a:lnTo>
                  <a:pt x="5648569" y="116116"/>
                </a:lnTo>
                <a:lnTo>
                  <a:pt x="5648656" y="116374"/>
                </a:lnTo>
                <a:close/>
              </a:path>
              <a:path w="5666740" h="944245">
                <a:moveTo>
                  <a:pt x="5661746" y="123494"/>
                </a:moveTo>
                <a:lnTo>
                  <a:pt x="5650678" y="123494"/>
                </a:lnTo>
                <a:lnTo>
                  <a:pt x="5648656" y="116374"/>
                </a:lnTo>
                <a:lnTo>
                  <a:pt x="5659871" y="116382"/>
                </a:lnTo>
                <a:lnTo>
                  <a:pt x="5661130" y="120815"/>
                </a:lnTo>
                <a:lnTo>
                  <a:pt x="5661746" y="123494"/>
                </a:lnTo>
                <a:close/>
              </a:path>
              <a:path w="5666740" h="944245">
                <a:moveTo>
                  <a:pt x="5663305" y="130759"/>
                </a:moveTo>
                <a:lnTo>
                  <a:pt x="5652342" y="130759"/>
                </a:lnTo>
                <a:lnTo>
                  <a:pt x="5650651" y="123399"/>
                </a:lnTo>
                <a:lnTo>
                  <a:pt x="5661746" y="123494"/>
                </a:lnTo>
                <a:lnTo>
                  <a:pt x="5662921" y="128600"/>
                </a:lnTo>
                <a:lnTo>
                  <a:pt x="5663305" y="130759"/>
                </a:lnTo>
                <a:close/>
              </a:path>
              <a:path w="5666740" h="944245">
                <a:moveTo>
                  <a:pt x="5664536" y="138150"/>
                </a:moveTo>
                <a:lnTo>
                  <a:pt x="5653662" y="138150"/>
                </a:lnTo>
                <a:lnTo>
                  <a:pt x="5652328" y="130699"/>
                </a:lnTo>
                <a:lnTo>
                  <a:pt x="5663305" y="130759"/>
                </a:lnTo>
                <a:lnTo>
                  <a:pt x="5664330" y="136525"/>
                </a:lnTo>
                <a:lnTo>
                  <a:pt x="5664536" y="138150"/>
                </a:lnTo>
                <a:close/>
              </a:path>
              <a:path w="5666740" h="944245">
                <a:moveTo>
                  <a:pt x="5665428" y="145669"/>
                </a:moveTo>
                <a:lnTo>
                  <a:pt x="5654602" y="145669"/>
                </a:lnTo>
                <a:lnTo>
                  <a:pt x="5653612" y="137883"/>
                </a:lnTo>
                <a:lnTo>
                  <a:pt x="5653662" y="138150"/>
                </a:lnTo>
                <a:lnTo>
                  <a:pt x="5664536" y="138150"/>
                </a:lnTo>
                <a:lnTo>
                  <a:pt x="5665346" y="144576"/>
                </a:lnTo>
                <a:lnTo>
                  <a:pt x="5665428" y="145669"/>
                </a:lnTo>
                <a:close/>
              </a:path>
              <a:path w="5666740" h="944245">
                <a:moveTo>
                  <a:pt x="5665970" y="153288"/>
                </a:moveTo>
                <a:lnTo>
                  <a:pt x="5655174" y="153288"/>
                </a:lnTo>
                <a:lnTo>
                  <a:pt x="5654589" y="145567"/>
                </a:lnTo>
                <a:lnTo>
                  <a:pt x="5665428" y="145669"/>
                </a:lnTo>
                <a:lnTo>
                  <a:pt x="5665956" y="152742"/>
                </a:lnTo>
                <a:lnTo>
                  <a:pt x="5665970" y="153288"/>
                </a:lnTo>
                <a:close/>
              </a:path>
              <a:path w="5666740" h="944245">
                <a:moveTo>
                  <a:pt x="5666159" y="782802"/>
                </a:moveTo>
                <a:lnTo>
                  <a:pt x="5655364" y="782802"/>
                </a:lnTo>
                <a:lnTo>
                  <a:pt x="5655357" y="160743"/>
                </a:lnTo>
                <a:lnTo>
                  <a:pt x="5655165" y="153171"/>
                </a:lnTo>
                <a:lnTo>
                  <a:pt x="5665970" y="153288"/>
                </a:lnTo>
                <a:lnTo>
                  <a:pt x="5666159" y="160743"/>
                </a:lnTo>
                <a:lnTo>
                  <a:pt x="5666159" y="782802"/>
                </a:lnTo>
                <a:close/>
              </a:path>
              <a:path w="5666740" h="944245">
                <a:moveTo>
                  <a:pt x="5655364" y="161023"/>
                </a:moveTo>
                <a:lnTo>
                  <a:pt x="5655361" y="160883"/>
                </a:lnTo>
                <a:lnTo>
                  <a:pt x="5655364" y="161023"/>
                </a:lnTo>
                <a:close/>
              </a:path>
              <a:path w="5666740" h="944245">
                <a:moveTo>
                  <a:pt x="5665957" y="790663"/>
                </a:moveTo>
                <a:lnTo>
                  <a:pt x="5655161" y="790663"/>
                </a:lnTo>
                <a:lnTo>
                  <a:pt x="5655174" y="790397"/>
                </a:lnTo>
                <a:lnTo>
                  <a:pt x="5655364" y="782662"/>
                </a:lnTo>
                <a:lnTo>
                  <a:pt x="5655364" y="782802"/>
                </a:lnTo>
                <a:lnTo>
                  <a:pt x="5666159" y="782802"/>
                </a:lnTo>
                <a:lnTo>
                  <a:pt x="5665957" y="790663"/>
                </a:lnTo>
                <a:close/>
              </a:path>
              <a:path w="5666740" h="944245">
                <a:moveTo>
                  <a:pt x="5655165" y="790515"/>
                </a:moveTo>
                <a:close/>
              </a:path>
              <a:path w="5666740" h="944245">
                <a:moveTo>
                  <a:pt x="5665409" y="798283"/>
                </a:moveTo>
                <a:lnTo>
                  <a:pt x="5654577" y="798283"/>
                </a:lnTo>
                <a:lnTo>
                  <a:pt x="5654602" y="798017"/>
                </a:lnTo>
                <a:lnTo>
                  <a:pt x="5655165" y="790515"/>
                </a:lnTo>
                <a:lnTo>
                  <a:pt x="5655161" y="790663"/>
                </a:lnTo>
                <a:lnTo>
                  <a:pt x="5665957" y="790663"/>
                </a:lnTo>
                <a:lnTo>
                  <a:pt x="5665943" y="791210"/>
                </a:lnTo>
                <a:lnTo>
                  <a:pt x="5665409" y="798283"/>
                </a:lnTo>
                <a:close/>
              </a:path>
              <a:path w="5666740" h="944245">
                <a:moveTo>
                  <a:pt x="5654589" y="798118"/>
                </a:moveTo>
                <a:close/>
              </a:path>
              <a:path w="5666740" h="944245">
                <a:moveTo>
                  <a:pt x="5663257" y="813193"/>
                </a:moveTo>
                <a:lnTo>
                  <a:pt x="5652291" y="813193"/>
                </a:lnTo>
                <a:lnTo>
                  <a:pt x="5652342" y="812926"/>
                </a:lnTo>
                <a:lnTo>
                  <a:pt x="5653662" y="805535"/>
                </a:lnTo>
                <a:lnTo>
                  <a:pt x="5654589" y="798118"/>
                </a:lnTo>
                <a:lnTo>
                  <a:pt x="5654577" y="798283"/>
                </a:lnTo>
                <a:lnTo>
                  <a:pt x="5665409" y="798283"/>
                </a:lnTo>
                <a:lnTo>
                  <a:pt x="5665346" y="799109"/>
                </a:lnTo>
                <a:lnTo>
                  <a:pt x="5664330" y="807161"/>
                </a:lnTo>
                <a:lnTo>
                  <a:pt x="5663257" y="813193"/>
                </a:lnTo>
                <a:close/>
              </a:path>
              <a:path w="5666740" h="944245">
                <a:moveTo>
                  <a:pt x="5653612" y="805802"/>
                </a:moveTo>
                <a:lnTo>
                  <a:pt x="5653646" y="805535"/>
                </a:lnTo>
                <a:lnTo>
                  <a:pt x="5653612" y="805802"/>
                </a:lnTo>
                <a:close/>
              </a:path>
              <a:path w="5666740" h="944245">
                <a:moveTo>
                  <a:pt x="5652328" y="812986"/>
                </a:moveTo>
                <a:close/>
              </a:path>
              <a:path w="5666740" h="944245">
                <a:moveTo>
                  <a:pt x="5661688" y="820445"/>
                </a:moveTo>
                <a:lnTo>
                  <a:pt x="5650614" y="820445"/>
                </a:lnTo>
                <a:lnTo>
                  <a:pt x="5650678" y="820191"/>
                </a:lnTo>
                <a:lnTo>
                  <a:pt x="5652328" y="812986"/>
                </a:lnTo>
                <a:lnTo>
                  <a:pt x="5652291" y="813193"/>
                </a:lnTo>
                <a:lnTo>
                  <a:pt x="5663257" y="813193"/>
                </a:lnTo>
                <a:lnTo>
                  <a:pt x="5662921" y="815086"/>
                </a:lnTo>
                <a:lnTo>
                  <a:pt x="5661688" y="820445"/>
                </a:lnTo>
                <a:close/>
              </a:path>
              <a:path w="5666740" h="944245">
                <a:moveTo>
                  <a:pt x="5650651" y="820286"/>
                </a:moveTo>
                <a:close/>
              </a:path>
              <a:path w="5666740" h="944245">
                <a:moveTo>
                  <a:pt x="5659793" y="827570"/>
                </a:moveTo>
                <a:lnTo>
                  <a:pt x="5648582" y="827570"/>
                </a:lnTo>
                <a:lnTo>
                  <a:pt x="5648659" y="827303"/>
                </a:lnTo>
                <a:lnTo>
                  <a:pt x="5650651" y="820286"/>
                </a:lnTo>
                <a:lnTo>
                  <a:pt x="5650614" y="820445"/>
                </a:lnTo>
                <a:lnTo>
                  <a:pt x="5661688" y="820445"/>
                </a:lnTo>
                <a:lnTo>
                  <a:pt x="5661130" y="822871"/>
                </a:lnTo>
                <a:lnTo>
                  <a:pt x="5659793" y="827570"/>
                </a:lnTo>
                <a:close/>
              </a:path>
              <a:path w="5666740" h="944245">
                <a:moveTo>
                  <a:pt x="5648656" y="827311"/>
                </a:moveTo>
                <a:close/>
              </a:path>
              <a:path w="5666740" h="944245">
                <a:moveTo>
                  <a:pt x="5657610" y="834529"/>
                </a:moveTo>
                <a:lnTo>
                  <a:pt x="5646220" y="834529"/>
                </a:lnTo>
                <a:lnTo>
                  <a:pt x="5646309" y="834288"/>
                </a:lnTo>
                <a:lnTo>
                  <a:pt x="5648656" y="827311"/>
                </a:lnTo>
                <a:lnTo>
                  <a:pt x="5648582" y="827570"/>
                </a:lnTo>
                <a:lnTo>
                  <a:pt x="5659793" y="827570"/>
                </a:lnTo>
                <a:lnTo>
                  <a:pt x="5658882" y="830770"/>
                </a:lnTo>
                <a:lnTo>
                  <a:pt x="5657610" y="834529"/>
                </a:lnTo>
                <a:close/>
              </a:path>
              <a:path w="5666740" h="944245">
                <a:moveTo>
                  <a:pt x="5646257" y="834420"/>
                </a:moveTo>
                <a:lnTo>
                  <a:pt x="5646302" y="834288"/>
                </a:lnTo>
                <a:lnTo>
                  <a:pt x="5646257" y="834420"/>
                </a:lnTo>
                <a:close/>
              </a:path>
              <a:path w="5666740" h="944245">
                <a:moveTo>
                  <a:pt x="5655121" y="841349"/>
                </a:moveTo>
                <a:lnTo>
                  <a:pt x="5643528" y="841349"/>
                </a:lnTo>
                <a:lnTo>
                  <a:pt x="5643629" y="841095"/>
                </a:lnTo>
                <a:lnTo>
                  <a:pt x="5646257" y="834420"/>
                </a:lnTo>
                <a:lnTo>
                  <a:pt x="5657610" y="834529"/>
                </a:lnTo>
                <a:lnTo>
                  <a:pt x="5656355" y="838238"/>
                </a:lnTo>
                <a:lnTo>
                  <a:pt x="5655121" y="841349"/>
                </a:lnTo>
                <a:close/>
              </a:path>
              <a:path w="5666740" h="944245">
                <a:moveTo>
                  <a:pt x="5643617" y="841122"/>
                </a:moveTo>
                <a:close/>
              </a:path>
              <a:path w="5666740" h="944245">
                <a:moveTo>
                  <a:pt x="5652350" y="847991"/>
                </a:moveTo>
                <a:lnTo>
                  <a:pt x="5640518" y="847991"/>
                </a:lnTo>
                <a:lnTo>
                  <a:pt x="5643617" y="841122"/>
                </a:lnTo>
                <a:lnTo>
                  <a:pt x="5643528" y="841349"/>
                </a:lnTo>
                <a:lnTo>
                  <a:pt x="5655121" y="841349"/>
                </a:lnTo>
                <a:lnTo>
                  <a:pt x="5653459" y="845540"/>
                </a:lnTo>
                <a:lnTo>
                  <a:pt x="5652350" y="847991"/>
                </a:lnTo>
                <a:close/>
              </a:path>
              <a:path w="5666740" h="944245">
                <a:moveTo>
                  <a:pt x="5649315" y="854456"/>
                </a:moveTo>
                <a:lnTo>
                  <a:pt x="5637191" y="854456"/>
                </a:lnTo>
                <a:lnTo>
                  <a:pt x="5637318" y="854227"/>
                </a:lnTo>
                <a:lnTo>
                  <a:pt x="5640620" y="847750"/>
                </a:lnTo>
                <a:lnTo>
                  <a:pt x="5640518" y="847991"/>
                </a:lnTo>
                <a:lnTo>
                  <a:pt x="5652350" y="847991"/>
                </a:lnTo>
                <a:lnTo>
                  <a:pt x="5650233" y="852665"/>
                </a:lnTo>
                <a:lnTo>
                  <a:pt x="5649315" y="854456"/>
                </a:lnTo>
                <a:close/>
              </a:path>
              <a:path w="5666740" h="944245">
                <a:moveTo>
                  <a:pt x="5637228" y="854383"/>
                </a:moveTo>
                <a:lnTo>
                  <a:pt x="5637307" y="854227"/>
                </a:lnTo>
                <a:lnTo>
                  <a:pt x="5637228" y="854383"/>
                </a:lnTo>
                <a:close/>
              </a:path>
              <a:path w="5666740" h="944245">
                <a:moveTo>
                  <a:pt x="5642482" y="866825"/>
                </a:moveTo>
                <a:lnTo>
                  <a:pt x="5629659" y="866825"/>
                </a:lnTo>
                <a:lnTo>
                  <a:pt x="5629812" y="866609"/>
                </a:lnTo>
                <a:lnTo>
                  <a:pt x="5633711" y="860513"/>
                </a:lnTo>
                <a:lnTo>
                  <a:pt x="5637228" y="854383"/>
                </a:lnTo>
                <a:lnTo>
                  <a:pt x="5649315" y="854456"/>
                </a:lnTo>
                <a:lnTo>
                  <a:pt x="5646677" y="859599"/>
                </a:lnTo>
                <a:lnTo>
                  <a:pt x="5642791" y="866343"/>
                </a:lnTo>
                <a:lnTo>
                  <a:pt x="5642482" y="866825"/>
                </a:lnTo>
                <a:close/>
              </a:path>
              <a:path w="5666740" h="944245">
                <a:moveTo>
                  <a:pt x="5633571" y="860729"/>
                </a:moveTo>
                <a:lnTo>
                  <a:pt x="5633695" y="860513"/>
                </a:lnTo>
                <a:lnTo>
                  <a:pt x="5633571" y="860729"/>
                </a:lnTo>
                <a:close/>
              </a:path>
              <a:path w="5666740" h="944245">
                <a:moveTo>
                  <a:pt x="5629672" y="866805"/>
                </a:moveTo>
                <a:lnTo>
                  <a:pt x="5629798" y="866609"/>
                </a:lnTo>
                <a:lnTo>
                  <a:pt x="5629672" y="866805"/>
                </a:lnTo>
                <a:close/>
              </a:path>
              <a:path w="5666740" h="944245">
                <a:moveTo>
                  <a:pt x="5638711" y="872705"/>
                </a:moveTo>
                <a:lnTo>
                  <a:pt x="5625468" y="872705"/>
                </a:lnTo>
                <a:lnTo>
                  <a:pt x="5625634" y="872489"/>
                </a:lnTo>
                <a:lnTo>
                  <a:pt x="5629672" y="866805"/>
                </a:lnTo>
                <a:lnTo>
                  <a:pt x="5642482" y="866825"/>
                </a:lnTo>
                <a:lnTo>
                  <a:pt x="5638711" y="872705"/>
                </a:lnTo>
                <a:close/>
              </a:path>
              <a:path w="5666740" h="944245">
                <a:moveTo>
                  <a:pt x="5625513" y="872642"/>
                </a:moveTo>
                <a:lnTo>
                  <a:pt x="5625622" y="872489"/>
                </a:lnTo>
                <a:lnTo>
                  <a:pt x="5625513" y="872642"/>
                </a:lnTo>
                <a:close/>
              </a:path>
              <a:path w="5666740" h="944245">
                <a:moveTo>
                  <a:pt x="5634687" y="878370"/>
                </a:moveTo>
                <a:lnTo>
                  <a:pt x="5621011" y="878370"/>
                </a:lnTo>
                <a:lnTo>
                  <a:pt x="5621176" y="878166"/>
                </a:lnTo>
                <a:lnTo>
                  <a:pt x="5625513" y="872642"/>
                </a:lnTo>
                <a:lnTo>
                  <a:pt x="5638711" y="872705"/>
                </a:lnTo>
                <a:lnTo>
                  <a:pt x="5634687" y="878370"/>
                </a:lnTo>
                <a:close/>
              </a:path>
              <a:path w="5666740" h="944245">
                <a:moveTo>
                  <a:pt x="5621119" y="878232"/>
                </a:moveTo>
                <a:close/>
              </a:path>
              <a:path w="5666740" h="944245">
                <a:moveTo>
                  <a:pt x="5630471" y="883805"/>
                </a:moveTo>
                <a:lnTo>
                  <a:pt x="5616286" y="883805"/>
                </a:lnTo>
                <a:lnTo>
                  <a:pt x="5616464" y="883615"/>
                </a:lnTo>
                <a:lnTo>
                  <a:pt x="5621119" y="878232"/>
                </a:lnTo>
                <a:lnTo>
                  <a:pt x="5621011" y="878370"/>
                </a:lnTo>
                <a:lnTo>
                  <a:pt x="5634687" y="878370"/>
                </a:lnTo>
                <a:lnTo>
                  <a:pt x="5634117" y="879170"/>
                </a:lnTo>
                <a:lnTo>
                  <a:pt x="5630471" y="883805"/>
                </a:lnTo>
                <a:close/>
              </a:path>
              <a:path w="5666740" h="944245">
                <a:moveTo>
                  <a:pt x="5616321" y="883766"/>
                </a:moveTo>
                <a:lnTo>
                  <a:pt x="5616452" y="883615"/>
                </a:lnTo>
                <a:lnTo>
                  <a:pt x="5616321" y="883766"/>
                </a:lnTo>
                <a:close/>
              </a:path>
              <a:path w="5666740" h="944245">
                <a:moveTo>
                  <a:pt x="5626052" y="889025"/>
                </a:moveTo>
                <a:lnTo>
                  <a:pt x="5611321" y="889025"/>
                </a:lnTo>
                <a:lnTo>
                  <a:pt x="5616321" y="883766"/>
                </a:lnTo>
                <a:lnTo>
                  <a:pt x="5630471" y="883805"/>
                </a:lnTo>
                <a:lnTo>
                  <a:pt x="5629342" y="885240"/>
                </a:lnTo>
                <a:lnTo>
                  <a:pt x="5626052" y="889025"/>
                </a:lnTo>
                <a:close/>
              </a:path>
              <a:path w="5666740" h="944245">
                <a:moveTo>
                  <a:pt x="5621486" y="893991"/>
                </a:moveTo>
                <a:lnTo>
                  <a:pt x="5606101" y="893991"/>
                </a:lnTo>
                <a:lnTo>
                  <a:pt x="5606291" y="893813"/>
                </a:lnTo>
                <a:lnTo>
                  <a:pt x="5611498" y="888834"/>
                </a:lnTo>
                <a:lnTo>
                  <a:pt x="5611321" y="889025"/>
                </a:lnTo>
                <a:lnTo>
                  <a:pt x="5626052" y="889025"/>
                </a:lnTo>
                <a:lnTo>
                  <a:pt x="5624275" y="891070"/>
                </a:lnTo>
                <a:lnTo>
                  <a:pt x="5621486" y="893991"/>
                </a:lnTo>
                <a:close/>
              </a:path>
              <a:path w="5666740" h="944245">
                <a:moveTo>
                  <a:pt x="5606244" y="893854"/>
                </a:moveTo>
                <a:close/>
              </a:path>
              <a:path w="5666740" h="944245">
                <a:moveTo>
                  <a:pt x="5616793" y="898702"/>
                </a:moveTo>
                <a:lnTo>
                  <a:pt x="5600653" y="898702"/>
                </a:lnTo>
                <a:lnTo>
                  <a:pt x="5600843" y="898537"/>
                </a:lnTo>
                <a:lnTo>
                  <a:pt x="5606244" y="893854"/>
                </a:lnTo>
                <a:lnTo>
                  <a:pt x="5606101" y="893991"/>
                </a:lnTo>
                <a:lnTo>
                  <a:pt x="5621486" y="893991"/>
                </a:lnTo>
                <a:lnTo>
                  <a:pt x="5618941" y="896658"/>
                </a:lnTo>
                <a:lnTo>
                  <a:pt x="5616793" y="898702"/>
                </a:lnTo>
                <a:close/>
              </a:path>
              <a:path w="5666740" h="944245">
                <a:moveTo>
                  <a:pt x="5600842" y="898538"/>
                </a:moveTo>
                <a:close/>
              </a:path>
              <a:path w="5666740" h="944245">
                <a:moveTo>
                  <a:pt x="5611999" y="903147"/>
                </a:moveTo>
                <a:lnTo>
                  <a:pt x="5594976" y="903147"/>
                </a:lnTo>
                <a:lnTo>
                  <a:pt x="5595179" y="902995"/>
                </a:lnTo>
                <a:lnTo>
                  <a:pt x="5600842" y="898538"/>
                </a:lnTo>
                <a:lnTo>
                  <a:pt x="5600653" y="898702"/>
                </a:lnTo>
                <a:lnTo>
                  <a:pt x="5616793" y="898702"/>
                </a:lnTo>
                <a:lnTo>
                  <a:pt x="5613353" y="901979"/>
                </a:lnTo>
                <a:lnTo>
                  <a:pt x="5611999" y="903147"/>
                </a:lnTo>
                <a:close/>
              </a:path>
              <a:path w="5666740" h="944245">
                <a:moveTo>
                  <a:pt x="5595080" y="903066"/>
                </a:moveTo>
                <a:close/>
              </a:path>
              <a:path w="5666740" h="944245">
                <a:moveTo>
                  <a:pt x="5607107" y="907338"/>
                </a:moveTo>
                <a:lnTo>
                  <a:pt x="5589083" y="907338"/>
                </a:lnTo>
                <a:lnTo>
                  <a:pt x="5589299" y="907186"/>
                </a:lnTo>
                <a:lnTo>
                  <a:pt x="5595080" y="903066"/>
                </a:lnTo>
                <a:lnTo>
                  <a:pt x="5611999" y="903147"/>
                </a:lnTo>
                <a:lnTo>
                  <a:pt x="5607107" y="907338"/>
                </a:lnTo>
                <a:close/>
              </a:path>
              <a:path w="5666740" h="944245">
                <a:moveTo>
                  <a:pt x="5589279" y="907199"/>
                </a:moveTo>
                <a:close/>
              </a:path>
              <a:path w="5666740" h="944245">
                <a:moveTo>
                  <a:pt x="5602150" y="911237"/>
                </a:moveTo>
                <a:lnTo>
                  <a:pt x="5582987" y="911237"/>
                </a:lnTo>
                <a:lnTo>
                  <a:pt x="5583216" y="911098"/>
                </a:lnTo>
                <a:lnTo>
                  <a:pt x="5589279" y="907199"/>
                </a:lnTo>
                <a:lnTo>
                  <a:pt x="5589083" y="907338"/>
                </a:lnTo>
                <a:lnTo>
                  <a:pt x="5607107" y="907338"/>
                </a:lnTo>
                <a:lnTo>
                  <a:pt x="5602150" y="911237"/>
                </a:lnTo>
                <a:close/>
              </a:path>
              <a:path w="5666740" h="944245">
                <a:moveTo>
                  <a:pt x="5583110" y="911158"/>
                </a:moveTo>
                <a:close/>
              </a:path>
              <a:path w="5666740" h="944245">
                <a:moveTo>
                  <a:pt x="5597149" y="914844"/>
                </a:moveTo>
                <a:lnTo>
                  <a:pt x="5576700" y="914844"/>
                </a:lnTo>
                <a:lnTo>
                  <a:pt x="5576929" y="914717"/>
                </a:lnTo>
                <a:lnTo>
                  <a:pt x="5583110" y="911158"/>
                </a:lnTo>
                <a:lnTo>
                  <a:pt x="5602150" y="911237"/>
                </a:lnTo>
                <a:lnTo>
                  <a:pt x="5601440" y="911796"/>
                </a:lnTo>
                <a:lnTo>
                  <a:pt x="5597149" y="914844"/>
                </a:lnTo>
                <a:close/>
              </a:path>
              <a:path w="5666740" h="944245">
                <a:moveTo>
                  <a:pt x="5576859" y="914753"/>
                </a:moveTo>
                <a:close/>
              </a:path>
              <a:path w="5666740" h="944245">
                <a:moveTo>
                  <a:pt x="5592206" y="918146"/>
                </a:moveTo>
                <a:lnTo>
                  <a:pt x="5570223" y="918146"/>
                </a:lnTo>
                <a:lnTo>
                  <a:pt x="5570465" y="918032"/>
                </a:lnTo>
                <a:lnTo>
                  <a:pt x="5576859" y="914753"/>
                </a:lnTo>
                <a:lnTo>
                  <a:pt x="5576700" y="914844"/>
                </a:lnTo>
                <a:lnTo>
                  <a:pt x="5597149" y="914844"/>
                </a:lnTo>
                <a:lnTo>
                  <a:pt x="5595128" y="916279"/>
                </a:lnTo>
                <a:lnTo>
                  <a:pt x="5592206" y="918146"/>
                </a:lnTo>
                <a:close/>
              </a:path>
              <a:path w="5666740" h="944245">
                <a:moveTo>
                  <a:pt x="5570312" y="918101"/>
                </a:moveTo>
                <a:lnTo>
                  <a:pt x="5570447" y="918032"/>
                </a:lnTo>
                <a:lnTo>
                  <a:pt x="5570312" y="918101"/>
                </a:lnTo>
                <a:close/>
              </a:path>
              <a:path w="5666740" h="944245">
                <a:moveTo>
                  <a:pt x="5587397" y="921143"/>
                </a:moveTo>
                <a:lnTo>
                  <a:pt x="5563581" y="921143"/>
                </a:lnTo>
                <a:lnTo>
                  <a:pt x="5563823" y="921042"/>
                </a:lnTo>
                <a:lnTo>
                  <a:pt x="5570312" y="918101"/>
                </a:lnTo>
                <a:lnTo>
                  <a:pt x="5592206" y="918146"/>
                </a:lnTo>
                <a:lnTo>
                  <a:pt x="5588588" y="920457"/>
                </a:lnTo>
                <a:lnTo>
                  <a:pt x="5587397" y="921143"/>
                </a:lnTo>
                <a:close/>
              </a:path>
              <a:path w="5666740" h="944245">
                <a:moveTo>
                  <a:pt x="5563690" y="921094"/>
                </a:moveTo>
                <a:lnTo>
                  <a:pt x="5563823" y="921042"/>
                </a:lnTo>
                <a:lnTo>
                  <a:pt x="5563690" y="921094"/>
                </a:lnTo>
                <a:close/>
              </a:path>
              <a:path w="5666740" h="944245">
                <a:moveTo>
                  <a:pt x="5582724" y="923836"/>
                </a:moveTo>
                <a:lnTo>
                  <a:pt x="5556761" y="923836"/>
                </a:lnTo>
                <a:lnTo>
                  <a:pt x="5563690" y="921094"/>
                </a:lnTo>
                <a:lnTo>
                  <a:pt x="5587397" y="921143"/>
                </a:lnTo>
                <a:lnTo>
                  <a:pt x="5582724" y="923836"/>
                </a:lnTo>
                <a:close/>
              </a:path>
              <a:path w="5666740" h="944245">
                <a:moveTo>
                  <a:pt x="5578212" y="926185"/>
                </a:moveTo>
                <a:lnTo>
                  <a:pt x="5549789" y="926185"/>
                </a:lnTo>
                <a:lnTo>
                  <a:pt x="5550043" y="926109"/>
                </a:lnTo>
                <a:lnTo>
                  <a:pt x="5557015" y="923734"/>
                </a:lnTo>
                <a:lnTo>
                  <a:pt x="5556761" y="923836"/>
                </a:lnTo>
                <a:lnTo>
                  <a:pt x="5582724" y="923836"/>
                </a:lnTo>
                <a:lnTo>
                  <a:pt x="5582085" y="924204"/>
                </a:lnTo>
                <a:lnTo>
                  <a:pt x="5578212" y="926185"/>
                </a:lnTo>
                <a:close/>
              </a:path>
              <a:path w="5666740" h="944245">
                <a:moveTo>
                  <a:pt x="5549863" y="926160"/>
                </a:moveTo>
                <a:lnTo>
                  <a:pt x="5550014" y="926109"/>
                </a:lnTo>
                <a:lnTo>
                  <a:pt x="5549863" y="926160"/>
                </a:lnTo>
                <a:close/>
              </a:path>
              <a:path w="5666740" h="944245">
                <a:moveTo>
                  <a:pt x="5574178" y="928204"/>
                </a:moveTo>
                <a:lnTo>
                  <a:pt x="5542664" y="928204"/>
                </a:lnTo>
                <a:lnTo>
                  <a:pt x="5549863" y="926160"/>
                </a:lnTo>
                <a:lnTo>
                  <a:pt x="5578212" y="926185"/>
                </a:lnTo>
                <a:lnTo>
                  <a:pt x="5574910" y="927874"/>
                </a:lnTo>
                <a:lnTo>
                  <a:pt x="5574178" y="928204"/>
                </a:lnTo>
                <a:close/>
              </a:path>
              <a:path w="5666740" h="944245">
                <a:moveTo>
                  <a:pt x="5570489" y="929868"/>
                </a:moveTo>
                <a:lnTo>
                  <a:pt x="5535400" y="929868"/>
                </a:lnTo>
                <a:lnTo>
                  <a:pt x="5535667" y="929817"/>
                </a:lnTo>
                <a:lnTo>
                  <a:pt x="5542918" y="928128"/>
                </a:lnTo>
                <a:lnTo>
                  <a:pt x="5542664" y="928204"/>
                </a:lnTo>
                <a:lnTo>
                  <a:pt x="5574178" y="928204"/>
                </a:lnTo>
                <a:lnTo>
                  <a:pt x="5570489" y="929868"/>
                </a:lnTo>
                <a:close/>
              </a:path>
              <a:path w="5666740" h="944245">
                <a:moveTo>
                  <a:pt x="5535464" y="929853"/>
                </a:moveTo>
                <a:lnTo>
                  <a:pt x="5535620" y="929817"/>
                </a:lnTo>
                <a:lnTo>
                  <a:pt x="5535464" y="929853"/>
                </a:lnTo>
                <a:close/>
              </a:path>
              <a:path w="5666740" h="944245">
                <a:moveTo>
                  <a:pt x="5567558" y="931176"/>
                </a:moveTo>
                <a:lnTo>
                  <a:pt x="5528009" y="931176"/>
                </a:lnTo>
                <a:lnTo>
                  <a:pt x="5528275" y="931138"/>
                </a:lnTo>
                <a:lnTo>
                  <a:pt x="5535464" y="929853"/>
                </a:lnTo>
                <a:lnTo>
                  <a:pt x="5570489" y="929868"/>
                </a:lnTo>
                <a:lnTo>
                  <a:pt x="5567558" y="931176"/>
                </a:lnTo>
                <a:close/>
              </a:path>
              <a:path w="5666740" h="944245">
                <a:moveTo>
                  <a:pt x="5528092" y="931161"/>
                </a:moveTo>
                <a:lnTo>
                  <a:pt x="5528223" y="931138"/>
                </a:lnTo>
                <a:lnTo>
                  <a:pt x="5528092" y="931161"/>
                </a:lnTo>
                <a:close/>
              </a:path>
              <a:path w="5666740" h="944245">
                <a:moveTo>
                  <a:pt x="5565131" y="932129"/>
                </a:moveTo>
                <a:lnTo>
                  <a:pt x="5520490" y="932129"/>
                </a:lnTo>
                <a:lnTo>
                  <a:pt x="5520770" y="932103"/>
                </a:lnTo>
                <a:lnTo>
                  <a:pt x="5528092" y="931161"/>
                </a:lnTo>
                <a:lnTo>
                  <a:pt x="5567558" y="931176"/>
                </a:lnTo>
                <a:lnTo>
                  <a:pt x="5565131" y="932129"/>
                </a:lnTo>
                <a:close/>
              </a:path>
              <a:path w="5666740" h="944245">
                <a:moveTo>
                  <a:pt x="5520573" y="932118"/>
                </a:moveTo>
                <a:lnTo>
                  <a:pt x="5520770" y="932103"/>
                </a:lnTo>
                <a:lnTo>
                  <a:pt x="5520573" y="932118"/>
                </a:lnTo>
                <a:close/>
              </a:path>
              <a:path w="5666740" h="944245">
                <a:moveTo>
                  <a:pt x="5563674" y="932700"/>
                </a:moveTo>
                <a:lnTo>
                  <a:pt x="5512870" y="932700"/>
                </a:lnTo>
                <a:lnTo>
                  <a:pt x="5513137" y="932688"/>
                </a:lnTo>
                <a:lnTo>
                  <a:pt x="5520573" y="932118"/>
                </a:lnTo>
                <a:lnTo>
                  <a:pt x="5565131" y="932129"/>
                </a:lnTo>
                <a:lnTo>
                  <a:pt x="5563674" y="932700"/>
                </a:lnTo>
                <a:close/>
              </a:path>
              <a:path w="5666740" h="944245">
                <a:moveTo>
                  <a:pt x="5512988" y="932691"/>
                </a:moveTo>
                <a:lnTo>
                  <a:pt x="5513137" y="932688"/>
                </a:lnTo>
                <a:lnTo>
                  <a:pt x="5512988" y="932691"/>
                </a:lnTo>
                <a:close/>
              </a:path>
              <a:path w="5666740" h="944245">
                <a:moveTo>
                  <a:pt x="5546603" y="938288"/>
                </a:moveTo>
                <a:lnTo>
                  <a:pt x="10748" y="938288"/>
                </a:lnTo>
                <a:lnTo>
                  <a:pt x="10748" y="932891"/>
                </a:lnTo>
                <a:lnTo>
                  <a:pt x="5505136" y="932891"/>
                </a:lnTo>
                <a:lnTo>
                  <a:pt x="5512988" y="932691"/>
                </a:lnTo>
                <a:lnTo>
                  <a:pt x="5563674" y="932700"/>
                </a:lnTo>
                <a:lnTo>
                  <a:pt x="5560470" y="933958"/>
                </a:lnTo>
                <a:lnTo>
                  <a:pt x="5552990" y="936485"/>
                </a:lnTo>
                <a:lnTo>
                  <a:pt x="5546603" y="938288"/>
                </a:lnTo>
                <a:close/>
              </a:path>
              <a:path w="5666740" h="944245">
                <a:moveTo>
                  <a:pt x="10748" y="938288"/>
                </a:moveTo>
                <a:lnTo>
                  <a:pt x="5350" y="932891"/>
                </a:lnTo>
                <a:lnTo>
                  <a:pt x="10748" y="932891"/>
                </a:lnTo>
                <a:lnTo>
                  <a:pt x="10748" y="938288"/>
                </a:lnTo>
                <a:close/>
              </a:path>
            </a:pathLst>
          </a:custGeom>
          <a:solidFill>
            <a:srgbClr val="DDDDDD">
              <a:alpha val="901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2461908" y="2680796"/>
            <a:ext cx="3841909" cy="363241"/>
          </a:xfrm>
          <a:prstGeom prst="rect">
            <a:avLst/>
          </a:prstGeom>
        </p:spPr>
        <p:txBody>
          <a:bodyPr vert="horz" wrap="square" lIns="0" tIns="29528" rIns="0" bIns="0" rtlCol="0">
            <a:spAutoFit/>
          </a:bodyPr>
          <a:lstStyle/>
          <a:p>
            <a:pPr marL="9525" marR="3810">
              <a:lnSpc>
                <a:spcPts val="1298"/>
              </a:lnSpc>
              <a:spcBef>
                <a:spcPts val="233"/>
              </a:spcBef>
            </a:pPr>
            <a:r>
              <a:rPr sz="1200" spc="-4" dirty="0">
                <a:latin typeface="微软雅黑"/>
                <a:cs typeface="微软雅黑"/>
              </a:rPr>
              <a:t>Kub</a:t>
            </a:r>
            <a:r>
              <a:rPr sz="1200" dirty="0">
                <a:latin typeface="微软雅黑"/>
                <a:cs typeface="微软雅黑"/>
              </a:rPr>
              <a:t>e</a:t>
            </a:r>
            <a:r>
              <a:rPr sz="1200" spc="-8" dirty="0">
                <a:latin typeface="微软雅黑"/>
                <a:cs typeface="微软雅黑"/>
              </a:rPr>
              <a:t>r</a:t>
            </a:r>
            <a:r>
              <a:rPr sz="1200" spc="-4" dirty="0">
                <a:latin typeface="微软雅黑"/>
                <a:cs typeface="微软雅黑"/>
              </a:rPr>
              <a:t>n</a:t>
            </a:r>
            <a:r>
              <a:rPr sz="1200" dirty="0">
                <a:latin typeface="微软雅黑"/>
                <a:cs typeface="微软雅黑"/>
              </a:rPr>
              <a:t>e</a:t>
            </a:r>
            <a:r>
              <a:rPr sz="1200" spc="-15" dirty="0">
                <a:latin typeface="微软雅黑"/>
                <a:cs typeface="微软雅黑"/>
              </a:rPr>
              <a:t>t</a:t>
            </a:r>
            <a:r>
              <a:rPr sz="1200" dirty="0">
                <a:latin typeface="微软雅黑"/>
                <a:cs typeface="微软雅黑"/>
              </a:rPr>
              <a:t>e</a:t>
            </a:r>
            <a:r>
              <a:rPr sz="1200" spc="-4" dirty="0">
                <a:latin typeface="微软雅黑"/>
                <a:cs typeface="微软雅黑"/>
              </a:rPr>
              <a:t>s</a:t>
            </a:r>
            <a:r>
              <a:rPr sz="1200" dirty="0">
                <a:latin typeface="微软雅黑"/>
                <a:cs typeface="微软雅黑"/>
              </a:rPr>
              <a:t>是</a:t>
            </a:r>
            <a:r>
              <a:rPr sz="1200" spc="-4" dirty="0">
                <a:latin typeface="微软雅黑"/>
                <a:cs typeface="微软雅黑"/>
              </a:rPr>
              <a:t>Contain</a:t>
            </a:r>
            <a:r>
              <a:rPr sz="1200" dirty="0">
                <a:latin typeface="微软雅黑"/>
                <a:cs typeface="微软雅黑"/>
              </a:rPr>
              <a:t>e</a:t>
            </a:r>
            <a:r>
              <a:rPr sz="1200" spc="-4" dirty="0">
                <a:latin typeface="微软雅黑"/>
                <a:cs typeface="微软雅黑"/>
              </a:rPr>
              <a:t>r</a:t>
            </a:r>
            <a:r>
              <a:rPr sz="1200" dirty="0">
                <a:latin typeface="微软雅黑"/>
                <a:cs typeface="微软雅黑"/>
              </a:rPr>
              <a:t>的调度和管理平台，是容器云</a:t>
            </a:r>
            <a:r>
              <a:rPr sz="1200" spc="-4" dirty="0">
                <a:latin typeface="微软雅黑"/>
                <a:cs typeface="微软雅黑"/>
              </a:rPr>
              <a:t>中 </a:t>
            </a:r>
            <a:r>
              <a:rPr sz="1200" dirty="0">
                <a:latin typeface="微软雅黑"/>
                <a:cs typeface="微软雅黑"/>
              </a:rPr>
              <a:t>重要的部</a:t>
            </a:r>
            <a:r>
              <a:rPr sz="1200" spc="-4" dirty="0">
                <a:latin typeface="微软雅黑"/>
                <a:cs typeface="微软雅黑"/>
              </a:rPr>
              <a:t>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000" y="3454941"/>
            <a:ext cx="4241959" cy="701039"/>
          </a:xfrm>
          <a:custGeom>
            <a:avLst/>
            <a:gdLst/>
            <a:ahLst/>
            <a:cxnLst/>
            <a:rect l="l" t="t" r="r" b="b"/>
            <a:pathLst>
              <a:path w="5655945" h="934720">
                <a:moveTo>
                  <a:pt x="5500116" y="934212"/>
                </a:moveTo>
                <a:lnTo>
                  <a:pt x="0" y="934212"/>
                </a:lnTo>
                <a:lnTo>
                  <a:pt x="0" y="0"/>
                </a:lnTo>
                <a:lnTo>
                  <a:pt x="5500116" y="0"/>
                </a:lnTo>
                <a:lnTo>
                  <a:pt x="5548976" y="8230"/>
                </a:lnTo>
                <a:lnTo>
                  <a:pt x="5591513" y="30453"/>
                </a:lnTo>
                <a:lnTo>
                  <a:pt x="5625165" y="64104"/>
                </a:lnTo>
                <a:lnTo>
                  <a:pt x="5647369" y="106623"/>
                </a:lnTo>
                <a:lnTo>
                  <a:pt x="5655564" y="155448"/>
                </a:lnTo>
                <a:lnTo>
                  <a:pt x="5655564" y="778763"/>
                </a:lnTo>
                <a:lnTo>
                  <a:pt x="5647369" y="827557"/>
                </a:lnTo>
                <a:lnTo>
                  <a:pt x="5625165" y="870061"/>
                </a:lnTo>
                <a:lnTo>
                  <a:pt x="5591513" y="903713"/>
                </a:lnTo>
                <a:lnTo>
                  <a:pt x="5548976" y="925950"/>
                </a:lnTo>
                <a:lnTo>
                  <a:pt x="5500116" y="934212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281683" y="3451368"/>
            <a:ext cx="4250055" cy="708183"/>
          </a:xfrm>
          <a:custGeom>
            <a:avLst/>
            <a:gdLst/>
            <a:ahLst/>
            <a:cxnLst/>
            <a:rect l="l" t="t" r="r" b="b"/>
            <a:pathLst>
              <a:path w="5666740" h="944245">
                <a:moveTo>
                  <a:pt x="5505414" y="943673"/>
                </a:moveTo>
                <a:lnTo>
                  <a:pt x="5349" y="943673"/>
                </a:lnTo>
                <a:lnTo>
                  <a:pt x="3672" y="943419"/>
                </a:lnTo>
                <a:lnTo>
                  <a:pt x="0" y="5092"/>
                </a:lnTo>
                <a:lnTo>
                  <a:pt x="218" y="3721"/>
                </a:lnTo>
                <a:lnTo>
                  <a:pt x="980" y="2222"/>
                </a:lnTo>
                <a:lnTo>
                  <a:pt x="2174" y="1028"/>
                </a:lnTo>
                <a:lnTo>
                  <a:pt x="3672" y="266"/>
                </a:lnTo>
                <a:lnTo>
                  <a:pt x="5349" y="0"/>
                </a:lnTo>
                <a:lnTo>
                  <a:pt x="5505414" y="0"/>
                </a:lnTo>
                <a:lnTo>
                  <a:pt x="5545609" y="5092"/>
                </a:lnTo>
                <a:lnTo>
                  <a:pt x="5546682" y="5397"/>
                </a:lnTo>
                <a:lnTo>
                  <a:pt x="10746" y="5397"/>
                </a:lnTo>
                <a:lnTo>
                  <a:pt x="5349" y="10795"/>
                </a:lnTo>
                <a:lnTo>
                  <a:pt x="10746" y="10795"/>
                </a:lnTo>
                <a:lnTo>
                  <a:pt x="10746" y="932878"/>
                </a:lnTo>
                <a:lnTo>
                  <a:pt x="5349" y="932878"/>
                </a:lnTo>
                <a:lnTo>
                  <a:pt x="10746" y="938276"/>
                </a:lnTo>
                <a:lnTo>
                  <a:pt x="5546647" y="938276"/>
                </a:lnTo>
                <a:lnTo>
                  <a:pt x="5545343" y="938644"/>
                </a:lnTo>
                <a:lnTo>
                  <a:pt x="5537557" y="940435"/>
                </a:lnTo>
                <a:lnTo>
                  <a:pt x="5529633" y="941844"/>
                </a:lnTo>
                <a:lnTo>
                  <a:pt x="5521581" y="942860"/>
                </a:lnTo>
                <a:lnTo>
                  <a:pt x="5513415" y="943470"/>
                </a:lnTo>
                <a:lnTo>
                  <a:pt x="5505414" y="943673"/>
                </a:lnTo>
                <a:close/>
              </a:path>
              <a:path w="5666740" h="944245">
                <a:moveTo>
                  <a:pt x="10746" y="10795"/>
                </a:moveTo>
                <a:lnTo>
                  <a:pt x="5349" y="10795"/>
                </a:lnTo>
                <a:lnTo>
                  <a:pt x="10746" y="5397"/>
                </a:lnTo>
                <a:lnTo>
                  <a:pt x="10746" y="10795"/>
                </a:lnTo>
                <a:close/>
              </a:path>
              <a:path w="5666740" h="944245">
                <a:moveTo>
                  <a:pt x="5513135" y="10998"/>
                </a:moveTo>
                <a:lnTo>
                  <a:pt x="5505134" y="10795"/>
                </a:lnTo>
                <a:lnTo>
                  <a:pt x="10746" y="10795"/>
                </a:lnTo>
                <a:lnTo>
                  <a:pt x="10746" y="5397"/>
                </a:lnTo>
                <a:lnTo>
                  <a:pt x="5546682" y="5397"/>
                </a:lnTo>
                <a:lnTo>
                  <a:pt x="5552988" y="7188"/>
                </a:lnTo>
                <a:lnTo>
                  <a:pt x="5560722" y="9804"/>
                </a:lnTo>
                <a:lnTo>
                  <a:pt x="5563689" y="10972"/>
                </a:lnTo>
                <a:lnTo>
                  <a:pt x="5512869" y="10972"/>
                </a:lnTo>
                <a:lnTo>
                  <a:pt x="5513135" y="10998"/>
                </a:lnTo>
                <a:close/>
              </a:path>
              <a:path w="5666740" h="944245">
                <a:moveTo>
                  <a:pt x="5565236" y="11582"/>
                </a:moveTo>
                <a:lnTo>
                  <a:pt x="5520768" y="11582"/>
                </a:lnTo>
                <a:lnTo>
                  <a:pt x="5512869" y="10972"/>
                </a:lnTo>
                <a:lnTo>
                  <a:pt x="5563689" y="10972"/>
                </a:lnTo>
                <a:lnTo>
                  <a:pt x="5565236" y="11582"/>
                </a:lnTo>
                <a:close/>
              </a:path>
              <a:path w="5666740" h="944245">
                <a:moveTo>
                  <a:pt x="5567654" y="12534"/>
                </a:moveTo>
                <a:lnTo>
                  <a:pt x="5528274" y="12534"/>
                </a:lnTo>
                <a:lnTo>
                  <a:pt x="5520568" y="11566"/>
                </a:lnTo>
                <a:lnTo>
                  <a:pt x="5520768" y="11582"/>
                </a:lnTo>
                <a:lnTo>
                  <a:pt x="5565236" y="11582"/>
                </a:lnTo>
                <a:lnTo>
                  <a:pt x="5567654" y="12534"/>
                </a:lnTo>
                <a:close/>
              </a:path>
              <a:path w="5666740" h="944245">
                <a:moveTo>
                  <a:pt x="5570612" y="13868"/>
                </a:moveTo>
                <a:lnTo>
                  <a:pt x="5535665" y="13868"/>
                </a:lnTo>
                <a:lnTo>
                  <a:pt x="5528093" y="12512"/>
                </a:lnTo>
                <a:lnTo>
                  <a:pt x="5528274" y="12534"/>
                </a:lnTo>
                <a:lnTo>
                  <a:pt x="5567654" y="12534"/>
                </a:lnTo>
                <a:lnTo>
                  <a:pt x="5570612" y="13868"/>
                </a:lnTo>
                <a:close/>
              </a:path>
              <a:path w="5666740" h="944245">
                <a:moveTo>
                  <a:pt x="5574309" y="15544"/>
                </a:moveTo>
                <a:lnTo>
                  <a:pt x="5542917" y="15544"/>
                </a:lnTo>
                <a:lnTo>
                  <a:pt x="5535458" y="13831"/>
                </a:lnTo>
                <a:lnTo>
                  <a:pt x="5535665" y="13868"/>
                </a:lnTo>
                <a:lnTo>
                  <a:pt x="5570612" y="13868"/>
                </a:lnTo>
                <a:lnTo>
                  <a:pt x="5574309" y="15544"/>
                </a:lnTo>
                <a:close/>
              </a:path>
              <a:path w="5666740" h="944245">
                <a:moveTo>
                  <a:pt x="5578369" y="17576"/>
                </a:moveTo>
                <a:lnTo>
                  <a:pt x="5550042" y="17576"/>
                </a:lnTo>
                <a:lnTo>
                  <a:pt x="5542758" y="15508"/>
                </a:lnTo>
                <a:lnTo>
                  <a:pt x="5542917" y="15544"/>
                </a:lnTo>
                <a:lnTo>
                  <a:pt x="5574309" y="15544"/>
                </a:lnTo>
                <a:lnTo>
                  <a:pt x="5575149" y="15925"/>
                </a:lnTo>
                <a:lnTo>
                  <a:pt x="5578369" y="17576"/>
                </a:lnTo>
                <a:close/>
              </a:path>
              <a:path w="5666740" h="944245">
                <a:moveTo>
                  <a:pt x="5582878" y="19938"/>
                </a:moveTo>
                <a:lnTo>
                  <a:pt x="5557014" y="19938"/>
                </a:lnTo>
                <a:lnTo>
                  <a:pt x="5549864" y="17526"/>
                </a:lnTo>
                <a:lnTo>
                  <a:pt x="5550042" y="17576"/>
                </a:lnTo>
                <a:lnTo>
                  <a:pt x="5578369" y="17576"/>
                </a:lnTo>
                <a:lnTo>
                  <a:pt x="5582084" y="19481"/>
                </a:lnTo>
                <a:lnTo>
                  <a:pt x="5582878" y="19938"/>
                </a:lnTo>
                <a:close/>
              </a:path>
              <a:path w="5666740" h="944245">
                <a:moveTo>
                  <a:pt x="5587557" y="22631"/>
                </a:moveTo>
                <a:lnTo>
                  <a:pt x="5563821" y="22631"/>
                </a:lnTo>
                <a:lnTo>
                  <a:pt x="5556816" y="19872"/>
                </a:lnTo>
                <a:lnTo>
                  <a:pt x="5557014" y="19938"/>
                </a:lnTo>
                <a:lnTo>
                  <a:pt x="5582878" y="19938"/>
                </a:lnTo>
                <a:lnTo>
                  <a:pt x="5587557" y="22631"/>
                </a:lnTo>
                <a:close/>
              </a:path>
              <a:path w="5666740" h="944245">
                <a:moveTo>
                  <a:pt x="5592375" y="25641"/>
                </a:moveTo>
                <a:lnTo>
                  <a:pt x="5570463" y="25641"/>
                </a:lnTo>
                <a:lnTo>
                  <a:pt x="5563692" y="22580"/>
                </a:lnTo>
                <a:lnTo>
                  <a:pt x="5563821" y="22631"/>
                </a:lnTo>
                <a:lnTo>
                  <a:pt x="5587557" y="22631"/>
                </a:lnTo>
                <a:lnTo>
                  <a:pt x="5588815" y="23355"/>
                </a:lnTo>
                <a:lnTo>
                  <a:pt x="5592375" y="25641"/>
                </a:lnTo>
                <a:close/>
              </a:path>
              <a:path w="5666740" h="944245">
                <a:moveTo>
                  <a:pt x="5597335" y="28968"/>
                </a:moveTo>
                <a:lnTo>
                  <a:pt x="5576927" y="28968"/>
                </a:lnTo>
                <a:lnTo>
                  <a:pt x="5570307" y="25570"/>
                </a:lnTo>
                <a:lnTo>
                  <a:pt x="5570463" y="25641"/>
                </a:lnTo>
                <a:lnTo>
                  <a:pt x="5592375" y="25641"/>
                </a:lnTo>
                <a:lnTo>
                  <a:pt x="5595342" y="27546"/>
                </a:lnTo>
                <a:lnTo>
                  <a:pt x="5597335" y="28968"/>
                </a:lnTo>
                <a:close/>
              </a:path>
              <a:path w="5666740" h="944245">
                <a:moveTo>
                  <a:pt x="5602336" y="32588"/>
                </a:moveTo>
                <a:lnTo>
                  <a:pt x="5583214" y="32588"/>
                </a:lnTo>
                <a:lnTo>
                  <a:pt x="5576855" y="28931"/>
                </a:lnTo>
                <a:lnTo>
                  <a:pt x="5597335" y="28968"/>
                </a:lnTo>
                <a:lnTo>
                  <a:pt x="5601642" y="32042"/>
                </a:lnTo>
                <a:lnTo>
                  <a:pt x="5602336" y="32588"/>
                </a:lnTo>
                <a:close/>
              </a:path>
              <a:path w="5666740" h="944245">
                <a:moveTo>
                  <a:pt x="5607292" y="36487"/>
                </a:moveTo>
                <a:lnTo>
                  <a:pt x="5589297" y="36487"/>
                </a:lnTo>
                <a:lnTo>
                  <a:pt x="5583113" y="32529"/>
                </a:lnTo>
                <a:lnTo>
                  <a:pt x="5602336" y="32588"/>
                </a:lnTo>
                <a:lnTo>
                  <a:pt x="5607292" y="36487"/>
                </a:lnTo>
                <a:close/>
              </a:path>
              <a:path w="5666740" h="944245">
                <a:moveTo>
                  <a:pt x="5612154" y="40678"/>
                </a:moveTo>
                <a:lnTo>
                  <a:pt x="5595177" y="40678"/>
                </a:lnTo>
                <a:lnTo>
                  <a:pt x="5589103" y="36363"/>
                </a:lnTo>
                <a:lnTo>
                  <a:pt x="5589297" y="36487"/>
                </a:lnTo>
                <a:lnTo>
                  <a:pt x="5607292" y="36487"/>
                </a:lnTo>
                <a:lnTo>
                  <a:pt x="5607712" y="36817"/>
                </a:lnTo>
                <a:lnTo>
                  <a:pt x="5612154" y="40678"/>
                </a:lnTo>
                <a:close/>
              </a:path>
              <a:path w="5666740" h="944245">
                <a:moveTo>
                  <a:pt x="5621651" y="49860"/>
                </a:moveTo>
                <a:lnTo>
                  <a:pt x="5606290" y="49860"/>
                </a:lnTo>
                <a:lnTo>
                  <a:pt x="5600651" y="44983"/>
                </a:lnTo>
                <a:lnTo>
                  <a:pt x="5595078" y="40607"/>
                </a:lnTo>
                <a:lnTo>
                  <a:pt x="5612154" y="40678"/>
                </a:lnTo>
                <a:lnTo>
                  <a:pt x="5613542" y="41884"/>
                </a:lnTo>
                <a:lnTo>
                  <a:pt x="5619130" y="47205"/>
                </a:lnTo>
                <a:lnTo>
                  <a:pt x="5621651" y="49860"/>
                </a:lnTo>
                <a:close/>
              </a:path>
              <a:path w="5666740" h="944245">
                <a:moveTo>
                  <a:pt x="5626213" y="54838"/>
                </a:moveTo>
                <a:lnTo>
                  <a:pt x="5611497" y="54838"/>
                </a:lnTo>
                <a:lnTo>
                  <a:pt x="5606103" y="49698"/>
                </a:lnTo>
                <a:lnTo>
                  <a:pt x="5606290" y="49860"/>
                </a:lnTo>
                <a:lnTo>
                  <a:pt x="5621651" y="49860"/>
                </a:lnTo>
                <a:lnTo>
                  <a:pt x="5624451" y="52806"/>
                </a:lnTo>
                <a:lnTo>
                  <a:pt x="5626213" y="54838"/>
                </a:lnTo>
                <a:close/>
              </a:path>
              <a:path w="5666740" h="944245">
                <a:moveTo>
                  <a:pt x="5630619" y="60058"/>
                </a:moveTo>
                <a:lnTo>
                  <a:pt x="5616463" y="60058"/>
                </a:lnTo>
                <a:lnTo>
                  <a:pt x="5611406" y="54751"/>
                </a:lnTo>
                <a:lnTo>
                  <a:pt x="5626213" y="54838"/>
                </a:lnTo>
                <a:lnTo>
                  <a:pt x="5629505" y="58635"/>
                </a:lnTo>
                <a:lnTo>
                  <a:pt x="5630619" y="60058"/>
                </a:lnTo>
                <a:close/>
              </a:path>
              <a:path w="5666740" h="944245">
                <a:moveTo>
                  <a:pt x="5634827" y="65506"/>
                </a:moveTo>
                <a:lnTo>
                  <a:pt x="5621174" y="65506"/>
                </a:lnTo>
                <a:lnTo>
                  <a:pt x="5616322" y="59911"/>
                </a:lnTo>
                <a:lnTo>
                  <a:pt x="5616463" y="60058"/>
                </a:lnTo>
                <a:lnTo>
                  <a:pt x="5630619" y="60058"/>
                </a:lnTo>
                <a:lnTo>
                  <a:pt x="5634268" y="64719"/>
                </a:lnTo>
                <a:lnTo>
                  <a:pt x="5634827" y="65506"/>
                </a:lnTo>
                <a:close/>
              </a:path>
              <a:path w="5666740" h="944245">
                <a:moveTo>
                  <a:pt x="5638849" y="71183"/>
                </a:moveTo>
                <a:lnTo>
                  <a:pt x="5625632" y="71183"/>
                </a:lnTo>
                <a:lnTo>
                  <a:pt x="5621010" y="65317"/>
                </a:lnTo>
                <a:lnTo>
                  <a:pt x="5621174" y="65506"/>
                </a:lnTo>
                <a:lnTo>
                  <a:pt x="5634827" y="65506"/>
                </a:lnTo>
                <a:lnTo>
                  <a:pt x="5638849" y="71183"/>
                </a:lnTo>
                <a:close/>
              </a:path>
              <a:path w="5666740" h="944245">
                <a:moveTo>
                  <a:pt x="5642620" y="77076"/>
                </a:moveTo>
                <a:lnTo>
                  <a:pt x="5629810" y="77076"/>
                </a:lnTo>
                <a:lnTo>
                  <a:pt x="5625467" y="70980"/>
                </a:lnTo>
                <a:lnTo>
                  <a:pt x="5625632" y="71183"/>
                </a:lnTo>
                <a:lnTo>
                  <a:pt x="5638849" y="71183"/>
                </a:lnTo>
                <a:lnTo>
                  <a:pt x="5642620" y="77076"/>
                </a:lnTo>
                <a:close/>
              </a:path>
              <a:path w="5666740" h="944245">
                <a:moveTo>
                  <a:pt x="5646154" y="83172"/>
                </a:moveTo>
                <a:lnTo>
                  <a:pt x="5633709" y="83172"/>
                </a:lnTo>
                <a:lnTo>
                  <a:pt x="5629671" y="76880"/>
                </a:lnTo>
                <a:lnTo>
                  <a:pt x="5629810" y="77076"/>
                </a:lnTo>
                <a:lnTo>
                  <a:pt x="5642620" y="77076"/>
                </a:lnTo>
                <a:lnTo>
                  <a:pt x="5642929" y="77558"/>
                </a:lnTo>
                <a:lnTo>
                  <a:pt x="5646154" y="83172"/>
                </a:lnTo>
                <a:close/>
              </a:path>
              <a:path w="5666740" h="944245">
                <a:moveTo>
                  <a:pt x="5649433" y="89458"/>
                </a:moveTo>
                <a:lnTo>
                  <a:pt x="5637316" y="89458"/>
                </a:lnTo>
                <a:lnTo>
                  <a:pt x="5633630" y="83048"/>
                </a:lnTo>
                <a:lnTo>
                  <a:pt x="5646154" y="83172"/>
                </a:lnTo>
                <a:lnTo>
                  <a:pt x="5646803" y="84302"/>
                </a:lnTo>
                <a:lnTo>
                  <a:pt x="5649433" y="89458"/>
                </a:lnTo>
                <a:close/>
              </a:path>
              <a:path w="5666740" h="944245">
                <a:moveTo>
                  <a:pt x="5655216" y="102577"/>
                </a:moveTo>
                <a:lnTo>
                  <a:pt x="5643628" y="102577"/>
                </a:lnTo>
                <a:lnTo>
                  <a:pt x="5640516" y="95694"/>
                </a:lnTo>
                <a:lnTo>
                  <a:pt x="5637225" y="89300"/>
                </a:lnTo>
                <a:lnTo>
                  <a:pt x="5637316" y="89458"/>
                </a:lnTo>
                <a:lnTo>
                  <a:pt x="5649433" y="89458"/>
                </a:lnTo>
                <a:lnTo>
                  <a:pt x="5650346" y="91249"/>
                </a:lnTo>
                <a:lnTo>
                  <a:pt x="5653559" y="98374"/>
                </a:lnTo>
                <a:lnTo>
                  <a:pt x="5655216" y="102577"/>
                </a:lnTo>
                <a:close/>
              </a:path>
              <a:path w="5666740" h="944245">
                <a:moveTo>
                  <a:pt x="5640618" y="95935"/>
                </a:moveTo>
                <a:lnTo>
                  <a:pt x="5640495" y="95694"/>
                </a:lnTo>
                <a:lnTo>
                  <a:pt x="5640618" y="95935"/>
                </a:lnTo>
                <a:close/>
              </a:path>
              <a:path w="5666740" h="944245">
                <a:moveTo>
                  <a:pt x="5657689" y="109397"/>
                </a:moveTo>
                <a:lnTo>
                  <a:pt x="5646308" y="109397"/>
                </a:lnTo>
                <a:lnTo>
                  <a:pt x="5643577" y="102465"/>
                </a:lnTo>
                <a:lnTo>
                  <a:pt x="5655216" y="102577"/>
                </a:lnTo>
                <a:lnTo>
                  <a:pt x="5656442" y="105689"/>
                </a:lnTo>
                <a:lnTo>
                  <a:pt x="5657689" y="109397"/>
                </a:lnTo>
                <a:close/>
              </a:path>
              <a:path w="5666740" h="944245">
                <a:moveTo>
                  <a:pt x="5659867" y="116370"/>
                </a:moveTo>
                <a:lnTo>
                  <a:pt x="5648657" y="116370"/>
                </a:lnTo>
                <a:lnTo>
                  <a:pt x="5646285" y="109341"/>
                </a:lnTo>
                <a:lnTo>
                  <a:pt x="5657689" y="109397"/>
                </a:lnTo>
                <a:lnTo>
                  <a:pt x="5658957" y="113169"/>
                </a:lnTo>
                <a:lnTo>
                  <a:pt x="5659867" y="116370"/>
                </a:lnTo>
                <a:close/>
              </a:path>
              <a:path w="5666740" h="944245">
                <a:moveTo>
                  <a:pt x="5661747" y="123494"/>
                </a:moveTo>
                <a:lnTo>
                  <a:pt x="5650676" y="123494"/>
                </a:lnTo>
                <a:lnTo>
                  <a:pt x="5648631" y="116294"/>
                </a:lnTo>
                <a:lnTo>
                  <a:pt x="5659867" y="116370"/>
                </a:lnTo>
                <a:lnTo>
                  <a:pt x="5661128" y="120802"/>
                </a:lnTo>
                <a:lnTo>
                  <a:pt x="5661747" y="123494"/>
                </a:lnTo>
                <a:close/>
              </a:path>
              <a:path w="5666740" h="944245">
                <a:moveTo>
                  <a:pt x="5663303" y="130759"/>
                </a:moveTo>
                <a:lnTo>
                  <a:pt x="5652340" y="130759"/>
                </a:lnTo>
                <a:lnTo>
                  <a:pt x="5650649" y="123399"/>
                </a:lnTo>
                <a:lnTo>
                  <a:pt x="5661747" y="123494"/>
                </a:lnTo>
                <a:lnTo>
                  <a:pt x="5662919" y="128600"/>
                </a:lnTo>
                <a:lnTo>
                  <a:pt x="5663303" y="130759"/>
                </a:lnTo>
                <a:close/>
              </a:path>
              <a:path w="5666740" h="944245">
                <a:moveTo>
                  <a:pt x="5664534" y="138150"/>
                </a:moveTo>
                <a:lnTo>
                  <a:pt x="5653661" y="138150"/>
                </a:lnTo>
                <a:lnTo>
                  <a:pt x="5652326" y="130699"/>
                </a:lnTo>
                <a:lnTo>
                  <a:pt x="5663303" y="130759"/>
                </a:lnTo>
                <a:lnTo>
                  <a:pt x="5664329" y="136525"/>
                </a:lnTo>
                <a:lnTo>
                  <a:pt x="5664534" y="138150"/>
                </a:lnTo>
                <a:close/>
              </a:path>
              <a:path w="5666740" h="944245">
                <a:moveTo>
                  <a:pt x="5665425" y="145656"/>
                </a:moveTo>
                <a:lnTo>
                  <a:pt x="5654601" y="145656"/>
                </a:lnTo>
                <a:lnTo>
                  <a:pt x="5653610" y="137883"/>
                </a:lnTo>
                <a:lnTo>
                  <a:pt x="5653661" y="138150"/>
                </a:lnTo>
                <a:lnTo>
                  <a:pt x="5664534" y="138150"/>
                </a:lnTo>
                <a:lnTo>
                  <a:pt x="5665345" y="144576"/>
                </a:lnTo>
                <a:lnTo>
                  <a:pt x="5665425" y="145656"/>
                </a:lnTo>
                <a:close/>
              </a:path>
              <a:path w="5666740" h="944245">
                <a:moveTo>
                  <a:pt x="5665968" y="153288"/>
                </a:moveTo>
                <a:lnTo>
                  <a:pt x="5655172" y="153288"/>
                </a:lnTo>
                <a:lnTo>
                  <a:pt x="5654588" y="145555"/>
                </a:lnTo>
                <a:lnTo>
                  <a:pt x="5665425" y="145656"/>
                </a:lnTo>
                <a:lnTo>
                  <a:pt x="5665954" y="152742"/>
                </a:lnTo>
                <a:lnTo>
                  <a:pt x="5665968" y="153288"/>
                </a:lnTo>
                <a:close/>
              </a:path>
              <a:path w="5666740" h="944245">
                <a:moveTo>
                  <a:pt x="5666158" y="782789"/>
                </a:moveTo>
                <a:lnTo>
                  <a:pt x="5655363" y="782789"/>
                </a:lnTo>
                <a:lnTo>
                  <a:pt x="5655356" y="160743"/>
                </a:lnTo>
                <a:lnTo>
                  <a:pt x="5655164" y="153177"/>
                </a:lnTo>
                <a:lnTo>
                  <a:pt x="5665968" y="153288"/>
                </a:lnTo>
                <a:lnTo>
                  <a:pt x="5666158" y="160743"/>
                </a:lnTo>
                <a:lnTo>
                  <a:pt x="5666158" y="782789"/>
                </a:lnTo>
                <a:close/>
              </a:path>
              <a:path w="5666740" h="944245">
                <a:moveTo>
                  <a:pt x="5655363" y="161010"/>
                </a:moveTo>
                <a:close/>
              </a:path>
              <a:path w="5666740" h="944245">
                <a:moveTo>
                  <a:pt x="5665956" y="790663"/>
                </a:moveTo>
                <a:lnTo>
                  <a:pt x="5655159" y="790663"/>
                </a:lnTo>
                <a:lnTo>
                  <a:pt x="5655172" y="790384"/>
                </a:lnTo>
                <a:lnTo>
                  <a:pt x="5655363" y="782662"/>
                </a:lnTo>
                <a:lnTo>
                  <a:pt x="5666158" y="782789"/>
                </a:lnTo>
                <a:lnTo>
                  <a:pt x="5665956" y="790663"/>
                </a:lnTo>
                <a:close/>
              </a:path>
              <a:path w="5666740" h="944245">
                <a:moveTo>
                  <a:pt x="5655164" y="790496"/>
                </a:moveTo>
                <a:close/>
              </a:path>
              <a:path w="5666740" h="944245">
                <a:moveTo>
                  <a:pt x="5665406" y="798283"/>
                </a:moveTo>
                <a:lnTo>
                  <a:pt x="5654575" y="798283"/>
                </a:lnTo>
                <a:lnTo>
                  <a:pt x="5654601" y="798017"/>
                </a:lnTo>
                <a:lnTo>
                  <a:pt x="5655164" y="790496"/>
                </a:lnTo>
                <a:lnTo>
                  <a:pt x="5655159" y="790663"/>
                </a:lnTo>
                <a:lnTo>
                  <a:pt x="5665956" y="790663"/>
                </a:lnTo>
                <a:lnTo>
                  <a:pt x="5665942" y="791210"/>
                </a:lnTo>
                <a:lnTo>
                  <a:pt x="5665406" y="798283"/>
                </a:lnTo>
                <a:close/>
              </a:path>
              <a:path w="5666740" h="944245">
                <a:moveTo>
                  <a:pt x="5654588" y="798118"/>
                </a:moveTo>
                <a:close/>
              </a:path>
              <a:path w="5666740" h="944245">
                <a:moveTo>
                  <a:pt x="5663258" y="813181"/>
                </a:moveTo>
                <a:lnTo>
                  <a:pt x="5652289" y="813181"/>
                </a:lnTo>
                <a:lnTo>
                  <a:pt x="5652340" y="812914"/>
                </a:lnTo>
                <a:lnTo>
                  <a:pt x="5653661" y="805522"/>
                </a:lnTo>
                <a:lnTo>
                  <a:pt x="5654588" y="798118"/>
                </a:lnTo>
                <a:lnTo>
                  <a:pt x="5654575" y="798283"/>
                </a:lnTo>
                <a:lnTo>
                  <a:pt x="5665406" y="798283"/>
                </a:lnTo>
                <a:lnTo>
                  <a:pt x="5665345" y="799096"/>
                </a:lnTo>
                <a:lnTo>
                  <a:pt x="5664329" y="807161"/>
                </a:lnTo>
                <a:lnTo>
                  <a:pt x="5663258" y="813181"/>
                </a:lnTo>
                <a:close/>
              </a:path>
              <a:path w="5666740" h="944245">
                <a:moveTo>
                  <a:pt x="5653610" y="805789"/>
                </a:moveTo>
                <a:lnTo>
                  <a:pt x="5653644" y="805522"/>
                </a:lnTo>
                <a:lnTo>
                  <a:pt x="5653610" y="805789"/>
                </a:lnTo>
                <a:close/>
              </a:path>
              <a:path w="5666740" h="944245">
                <a:moveTo>
                  <a:pt x="5652326" y="812974"/>
                </a:moveTo>
                <a:close/>
              </a:path>
              <a:path w="5666740" h="944245">
                <a:moveTo>
                  <a:pt x="5661686" y="820445"/>
                </a:moveTo>
                <a:lnTo>
                  <a:pt x="5650613" y="820445"/>
                </a:lnTo>
                <a:lnTo>
                  <a:pt x="5650676" y="820178"/>
                </a:lnTo>
                <a:lnTo>
                  <a:pt x="5652326" y="812974"/>
                </a:lnTo>
                <a:lnTo>
                  <a:pt x="5652289" y="813181"/>
                </a:lnTo>
                <a:lnTo>
                  <a:pt x="5663258" y="813181"/>
                </a:lnTo>
                <a:lnTo>
                  <a:pt x="5662919" y="815086"/>
                </a:lnTo>
                <a:lnTo>
                  <a:pt x="5661686" y="820445"/>
                </a:lnTo>
                <a:close/>
              </a:path>
              <a:path w="5666740" h="944245">
                <a:moveTo>
                  <a:pt x="5650664" y="820221"/>
                </a:moveTo>
                <a:close/>
              </a:path>
              <a:path w="5666740" h="944245">
                <a:moveTo>
                  <a:pt x="5659793" y="827557"/>
                </a:moveTo>
                <a:lnTo>
                  <a:pt x="5648581" y="827557"/>
                </a:lnTo>
                <a:lnTo>
                  <a:pt x="5648657" y="827303"/>
                </a:lnTo>
                <a:lnTo>
                  <a:pt x="5650664" y="820221"/>
                </a:lnTo>
                <a:lnTo>
                  <a:pt x="5650613" y="820445"/>
                </a:lnTo>
                <a:lnTo>
                  <a:pt x="5661686" y="820445"/>
                </a:lnTo>
                <a:lnTo>
                  <a:pt x="5661128" y="822871"/>
                </a:lnTo>
                <a:lnTo>
                  <a:pt x="5659793" y="827557"/>
                </a:lnTo>
                <a:close/>
              </a:path>
              <a:path w="5666740" h="944245">
                <a:moveTo>
                  <a:pt x="5648631" y="827379"/>
                </a:moveTo>
                <a:close/>
              </a:path>
              <a:path w="5666740" h="944245">
                <a:moveTo>
                  <a:pt x="5657606" y="834529"/>
                </a:moveTo>
                <a:lnTo>
                  <a:pt x="5646219" y="834529"/>
                </a:lnTo>
                <a:lnTo>
                  <a:pt x="5646308" y="834275"/>
                </a:lnTo>
                <a:lnTo>
                  <a:pt x="5648631" y="827379"/>
                </a:lnTo>
                <a:lnTo>
                  <a:pt x="5648581" y="827557"/>
                </a:lnTo>
                <a:lnTo>
                  <a:pt x="5659793" y="827557"/>
                </a:lnTo>
                <a:lnTo>
                  <a:pt x="5658881" y="830757"/>
                </a:lnTo>
                <a:lnTo>
                  <a:pt x="5657606" y="834529"/>
                </a:lnTo>
                <a:close/>
              </a:path>
              <a:path w="5666740" h="944245">
                <a:moveTo>
                  <a:pt x="5646285" y="834332"/>
                </a:moveTo>
                <a:close/>
              </a:path>
              <a:path w="5666740" h="944245">
                <a:moveTo>
                  <a:pt x="5655124" y="841336"/>
                </a:moveTo>
                <a:lnTo>
                  <a:pt x="5643526" y="841336"/>
                </a:lnTo>
                <a:lnTo>
                  <a:pt x="5643628" y="841095"/>
                </a:lnTo>
                <a:lnTo>
                  <a:pt x="5646285" y="834332"/>
                </a:lnTo>
                <a:lnTo>
                  <a:pt x="5646219" y="834529"/>
                </a:lnTo>
                <a:lnTo>
                  <a:pt x="5657606" y="834529"/>
                </a:lnTo>
                <a:lnTo>
                  <a:pt x="5656353" y="838238"/>
                </a:lnTo>
                <a:lnTo>
                  <a:pt x="5655124" y="841336"/>
                </a:lnTo>
                <a:close/>
              </a:path>
              <a:path w="5666740" h="944245">
                <a:moveTo>
                  <a:pt x="5643577" y="841208"/>
                </a:moveTo>
                <a:close/>
              </a:path>
              <a:path w="5666740" h="944245">
                <a:moveTo>
                  <a:pt x="5652354" y="847979"/>
                </a:moveTo>
                <a:lnTo>
                  <a:pt x="5640516" y="847979"/>
                </a:lnTo>
                <a:lnTo>
                  <a:pt x="5643577" y="841208"/>
                </a:lnTo>
                <a:lnTo>
                  <a:pt x="5643526" y="841336"/>
                </a:lnTo>
                <a:lnTo>
                  <a:pt x="5655124" y="841336"/>
                </a:lnTo>
                <a:lnTo>
                  <a:pt x="5653458" y="845540"/>
                </a:lnTo>
                <a:lnTo>
                  <a:pt x="5652354" y="847979"/>
                </a:lnTo>
                <a:close/>
              </a:path>
              <a:path w="5666740" h="944245">
                <a:moveTo>
                  <a:pt x="5649320" y="854443"/>
                </a:moveTo>
                <a:lnTo>
                  <a:pt x="5637189" y="854443"/>
                </a:lnTo>
                <a:lnTo>
                  <a:pt x="5637316" y="854214"/>
                </a:lnTo>
                <a:lnTo>
                  <a:pt x="5640618" y="847750"/>
                </a:lnTo>
                <a:lnTo>
                  <a:pt x="5640516" y="847979"/>
                </a:lnTo>
                <a:lnTo>
                  <a:pt x="5652354" y="847979"/>
                </a:lnTo>
                <a:lnTo>
                  <a:pt x="5650232" y="852665"/>
                </a:lnTo>
                <a:lnTo>
                  <a:pt x="5649320" y="854443"/>
                </a:lnTo>
                <a:close/>
              </a:path>
              <a:path w="5666740" h="944245">
                <a:moveTo>
                  <a:pt x="5637225" y="854372"/>
                </a:moveTo>
                <a:lnTo>
                  <a:pt x="5637306" y="854214"/>
                </a:lnTo>
                <a:lnTo>
                  <a:pt x="5637225" y="854372"/>
                </a:lnTo>
                <a:close/>
              </a:path>
              <a:path w="5666740" h="944245">
                <a:moveTo>
                  <a:pt x="5646026" y="860729"/>
                </a:moveTo>
                <a:lnTo>
                  <a:pt x="5633569" y="860729"/>
                </a:lnTo>
                <a:lnTo>
                  <a:pt x="5633709" y="860501"/>
                </a:lnTo>
                <a:lnTo>
                  <a:pt x="5637225" y="854372"/>
                </a:lnTo>
                <a:lnTo>
                  <a:pt x="5649320" y="854443"/>
                </a:lnTo>
                <a:lnTo>
                  <a:pt x="5646676" y="859599"/>
                </a:lnTo>
                <a:lnTo>
                  <a:pt x="5646026" y="860729"/>
                </a:lnTo>
                <a:close/>
              </a:path>
              <a:path w="5666740" h="944245">
                <a:moveTo>
                  <a:pt x="5633630" y="860624"/>
                </a:moveTo>
                <a:close/>
              </a:path>
              <a:path w="5666740" h="944245">
                <a:moveTo>
                  <a:pt x="5642482" y="866813"/>
                </a:moveTo>
                <a:lnTo>
                  <a:pt x="5629658" y="866813"/>
                </a:lnTo>
                <a:lnTo>
                  <a:pt x="5629810" y="866597"/>
                </a:lnTo>
                <a:lnTo>
                  <a:pt x="5633630" y="860624"/>
                </a:lnTo>
                <a:lnTo>
                  <a:pt x="5646026" y="860729"/>
                </a:lnTo>
                <a:lnTo>
                  <a:pt x="5642929" y="866114"/>
                </a:lnTo>
                <a:lnTo>
                  <a:pt x="5642482" y="866813"/>
                </a:lnTo>
                <a:close/>
              </a:path>
              <a:path w="5666740" h="944245">
                <a:moveTo>
                  <a:pt x="5629671" y="866792"/>
                </a:moveTo>
                <a:lnTo>
                  <a:pt x="5629796" y="866597"/>
                </a:lnTo>
                <a:lnTo>
                  <a:pt x="5629671" y="866792"/>
                </a:lnTo>
                <a:close/>
              </a:path>
              <a:path w="5666740" h="944245">
                <a:moveTo>
                  <a:pt x="5634687" y="878357"/>
                </a:moveTo>
                <a:lnTo>
                  <a:pt x="5621009" y="878357"/>
                </a:lnTo>
                <a:lnTo>
                  <a:pt x="5621174" y="878166"/>
                </a:lnTo>
                <a:lnTo>
                  <a:pt x="5625632" y="872489"/>
                </a:lnTo>
                <a:lnTo>
                  <a:pt x="5629671" y="866792"/>
                </a:lnTo>
                <a:lnTo>
                  <a:pt x="5642482" y="866813"/>
                </a:lnTo>
                <a:lnTo>
                  <a:pt x="5638611" y="872858"/>
                </a:lnTo>
                <a:lnTo>
                  <a:pt x="5634687" y="878357"/>
                </a:lnTo>
                <a:close/>
              </a:path>
              <a:path w="5666740" h="944245">
                <a:moveTo>
                  <a:pt x="5625467" y="872693"/>
                </a:moveTo>
                <a:lnTo>
                  <a:pt x="5625612" y="872489"/>
                </a:lnTo>
                <a:lnTo>
                  <a:pt x="5625467" y="872693"/>
                </a:lnTo>
                <a:close/>
              </a:path>
              <a:path w="5666740" h="944245">
                <a:moveTo>
                  <a:pt x="5621010" y="878356"/>
                </a:moveTo>
                <a:lnTo>
                  <a:pt x="5621159" y="878166"/>
                </a:lnTo>
                <a:lnTo>
                  <a:pt x="5621010" y="878356"/>
                </a:lnTo>
                <a:close/>
              </a:path>
              <a:path w="5666740" h="944245">
                <a:moveTo>
                  <a:pt x="5630459" y="883805"/>
                </a:moveTo>
                <a:lnTo>
                  <a:pt x="5616285" y="883805"/>
                </a:lnTo>
                <a:lnTo>
                  <a:pt x="5616463" y="883615"/>
                </a:lnTo>
                <a:lnTo>
                  <a:pt x="5621010" y="878356"/>
                </a:lnTo>
                <a:lnTo>
                  <a:pt x="5634687" y="878357"/>
                </a:lnTo>
                <a:lnTo>
                  <a:pt x="5634116" y="879157"/>
                </a:lnTo>
                <a:lnTo>
                  <a:pt x="5630459" y="883805"/>
                </a:lnTo>
                <a:close/>
              </a:path>
              <a:path w="5666740" h="944245">
                <a:moveTo>
                  <a:pt x="5616322" y="883762"/>
                </a:moveTo>
                <a:lnTo>
                  <a:pt x="5616450" y="883615"/>
                </a:lnTo>
                <a:lnTo>
                  <a:pt x="5616322" y="883762"/>
                </a:lnTo>
                <a:close/>
              </a:path>
              <a:path w="5666740" h="944245">
                <a:moveTo>
                  <a:pt x="5626058" y="889012"/>
                </a:moveTo>
                <a:lnTo>
                  <a:pt x="5611319" y="889012"/>
                </a:lnTo>
                <a:lnTo>
                  <a:pt x="5611497" y="888834"/>
                </a:lnTo>
                <a:lnTo>
                  <a:pt x="5616322" y="883762"/>
                </a:lnTo>
                <a:lnTo>
                  <a:pt x="5630459" y="883805"/>
                </a:lnTo>
                <a:lnTo>
                  <a:pt x="5629340" y="885228"/>
                </a:lnTo>
                <a:lnTo>
                  <a:pt x="5626058" y="889012"/>
                </a:lnTo>
                <a:close/>
              </a:path>
              <a:path w="5666740" h="944245">
                <a:moveTo>
                  <a:pt x="5611406" y="888921"/>
                </a:moveTo>
                <a:close/>
              </a:path>
              <a:path w="5666740" h="944245">
                <a:moveTo>
                  <a:pt x="5621502" y="893978"/>
                </a:moveTo>
                <a:lnTo>
                  <a:pt x="5606099" y="893978"/>
                </a:lnTo>
                <a:lnTo>
                  <a:pt x="5606290" y="893813"/>
                </a:lnTo>
                <a:lnTo>
                  <a:pt x="5611406" y="888921"/>
                </a:lnTo>
                <a:lnTo>
                  <a:pt x="5626058" y="889012"/>
                </a:lnTo>
                <a:lnTo>
                  <a:pt x="5624273" y="891070"/>
                </a:lnTo>
                <a:lnTo>
                  <a:pt x="5621502" y="893978"/>
                </a:lnTo>
                <a:close/>
              </a:path>
              <a:path w="5666740" h="944245">
                <a:moveTo>
                  <a:pt x="5606103" y="893974"/>
                </a:moveTo>
                <a:lnTo>
                  <a:pt x="5606273" y="893813"/>
                </a:lnTo>
                <a:lnTo>
                  <a:pt x="5606103" y="893974"/>
                </a:lnTo>
                <a:close/>
              </a:path>
              <a:path w="5666740" h="944245">
                <a:moveTo>
                  <a:pt x="5616794" y="898690"/>
                </a:moveTo>
                <a:lnTo>
                  <a:pt x="5600651" y="898690"/>
                </a:lnTo>
                <a:lnTo>
                  <a:pt x="5600842" y="898537"/>
                </a:lnTo>
                <a:lnTo>
                  <a:pt x="5606103" y="893974"/>
                </a:lnTo>
                <a:lnTo>
                  <a:pt x="5621502" y="893978"/>
                </a:lnTo>
                <a:lnTo>
                  <a:pt x="5619130" y="896467"/>
                </a:lnTo>
                <a:lnTo>
                  <a:pt x="5616794" y="898690"/>
                </a:lnTo>
                <a:close/>
              </a:path>
              <a:path w="5666740" h="944245">
                <a:moveTo>
                  <a:pt x="5600685" y="898660"/>
                </a:moveTo>
                <a:lnTo>
                  <a:pt x="5600827" y="898537"/>
                </a:lnTo>
                <a:lnTo>
                  <a:pt x="5600685" y="898660"/>
                </a:lnTo>
                <a:close/>
              </a:path>
              <a:path w="5666740" h="944245">
                <a:moveTo>
                  <a:pt x="5611986" y="903147"/>
                </a:moveTo>
                <a:lnTo>
                  <a:pt x="5594974" y="903147"/>
                </a:lnTo>
                <a:lnTo>
                  <a:pt x="5595177" y="902995"/>
                </a:lnTo>
                <a:lnTo>
                  <a:pt x="5600685" y="898660"/>
                </a:lnTo>
                <a:lnTo>
                  <a:pt x="5616794" y="898690"/>
                </a:lnTo>
                <a:lnTo>
                  <a:pt x="5613351" y="901966"/>
                </a:lnTo>
                <a:lnTo>
                  <a:pt x="5611986" y="903147"/>
                </a:lnTo>
                <a:close/>
              </a:path>
              <a:path w="5666740" h="944245">
                <a:moveTo>
                  <a:pt x="5595081" y="903063"/>
                </a:moveTo>
                <a:close/>
              </a:path>
              <a:path w="5666740" h="944245">
                <a:moveTo>
                  <a:pt x="5607120" y="907326"/>
                </a:moveTo>
                <a:lnTo>
                  <a:pt x="5589081" y="907326"/>
                </a:lnTo>
                <a:lnTo>
                  <a:pt x="5589297" y="907186"/>
                </a:lnTo>
                <a:lnTo>
                  <a:pt x="5595081" y="903063"/>
                </a:lnTo>
                <a:lnTo>
                  <a:pt x="5611986" y="903147"/>
                </a:lnTo>
                <a:lnTo>
                  <a:pt x="5607509" y="907021"/>
                </a:lnTo>
                <a:lnTo>
                  <a:pt x="5607120" y="907326"/>
                </a:lnTo>
                <a:close/>
              </a:path>
              <a:path w="5666740" h="944245">
                <a:moveTo>
                  <a:pt x="5589103" y="907310"/>
                </a:moveTo>
                <a:lnTo>
                  <a:pt x="5589278" y="907186"/>
                </a:lnTo>
                <a:lnTo>
                  <a:pt x="5589103" y="907310"/>
                </a:lnTo>
                <a:close/>
              </a:path>
              <a:path w="5666740" h="944245">
                <a:moveTo>
                  <a:pt x="5602151" y="911225"/>
                </a:moveTo>
                <a:lnTo>
                  <a:pt x="5582985" y="911225"/>
                </a:lnTo>
                <a:lnTo>
                  <a:pt x="5583214" y="911085"/>
                </a:lnTo>
                <a:lnTo>
                  <a:pt x="5589103" y="907310"/>
                </a:lnTo>
                <a:lnTo>
                  <a:pt x="5607120" y="907326"/>
                </a:lnTo>
                <a:lnTo>
                  <a:pt x="5602151" y="911225"/>
                </a:lnTo>
                <a:close/>
              </a:path>
              <a:path w="5666740" h="944245">
                <a:moveTo>
                  <a:pt x="5583113" y="911143"/>
                </a:moveTo>
                <a:close/>
              </a:path>
              <a:path w="5666740" h="944245">
                <a:moveTo>
                  <a:pt x="5597147" y="914831"/>
                </a:moveTo>
                <a:lnTo>
                  <a:pt x="5576699" y="914831"/>
                </a:lnTo>
                <a:lnTo>
                  <a:pt x="5576927" y="914704"/>
                </a:lnTo>
                <a:lnTo>
                  <a:pt x="5583113" y="911143"/>
                </a:lnTo>
                <a:lnTo>
                  <a:pt x="5582985" y="911225"/>
                </a:lnTo>
                <a:lnTo>
                  <a:pt x="5602151" y="911225"/>
                </a:lnTo>
                <a:lnTo>
                  <a:pt x="5601438" y="911783"/>
                </a:lnTo>
                <a:lnTo>
                  <a:pt x="5597147" y="914831"/>
                </a:lnTo>
                <a:close/>
              </a:path>
              <a:path w="5666740" h="944245">
                <a:moveTo>
                  <a:pt x="5576855" y="914741"/>
                </a:moveTo>
                <a:close/>
              </a:path>
              <a:path w="5666740" h="944245">
                <a:moveTo>
                  <a:pt x="5592198" y="918146"/>
                </a:moveTo>
                <a:lnTo>
                  <a:pt x="5570222" y="918146"/>
                </a:lnTo>
                <a:lnTo>
                  <a:pt x="5570463" y="918032"/>
                </a:lnTo>
                <a:lnTo>
                  <a:pt x="5576855" y="914741"/>
                </a:lnTo>
                <a:lnTo>
                  <a:pt x="5576699" y="914831"/>
                </a:lnTo>
                <a:lnTo>
                  <a:pt x="5597147" y="914831"/>
                </a:lnTo>
                <a:lnTo>
                  <a:pt x="5595127" y="916266"/>
                </a:lnTo>
                <a:lnTo>
                  <a:pt x="5592198" y="918146"/>
                </a:lnTo>
                <a:close/>
              </a:path>
              <a:path w="5666740" h="944245">
                <a:moveTo>
                  <a:pt x="5570307" y="918102"/>
                </a:moveTo>
                <a:lnTo>
                  <a:pt x="5570445" y="918032"/>
                </a:lnTo>
                <a:lnTo>
                  <a:pt x="5570307" y="918102"/>
                </a:lnTo>
                <a:close/>
              </a:path>
              <a:path w="5666740" h="944245">
                <a:moveTo>
                  <a:pt x="5587379" y="921143"/>
                </a:moveTo>
                <a:lnTo>
                  <a:pt x="5563580" y="921143"/>
                </a:lnTo>
                <a:lnTo>
                  <a:pt x="5563821" y="921042"/>
                </a:lnTo>
                <a:lnTo>
                  <a:pt x="5570307" y="918102"/>
                </a:lnTo>
                <a:lnTo>
                  <a:pt x="5592198" y="918146"/>
                </a:lnTo>
                <a:lnTo>
                  <a:pt x="5588815" y="920318"/>
                </a:lnTo>
                <a:lnTo>
                  <a:pt x="5587379" y="921143"/>
                </a:lnTo>
                <a:close/>
              </a:path>
              <a:path w="5666740" h="944245">
                <a:moveTo>
                  <a:pt x="5563692" y="921092"/>
                </a:moveTo>
                <a:lnTo>
                  <a:pt x="5563821" y="921042"/>
                </a:lnTo>
                <a:lnTo>
                  <a:pt x="5563692" y="921092"/>
                </a:lnTo>
                <a:close/>
              </a:path>
              <a:path w="5666740" h="944245">
                <a:moveTo>
                  <a:pt x="5582717" y="923823"/>
                </a:moveTo>
                <a:lnTo>
                  <a:pt x="5556760" y="923823"/>
                </a:lnTo>
                <a:lnTo>
                  <a:pt x="5557014" y="923734"/>
                </a:lnTo>
                <a:lnTo>
                  <a:pt x="5563692" y="921092"/>
                </a:lnTo>
                <a:lnTo>
                  <a:pt x="5587379" y="921143"/>
                </a:lnTo>
                <a:lnTo>
                  <a:pt x="5582717" y="923823"/>
                </a:lnTo>
                <a:close/>
              </a:path>
              <a:path w="5666740" h="944245">
                <a:moveTo>
                  <a:pt x="5556816" y="923801"/>
                </a:moveTo>
                <a:lnTo>
                  <a:pt x="5556986" y="923734"/>
                </a:lnTo>
                <a:lnTo>
                  <a:pt x="5556816" y="923801"/>
                </a:lnTo>
                <a:close/>
              </a:path>
              <a:path w="5666740" h="944245">
                <a:moveTo>
                  <a:pt x="5578220" y="926172"/>
                </a:moveTo>
                <a:lnTo>
                  <a:pt x="5549788" y="926172"/>
                </a:lnTo>
                <a:lnTo>
                  <a:pt x="5550042" y="926096"/>
                </a:lnTo>
                <a:lnTo>
                  <a:pt x="5556816" y="923801"/>
                </a:lnTo>
                <a:lnTo>
                  <a:pt x="5582717" y="923823"/>
                </a:lnTo>
                <a:lnTo>
                  <a:pt x="5581855" y="924318"/>
                </a:lnTo>
                <a:lnTo>
                  <a:pt x="5578220" y="926172"/>
                </a:lnTo>
                <a:close/>
              </a:path>
              <a:path w="5666740" h="944245">
                <a:moveTo>
                  <a:pt x="5549864" y="926147"/>
                </a:moveTo>
                <a:lnTo>
                  <a:pt x="5550013" y="926096"/>
                </a:lnTo>
                <a:lnTo>
                  <a:pt x="5549864" y="926147"/>
                </a:lnTo>
                <a:close/>
              </a:path>
              <a:path w="5666740" h="944245">
                <a:moveTo>
                  <a:pt x="5574179" y="928192"/>
                </a:moveTo>
                <a:lnTo>
                  <a:pt x="5542663" y="928192"/>
                </a:lnTo>
                <a:lnTo>
                  <a:pt x="5542917" y="928128"/>
                </a:lnTo>
                <a:lnTo>
                  <a:pt x="5549864" y="926147"/>
                </a:lnTo>
                <a:lnTo>
                  <a:pt x="5578220" y="926172"/>
                </a:lnTo>
                <a:lnTo>
                  <a:pt x="5574908" y="927862"/>
                </a:lnTo>
                <a:lnTo>
                  <a:pt x="5574179" y="928192"/>
                </a:lnTo>
                <a:close/>
              </a:path>
              <a:path w="5666740" h="944245">
                <a:moveTo>
                  <a:pt x="5542758" y="928165"/>
                </a:moveTo>
                <a:lnTo>
                  <a:pt x="5542886" y="928128"/>
                </a:lnTo>
                <a:lnTo>
                  <a:pt x="5542758" y="928165"/>
                </a:lnTo>
                <a:close/>
              </a:path>
              <a:path w="5666740" h="944245">
                <a:moveTo>
                  <a:pt x="5570504" y="929855"/>
                </a:moveTo>
                <a:lnTo>
                  <a:pt x="5535398" y="929855"/>
                </a:lnTo>
                <a:lnTo>
                  <a:pt x="5535665" y="929805"/>
                </a:lnTo>
                <a:lnTo>
                  <a:pt x="5542758" y="928165"/>
                </a:lnTo>
                <a:lnTo>
                  <a:pt x="5574179" y="928192"/>
                </a:lnTo>
                <a:lnTo>
                  <a:pt x="5570504" y="929855"/>
                </a:lnTo>
                <a:close/>
              </a:path>
              <a:path w="5666740" h="944245">
                <a:moveTo>
                  <a:pt x="5535458" y="929842"/>
                </a:moveTo>
                <a:lnTo>
                  <a:pt x="5535620" y="929805"/>
                </a:lnTo>
                <a:lnTo>
                  <a:pt x="5535458" y="929842"/>
                </a:lnTo>
                <a:close/>
              </a:path>
              <a:path w="5666740" h="944245">
                <a:moveTo>
                  <a:pt x="5567557" y="931176"/>
                </a:moveTo>
                <a:lnTo>
                  <a:pt x="5528007" y="931176"/>
                </a:lnTo>
                <a:lnTo>
                  <a:pt x="5528274" y="931138"/>
                </a:lnTo>
                <a:lnTo>
                  <a:pt x="5535458" y="929842"/>
                </a:lnTo>
                <a:lnTo>
                  <a:pt x="5570504" y="929855"/>
                </a:lnTo>
                <a:lnTo>
                  <a:pt x="5567557" y="931176"/>
                </a:lnTo>
                <a:close/>
              </a:path>
              <a:path w="5666740" h="944245">
                <a:moveTo>
                  <a:pt x="5528087" y="931162"/>
                </a:moveTo>
                <a:lnTo>
                  <a:pt x="5528220" y="931138"/>
                </a:lnTo>
                <a:lnTo>
                  <a:pt x="5528087" y="931162"/>
                </a:lnTo>
                <a:close/>
              </a:path>
              <a:path w="5666740" h="944245">
                <a:moveTo>
                  <a:pt x="5565129" y="932129"/>
                </a:moveTo>
                <a:lnTo>
                  <a:pt x="5520489" y="932129"/>
                </a:lnTo>
                <a:lnTo>
                  <a:pt x="5528087" y="931162"/>
                </a:lnTo>
                <a:lnTo>
                  <a:pt x="5567557" y="931176"/>
                </a:lnTo>
                <a:lnTo>
                  <a:pt x="5565129" y="932129"/>
                </a:lnTo>
                <a:close/>
              </a:path>
              <a:path w="5666740" h="944245">
                <a:moveTo>
                  <a:pt x="5563673" y="932700"/>
                </a:moveTo>
                <a:lnTo>
                  <a:pt x="5512869" y="932700"/>
                </a:lnTo>
                <a:lnTo>
                  <a:pt x="5513135" y="932688"/>
                </a:lnTo>
                <a:lnTo>
                  <a:pt x="5520768" y="932091"/>
                </a:lnTo>
                <a:lnTo>
                  <a:pt x="5520489" y="932129"/>
                </a:lnTo>
                <a:lnTo>
                  <a:pt x="5565129" y="932129"/>
                </a:lnTo>
                <a:lnTo>
                  <a:pt x="5563673" y="932700"/>
                </a:lnTo>
                <a:close/>
              </a:path>
              <a:path w="5666740" h="944245">
                <a:moveTo>
                  <a:pt x="5512988" y="932691"/>
                </a:moveTo>
                <a:lnTo>
                  <a:pt x="5513135" y="932688"/>
                </a:lnTo>
                <a:lnTo>
                  <a:pt x="5512988" y="932691"/>
                </a:lnTo>
                <a:close/>
              </a:path>
              <a:path w="5666740" h="944245">
                <a:moveTo>
                  <a:pt x="5546647" y="938276"/>
                </a:moveTo>
                <a:lnTo>
                  <a:pt x="10746" y="938276"/>
                </a:lnTo>
                <a:lnTo>
                  <a:pt x="10746" y="932878"/>
                </a:lnTo>
                <a:lnTo>
                  <a:pt x="5505134" y="932878"/>
                </a:lnTo>
                <a:lnTo>
                  <a:pt x="5512988" y="932691"/>
                </a:lnTo>
                <a:lnTo>
                  <a:pt x="5563673" y="932700"/>
                </a:lnTo>
                <a:lnTo>
                  <a:pt x="5560468" y="933958"/>
                </a:lnTo>
                <a:lnTo>
                  <a:pt x="5552988" y="936485"/>
                </a:lnTo>
                <a:lnTo>
                  <a:pt x="5546647" y="938276"/>
                </a:lnTo>
                <a:close/>
              </a:path>
              <a:path w="5666740" h="944245">
                <a:moveTo>
                  <a:pt x="10746" y="938276"/>
                </a:moveTo>
                <a:lnTo>
                  <a:pt x="5349" y="932878"/>
                </a:lnTo>
                <a:lnTo>
                  <a:pt x="10746" y="932878"/>
                </a:lnTo>
                <a:lnTo>
                  <a:pt x="10746" y="938276"/>
                </a:lnTo>
                <a:close/>
              </a:path>
            </a:pathLst>
          </a:custGeom>
          <a:solidFill>
            <a:srgbClr val="D7D7D7">
              <a:alpha val="901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286000" y="3489229"/>
            <a:ext cx="4211955" cy="632460"/>
          </a:xfrm>
          <a:custGeom>
            <a:avLst/>
            <a:gdLst/>
            <a:ahLst/>
            <a:cxnLst/>
            <a:rect l="l" t="t" r="r" b="b"/>
            <a:pathLst>
              <a:path w="5615940" h="843279">
                <a:moveTo>
                  <a:pt x="0" y="0"/>
                </a:moveTo>
                <a:lnTo>
                  <a:pt x="5615940" y="0"/>
                </a:lnTo>
                <a:lnTo>
                  <a:pt x="5615940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2461908" y="3599111"/>
            <a:ext cx="3729514" cy="363241"/>
          </a:xfrm>
          <a:prstGeom prst="rect">
            <a:avLst/>
          </a:prstGeom>
        </p:spPr>
        <p:txBody>
          <a:bodyPr vert="horz" wrap="square" lIns="0" tIns="29528" rIns="0" bIns="0" rtlCol="0">
            <a:spAutoFit/>
          </a:bodyPr>
          <a:lstStyle/>
          <a:p>
            <a:pPr marL="9525" marR="3810">
              <a:lnSpc>
                <a:spcPts val="1298"/>
              </a:lnSpc>
              <a:spcBef>
                <a:spcPts val="233"/>
              </a:spcBef>
            </a:pPr>
            <a:r>
              <a:rPr sz="1200" spc="4" dirty="0">
                <a:latin typeface="微软雅黑"/>
                <a:cs typeface="微软雅黑"/>
              </a:rPr>
              <a:t>Service</a:t>
            </a:r>
            <a:r>
              <a:rPr sz="1200" spc="-45" dirty="0">
                <a:latin typeface="微软雅黑"/>
                <a:cs typeface="微软雅黑"/>
              </a:rPr>
              <a:t> </a:t>
            </a:r>
            <a:r>
              <a:rPr sz="1200" spc="-4" dirty="0">
                <a:latin typeface="微软雅黑"/>
                <a:cs typeface="微软雅黑"/>
              </a:rPr>
              <a:t>Mesh</a:t>
            </a:r>
            <a:r>
              <a:rPr sz="1200" dirty="0">
                <a:latin typeface="微软雅黑"/>
                <a:cs typeface="微软雅黑"/>
              </a:rPr>
              <a:t>是微服务间访问、调度和管理的（路由</a:t>
            </a:r>
            <a:r>
              <a:rPr sz="1200" spc="-4" dirty="0">
                <a:latin typeface="微软雅黑"/>
                <a:cs typeface="微软雅黑"/>
              </a:rPr>
              <a:t>，  </a:t>
            </a:r>
            <a:r>
              <a:rPr sz="1200" dirty="0">
                <a:latin typeface="微软雅黑"/>
                <a:cs typeface="微软雅黑"/>
              </a:rPr>
              <a:t>注册与发现，监控）平台，是微服务架构重要的部分</a:t>
            </a:r>
            <a:r>
              <a:rPr sz="1200" spc="-4" dirty="0">
                <a:latin typeface="微软雅黑"/>
                <a:cs typeface="微软雅黑"/>
              </a:rPr>
              <a:t>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9466" y="1523269"/>
            <a:ext cx="2017395" cy="874395"/>
          </a:xfrm>
          <a:custGeom>
            <a:avLst/>
            <a:gdLst/>
            <a:ahLst/>
            <a:cxnLst/>
            <a:rect l="l" t="t" r="r" b="b"/>
            <a:pathLst>
              <a:path w="2689860" h="1165860">
                <a:moveTo>
                  <a:pt x="2494788" y="1165859"/>
                </a:moveTo>
                <a:lnTo>
                  <a:pt x="195071" y="1165859"/>
                </a:lnTo>
                <a:lnTo>
                  <a:pt x="150422" y="1160943"/>
                </a:lnTo>
                <a:lnTo>
                  <a:pt x="109443" y="1146481"/>
                </a:lnTo>
                <a:lnTo>
                  <a:pt x="73290" y="1123653"/>
                </a:lnTo>
                <a:lnTo>
                  <a:pt x="43115" y="1093641"/>
                </a:lnTo>
                <a:lnTo>
                  <a:pt x="20073" y="1057627"/>
                </a:lnTo>
                <a:lnTo>
                  <a:pt x="5316" y="1016790"/>
                </a:lnTo>
                <a:lnTo>
                  <a:pt x="0" y="972311"/>
                </a:lnTo>
                <a:lnTo>
                  <a:pt x="0" y="195071"/>
                </a:lnTo>
                <a:lnTo>
                  <a:pt x="5316" y="150365"/>
                </a:lnTo>
                <a:lnTo>
                  <a:pt x="20073" y="109348"/>
                </a:lnTo>
                <a:lnTo>
                  <a:pt x="43115" y="73174"/>
                </a:lnTo>
                <a:lnTo>
                  <a:pt x="73290" y="42998"/>
                </a:lnTo>
                <a:lnTo>
                  <a:pt x="109443" y="19974"/>
                </a:lnTo>
                <a:lnTo>
                  <a:pt x="150422" y="5256"/>
                </a:lnTo>
                <a:lnTo>
                  <a:pt x="195071" y="0"/>
                </a:lnTo>
                <a:lnTo>
                  <a:pt x="2494788" y="0"/>
                </a:lnTo>
                <a:lnTo>
                  <a:pt x="2539423" y="5256"/>
                </a:lnTo>
                <a:lnTo>
                  <a:pt x="2580393" y="19974"/>
                </a:lnTo>
                <a:lnTo>
                  <a:pt x="2616541" y="42998"/>
                </a:lnTo>
                <a:lnTo>
                  <a:pt x="2646716" y="73174"/>
                </a:lnTo>
                <a:lnTo>
                  <a:pt x="2669763" y="109348"/>
                </a:lnTo>
                <a:lnTo>
                  <a:pt x="2684529" y="150365"/>
                </a:lnTo>
                <a:lnTo>
                  <a:pt x="2689860" y="195071"/>
                </a:lnTo>
                <a:lnTo>
                  <a:pt x="2689860" y="972311"/>
                </a:lnTo>
                <a:lnTo>
                  <a:pt x="2684529" y="1016790"/>
                </a:lnTo>
                <a:lnTo>
                  <a:pt x="2669763" y="1057627"/>
                </a:lnTo>
                <a:lnTo>
                  <a:pt x="2646716" y="1093641"/>
                </a:lnTo>
                <a:lnTo>
                  <a:pt x="2616541" y="1123653"/>
                </a:lnTo>
                <a:lnTo>
                  <a:pt x="2580393" y="1146481"/>
                </a:lnTo>
                <a:lnTo>
                  <a:pt x="2539423" y="1160943"/>
                </a:lnTo>
                <a:lnTo>
                  <a:pt x="2494788" y="1165859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95837" y="1519469"/>
            <a:ext cx="2025015" cy="882015"/>
          </a:xfrm>
          <a:custGeom>
            <a:avLst/>
            <a:gdLst/>
            <a:ahLst/>
            <a:cxnLst/>
            <a:rect l="l" t="t" r="r" b="b"/>
            <a:pathLst>
              <a:path w="2700020" h="1176020">
                <a:moveTo>
                  <a:pt x="2510015" y="1176019"/>
                </a:moveTo>
                <a:lnTo>
                  <a:pt x="189280" y="1176019"/>
                </a:lnTo>
                <a:lnTo>
                  <a:pt x="159308" y="1172209"/>
                </a:lnTo>
                <a:lnTo>
                  <a:pt x="121805" y="1160779"/>
                </a:lnTo>
                <a:lnTo>
                  <a:pt x="87896" y="1141729"/>
                </a:lnTo>
                <a:lnTo>
                  <a:pt x="58343" y="1117599"/>
                </a:lnTo>
                <a:lnTo>
                  <a:pt x="28790" y="1079499"/>
                </a:lnTo>
                <a:lnTo>
                  <a:pt x="24104" y="1071879"/>
                </a:lnTo>
                <a:lnTo>
                  <a:pt x="8877" y="1036319"/>
                </a:lnTo>
                <a:lnTo>
                  <a:pt x="952" y="996949"/>
                </a:lnTo>
                <a:lnTo>
                  <a:pt x="0" y="981709"/>
                </a:lnTo>
                <a:lnTo>
                  <a:pt x="0" y="194309"/>
                </a:lnTo>
                <a:lnTo>
                  <a:pt x="6184" y="149859"/>
                </a:lnTo>
                <a:lnTo>
                  <a:pt x="19697" y="113029"/>
                </a:lnTo>
                <a:lnTo>
                  <a:pt x="24104" y="104139"/>
                </a:lnTo>
                <a:lnTo>
                  <a:pt x="45631" y="72389"/>
                </a:lnTo>
                <a:lnTo>
                  <a:pt x="58343" y="58419"/>
                </a:lnTo>
                <a:lnTo>
                  <a:pt x="65468" y="50799"/>
                </a:lnTo>
                <a:lnTo>
                  <a:pt x="72720" y="44449"/>
                </a:lnTo>
                <a:lnTo>
                  <a:pt x="80276" y="39369"/>
                </a:lnTo>
                <a:lnTo>
                  <a:pt x="88112" y="33019"/>
                </a:lnTo>
                <a:lnTo>
                  <a:pt x="131127" y="11429"/>
                </a:lnTo>
                <a:lnTo>
                  <a:pt x="140411" y="8889"/>
                </a:lnTo>
                <a:lnTo>
                  <a:pt x="149898" y="5079"/>
                </a:lnTo>
                <a:lnTo>
                  <a:pt x="159562" y="3809"/>
                </a:lnTo>
                <a:lnTo>
                  <a:pt x="169405" y="1269"/>
                </a:lnTo>
                <a:lnTo>
                  <a:pt x="179400" y="0"/>
                </a:lnTo>
                <a:lnTo>
                  <a:pt x="2520365" y="0"/>
                </a:lnTo>
                <a:lnTo>
                  <a:pt x="2530360" y="1269"/>
                </a:lnTo>
                <a:lnTo>
                  <a:pt x="2540190" y="3809"/>
                </a:lnTo>
                <a:lnTo>
                  <a:pt x="2549855" y="5079"/>
                </a:lnTo>
                <a:lnTo>
                  <a:pt x="2559342" y="8889"/>
                </a:lnTo>
                <a:lnTo>
                  <a:pt x="2563856" y="10159"/>
                </a:lnTo>
                <a:lnTo>
                  <a:pt x="190093" y="10159"/>
                </a:lnTo>
                <a:lnTo>
                  <a:pt x="180225" y="11429"/>
                </a:lnTo>
                <a:lnTo>
                  <a:pt x="180492" y="11429"/>
                </a:lnTo>
                <a:lnTo>
                  <a:pt x="170764" y="12699"/>
                </a:lnTo>
                <a:lnTo>
                  <a:pt x="171030" y="12699"/>
                </a:lnTo>
                <a:lnTo>
                  <a:pt x="161467" y="13969"/>
                </a:lnTo>
                <a:lnTo>
                  <a:pt x="161734" y="13969"/>
                </a:lnTo>
                <a:lnTo>
                  <a:pt x="152323" y="16509"/>
                </a:lnTo>
                <a:lnTo>
                  <a:pt x="152590" y="16509"/>
                </a:lnTo>
                <a:lnTo>
                  <a:pt x="143370" y="19049"/>
                </a:lnTo>
                <a:lnTo>
                  <a:pt x="143624" y="19049"/>
                </a:lnTo>
                <a:lnTo>
                  <a:pt x="134594" y="21589"/>
                </a:lnTo>
                <a:lnTo>
                  <a:pt x="134835" y="21589"/>
                </a:lnTo>
                <a:lnTo>
                  <a:pt x="126009" y="25399"/>
                </a:lnTo>
                <a:lnTo>
                  <a:pt x="126263" y="25399"/>
                </a:lnTo>
                <a:lnTo>
                  <a:pt x="117652" y="29209"/>
                </a:lnTo>
                <a:lnTo>
                  <a:pt x="117881" y="29209"/>
                </a:lnTo>
                <a:lnTo>
                  <a:pt x="109499" y="33019"/>
                </a:lnTo>
                <a:lnTo>
                  <a:pt x="109740" y="33019"/>
                </a:lnTo>
                <a:lnTo>
                  <a:pt x="103635" y="36829"/>
                </a:lnTo>
                <a:lnTo>
                  <a:pt x="101815" y="36829"/>
                </a:lnTo>
                <a:lnTo>
                  <a:pt x="93929" y="41909"/>
                </a:lnTo>
                <a:lnTo>
                  <a:pt x="94145" y="41909"/>
                </a:lnTo>
                <a:lnTo>
                  <a:pt x="86525" y="48259"/>
                </a:lnTo>
                <a:lnTo>
                  <a:pt x="86741" y="48259"/>
                </a:lnTo>
                <a:lnTo>
                  <a:pt x="79387" y="53339"/>
                </a:lnTo>
                <a:lnTo>
                  <a:pt x="79590" y="53339"/>
                </a:lnTo>
                <a:lnTo>
                  <a:pt x="72542" y="59689"/>
                </a:lnTo>
                <a:lnTo>
                  <a:pt x="72732" y="59689"/>
                </a:lnTo>
                <a:lnTo>
                  <a:pt x="65976" y="66039"/>
                </a:lnTo>
                <a:lnTo>
                  <a:pt x="66166" y="66039"/>
                </a:lnTo>
                <a:lnTo>
                  <a:pt x="59728" y="72389"/>
                </a:lnTo>
                <a:lnTo>
                  <a:pt x="59905" y="72389"/>
                </a:lnTo>
                <a:lnTo>
                  <a:pt x="53797" y="78739"/>
                </a:lnTo>
                <a:lnTo>
                  <a:pt x="53949" y="78739"/>
                </a:lnTo>
                <a:lnTo>
                  <a:pt x="48183" y="86359"/>
                </a:lnTo>
                <a:lnTo>
                  <a:pt x="48336" y="86359"/>
                </a:lnTo>
                <a:lnTo>
                  <a:pt x="42925" y="93979"/>
                </a:lnTo>
                <a:lnTo>
                  <a:pt x="43065" y="93979"/>
                </a:lnTo>
                <a:lnTo>
                  <a:pt x="38011" y="101599"/>
                </a:lnTo>
                <a:lnTo>
                  <a:pt x="38150" y="101599"/>
                </a:lnTo>
                <a:lnTo>
                  <a:pt x="33464" y="109219"/>
                </a:lnTo>
                <a:lnTo>
                  <a:pt x="29298" y="116839"/>
                </a:lnTo>
                <a:lnTo>
                  <a:pt x="25527" y="125729"/>
                </a:lnTo>
                <a:lnTo>
                  <a:pt x="22148" y="134619"/>
                </a:lnTo>
                <a:lnTo>
                  <a:pt x="19614" y="142239"/>
                </a:lnTo>
                <a:lnTo>
                  <a:pt x="19265" y="142239"/>
                </a:lnTo>
                <a:lnTo>
                  <a:pt x="16636" y="152399"/>
                </a:lnTo>
                <a:lnTo>
                  <a:pt x="14541" y="161289"/>
                </a:lnTo>
                <a:lnTo>
                  <a:pt x="12877" y="170179"/>
                </a:lnTo>
                <a:lnTo>
                  <a:pt x="11839" y="179069"/>
                </a:lnTo>
                <a:lnTo>
                  <a:pt x="10960" y="189229"/>
                </a:lnTo>
                <a:lnTo>
                  <a:pt x="10782" y="194309"/>
                </a:lnTo>
                <a:lnTo>
                  <a:pt x="10782" y="981709"/>
                </a:lnTo>
                <a:lnTo>
                  <a:pt x="10972" y="986789"/>
                </a:lnTo>
                <a:lnTo>
                  <a:pt x="11722" y="995679"/>
                </a:lnTo>
                <a:lnTo>
                  <a:pt x="12928" y="1005839"/>
                </a:lnTo>
                <a:lnTo>
                  <a:pt x="13092" y="1005839"/>
                </a:lnTo>
                <a:lnTo>
                  <a:pt x="14592" y="1014729"/>
                </a:lnTo>
                <a:lnTo>
                  <a:pt x="16713" y="1023619"/>
                </a:lnTo>
                <a:lnTo>
                  <a:pt x="19265" y="1032509"/>
                </a:lnTo>
                <a:lnTo>
                  <a:pt x="22237" y="1041399"/>
                </a:lnTo>
                <a:lnTo>
                  <a:pt x="25628" y="1050289"/>
                </a:lnTo>
                <a:lnTo>
                  <a:pt x="29413" y="1059179"/>
                </a:lnTo>
                <a:lnTo>
                  <a:pt x="29912" y="1059179"/>
                </a:lnTo>
                <a:lnTo>
                  <a:pt x="33591" y="1066799"/>
                </a:lnTo>
                <a:lnTo>
                  <a:pt x="38150" y="1074419"/>
                </a:lnTo>
                <a:lnTo>
                  <a:pt x="38011" y="1074419"/>
                </a:lnTo>
                <a:lnTo>
                  <a:pt x="43065" y="1082039"/>
                </a:lnTo>
                <a:lnTo>
                  <a:pt x="42925" y="1082039"/>
                </a:lnTo>
                <a:lnTo>
                  <a:pt x="48336" y="1089659"/>
                </a:lnTo>
                <a:lnTo>
                  <a:pt x="48183" y="1089659"/>
                </a:lnTo>
                <a:lnTo>
                  <a:pt x="53949" y="1097279"/>
                </a:lnTo>
                <a:lnTo>
                  <a:pt x="54815" y="1097279"/>
                </a:lnTo>
                <a:lnTo>
                  <a:pt x="59905" y="1103629"/>
                </a:lnTo>
                <a:lnTo>
                  <a:pt x="59728" y="1103629"/>
                </a:lnTo>
                <a:lnTo>
                  <a:pt x="66166" y="1109979"/>
                </a:lnTo>
                <a:lnTo>
                  <a:pt x="65976" y="1109979"/>
                </a:lnTo>
                <a:lnTo>
                  <a:pt x="72732" y="1116329"/>
                </a:lnTo>
                <a:lnTo>
                  <a:pt x="72542" y="1116329"/>
                </a:lnTo>
                <a:lnTo>
                  <a:pt x="79590" y="1122679"/>
                </a:lnTo>
                <a:lnTo>
                  <a:pt x="79387" y="1122679"/>
                </a:lnTo>
                <a:lnTo>
                  <a:pt x="86741" y="1127759"/>
                </a:lnTo>
                <a:lnTo>
                  <a:pt x="86525" y="1127759"/>
                </a:lnTo>
                <a:lnTo>
                  <a:pt x="94145" y="1132839"/>
                </a:lnTo>
                <a:lnTo>
                  <a:pt x="93929" y="1132839"/>
                </a:lnTo>
                <a:lnTo>
                  <a:pt x="101815" y="1137919"/>
                </a:lnTo>
                <a:lnTo>
                  <a:pt x="101599" y="1137919"/>
                </a:lnTo>
                <a:lnTo>
                  <a:pt x="109740" y="1142999"/>
                </a:lnTo>
                <a:lnTo>
                  <a:pt x="109499" y="1142999"/>
                </a:lnTo>
                <a:lnTo>
                  <a:pt x="117881" y="1146809"/>
                </a:lnTo>
                <a:lnTo>
                  <a:pt x="117652" y="1146809"/>
                </a:lnTo>
                <a:lnTo>
                  <a:pt x="126263" y="1150619"/>
                </a:lnTo>
                <a:lnTo>
                  <a:pt x="126009" y="1150619"/>
                </a:lnTo>
                <a:lnTo>
                  <a:pt x="134835" y="1154429"/>
                </a:lnTo>
                <a:lnTo>
                  <a:pt x="134594" y="1154429"/>
                </a:lnTo>
                <a:lnTo>
                  <a:pt x="143624" y="1156969"/>
                </a:lnTo>
                <a:lnTo>
                  <a:pt x="143370" y="1156969"/>
                </a:lnTo>
                <a:lnTo>
                  <a:pt x="152590" y="1159509"/>
                </a:lnTo>
                <a:lnTo>
                  <a:pt x="152323" y="1159509"/>
                </a:lnTo>
                <a:lnTo>
                  <a:pt x="161734" y="1162049"/>
                </a:lnTo>
                <a:lnTo>
                  <a:pt x="161467" y="1162049"/>
                </a:lnTo>
                <a:lnTo>
                  <a:pt x="171030" y="1163319"/>
                </a:lnTo>
                <a:lnTo>
                  <a:pt x="170764" y="1163319"/>
                </a:lnTo>
                <a:lnTo>
                  <a:pt x="180492" y="1164589"/>
                </a:lnTo>
                <a:lnTo>
                  <a:pt x="180225" y="1164589"/>
                </a:lnTo>
                <a:lnTo>
                  <a:pt x="190093" y="1165859"/>
                </a:lnTo>
                <a:lnTo>
                  <a:pt x="2563729" y="1165859"/>
                </a:lnTo>
                <a:lnTo>
                  <a:pt x="2539936" y="1172209"/>
                </a:lnTo>
                <a:lnTo>
                  <a:pt x="2510015" y="1176019"/>
                </a:lnTo>
                <a:close/>
              </a:path>
              <a:path w="2700020" h="1176020">
                <a:moveTo>
                  <a:pt x="2597899" y="38099"/>
                </a:moveTo>
                <a:lnTo>
                  <a:pt x="2589758" y="33019"/>
                </a:lnTo>
                <a:lnTo>
                  <a:pt x="2589999" y="33019"/>
                </a:lnTo>
                <a:lnTo>
                  <a:pt x="2581617" y="29209"/>
                </a:lnTo>
                <a:lnTo>
                  <a:pt x="2581846" y="29209"/>
                </a:lnTo>
                <a:lnTo>
                  <a:pt x="2573235" y="25399"/>
                </a:lnTo>
                <a:lnTo>
                  <a:pt x="2573489" y="25399"/>
                </a:lnTo>
                <a:lnTo>
                  <a:pt x="2564663" y="21589"/>
                </a:lnTo>
                <a:lnTo>
                  <a:pt x="2564904" y="21589"/>
                </a:lnTo>
                <a:lnTo>
                  <a:pt x="2555875" y="19049"/>
                </a:lnTo>
                <a:lnTo>
                  <a:pt x="2556129" y="19049"/>
                </a:lnTo>
                <a:lnTo>
                  <a:pt x="2546908" y="16509"/>
                </a:lnTo>
                <a:lnTo>
                  <a:pt x="2547175" y="16509"/>
                </a:lnTo>
                <a:lnTo>
                  <a:pt x="2537764" y="13969"/>
                </a:lnTo>
                <a:lnTo>
                  <a:pt x="2538031" y="13969"/>
                </a:lnTo>
                <a:lnTo>
                  <a:pt x="2528468" y="12699"/>
                </a:lnTo>
                <a:lnTo>
                  <a:pt x="2528735" y="12699"/>
                </a:lnTo>
                <a:lnTo>
                  <a:pt x="2519006" y="11429"/>
                </a:lnTo>
                <a:lnTo>
                  <a:pt x="2519273" y="11429"/>
                </a:lnTo>
                <a:lnTo>
                  <a:pt x="2509405" y="10159"/>
                </a:lnTo>
                <a:lnTo>
                  <a:pt x="2563856" y="10159"/>
                </a:lnTo>
                <a:lnTo>
                  <a:pt x="2568371" y="11429"/>
                </a:lnTo>
                <a:lnTo>
                  <a:pt x="2577693" y="15239"/>
                </a:lnTo>
                <a:lnTo>
                  <a:pt x="2586532" y="19049"/>
                </a:lnTo>
                <a:lnTo>
                  <a:pt x="2595143" y="24129"/>
                </a:lnTo>
                <a:lnTo>
                  <a:pt x="2603512" y="27939"/>
                </a:lnTo>
                <a:lnTo>
                  <a:pt x="2611602" y="33019"/>
                </a:lnTo>
                <a:lnTo>
                  <a:pt x="2616304" y="36829"/>
                </a:lnTo>
                <a:lnTo>
                  <a:pt x="2597683" y="36829"/>
                </a:lnTo>
                <a:lnTo>
                  <a:pt x="2597899" y="38099"/>
                </a:lnTo>
                <a:close/>
              </a:path>
              <a:path w="2700020" h="1176020">
                <a:moveTo>
                  <a:pt x="101599" y="38099"/>
                </a:moveTo>
                <a:lnTo>
                  <a:pt x="101815" y="36829"/>
                </a:lnTo>
                <a:lnTo>
                  <a:pt x="103635" y="36829"/>
                </a:lnTo>
                <a:lnTo>
                  <a:pt x="101599" y="38099"/>
                </a:lnTo>
                <a:close/>
              </a:path>
              <a:path w="2700020" h="1176020">
                <a:moveTo>
                  <a:pt x="2680322" y="143509"/>
                </a:moveTo>
                <a:lnTo>
                  <a:pt x="2677261" y="134619"/>
                </a:lnTo>
                <a:lnTo>
                  <a:pt x="2673870" y="125729"/>
                </a:lnTo>
                <a:lnTo>
                  <a:pt x="2670086" y="116839"/>
                </a:lnTo>
                <a:lnTo>
                  <a:pt x="2665907" y="109219"/>
                </a:lnTo>
                <a:lnTo>
                  <a:pt x="2661348" y="101599"/>
                </a:lnTo>
                <a:lnTo>
                  <a:pt x="2661488" y="101599"/>
                </a:lnTo>
                <a:lnTo>
                  <a:pt x="2656433" y="93979"/>
                </a:lnTo>
                <a:lnTo>
                  <a:pt x="2656573" y="93979"/>
                </a:lnTo>
                <a:lnTo>
                  <a:pt x="2651163" y="86359"/>
                </a:lnTo>
                <a:lnTo>
                  <a:pt x="2651315" y="86359"/>
                </a:lnTo>
                <a:lnTo>
                  <a:pt x="2645549" y="78739"/>
                </a:lnTo>
                <a:lnTo>
                  <a:pt x="2645702" y="78739"/>
                </a:lnTo>
                <a:lnTo>
                  <a:pt x="2639593" y="72389"/>
                </a:lnTo>
                <a:lnTo>
                  <a:pt x="2639771" y="72389"/>
                </a:lnTo>
                <a:lnTo>
                  <a:pt x="2633332" y="66039"/>
                </a:lnTo>
                <a:lnTo>
                  <a:pt x="2633522" y="66039"/>
                </a:lnTo>
                <a:lnTo>
                  <a:pt x="2626766" y="59689"/>
                </a:lnTo>
                <a:lnTo>
                  <a:pt x="2626956" y="59689"/>
                </a:lnTo>
                <a:lnTo>
                  <a:pt x="2619908" y="53339"/>
                </a:lnTo>
                <a:lnTo>
                  <a:pt x="2620111" y="53339"/>
                </a:lnTo>
                <a:lnTo>
                  <a:pt x="2612758" y="48259"/>
                </a:lnTo>
                <a:lnTo>
                  <a:pt x="2612974" y="48259"/>
                </a:lnTo>
                <a:lnTo>
                  <a:pt x="2605354" y="41909"/>
                </a:lnTo>
                <a:lnTo>
                  <a:pt x="2605570" y="41909"/>
                </a:lnTo>
                <a:lnTo>
                  <a:pt x="2597683" y="36829"/>
                </a:lnTo>
                <a:lnTo>
                  <a:pt x="2616304" y="36829"/>
                </a:lnTo>
                <a:lnTo>
                  <a:pt x="2619438" y="39369"/>
                </a:lnTo>
                <a:lnTo>
                  <a:pt x="2626969" y="44449"/>
                </a:lnTo>
                <a:lnTo>
                  <a:pt x="2634221" y="50799"/>
                </a:lnTo>
                <a:lnTo>
                  <a:pt x="2641155" y="58419"/>
                </a:lnTo>
                <a:lnTo>
                  <a:pt x="2647759" y="64769"/>
                </a:lnTo>
                <a:lnTo>
                  <a:pt x="2654033" y="72389"/>
                </a:lnTo>
                <a:lnTo>
                  <a:pt x="2675394" y="104139"/>
                </a:lnTo>
                <a:lnTo>
                  <a:pt x="2690622" y="139699"/>
                </a:lnTo>
                <a:lnTo>
                  <a:pt x="2691295" y="142239"/>
                </a:lnTo>
                <a:lnTo>
                  <a:pt x="2680233" y="142239"/>
                </a:lnTo>
                <a:lnTo>
                  <a:pt x="2680322" y="143509"/>
                </a:lnTo>
                <a:close/>
              </a:path>
              <a:path w="2700020" h="1176020">
                <a:moveTo>
                  <a:pt x="19177" y="143509"/>
                </a:moveTo>
                <a:lnTo>
                  <a:pt x="19265" y="142239"/>
                </a:lnTo>
                <a:lnTo>
                  <a:pt x="19614" y="142239"/>
                </a:lnTo>
                <a:lnTo>
                  <a:pt x="19177" y="143509"/>
                </a:lnTo>
                <a:close/>
              </a:path>
              <a:path w="2700020" h="1176020">
                <a:moveTo>
                  <a:pt x="2699296" y="986789"/>
                </a:moveTo>
                <a:lnTo>
                  <a:pt x="2688526" y="986789"/>
                </a:lnTo>
                <a:lnTo>
                  <a:pt x="2688717" y="981709"/>
                </a:lnTo>
                <a:lnTo>
                  <a:pt x="2688704" y="194309"/>
                </a:lnTo>
                <a:lnTo>
                  <a:pt x="2688526" y="189229"/>
                </a:lnTo>
                <a:lnTo>
                  <a:pt x="2687777" y="179069"/>
                </a:lnTo>
                <a:lnTo>
                  <a:pt x="2686570" y="170179"/>
                </a:lnTo>
                <a:lnTo>
                  <a:pt x="2684907" y="161289"/>
                </a:lnTo>
                <a:lnTo>
                  <a:pt x="2682786" y="152399"/>
                </a:lnTo>
                <a:lnTo>
                  <a:pt x="2680233" y="142239"/>
                </a:lnTo>
                <a:lnTo>
                  <a:pt x="2691295" y="142239"/>
                </a:lnTo>
                <a:lnTo>
                  <a:pt x="2693314" y="149859"/>
                </a:lnTo>
                <a:lnTo>
                  <a:pt x="2699308" y="189229"/>
                </a:lnTo>
                <a:lnTo>
                  <a:pt x="2699499" y="194309"/>
                </a:lnTo>
                <a:lnTo>
                  <a:pt x="2699499" y="981709"/>
                </a:lnTo>
                <a:lnTo>
                  <a:pt x="2699296" y="986789"/>
                </a:lnTo>
                <a:close/>
              </a:path>
              <a:path w="2700020" h="1176020">
                <a:moveTo>
                  <a:pt x="11683" y="180339"/>
                </a:moveTo>
                <a:lnTo>
                  <a:pt x="11722" y="179069"/>
                </a:lnTo>
                <a:lnTo>
                  <a:pt x="11683" y="180339"/>
                </a:lnTo>
                <a:close/>
              </a:path>
              <a:path w="2700020" h="1176020">
                <a:moveTo>
                  <a:pt x="2687815" y="180339"/>
                </a:moveTo>
                <a:lnTo>
                  <a:pt x="2687659" y="179069"/>
                </a:lnTo>
                <a:lnTo>
                  <a:pt x="2687815" y="180339"/>
                </a:lnTo>
                <a:close/>
              </a:path>
              <a:path w="2700020" h="1176020">
                <a:moveTo>
                  <a:pt x="11055" y="986789"/>
                </a:moveTo>
                <a:lnTo>
                  <a:pt x="10960" y="985519"/>
                </a:lnTo>
                <a:lnTo>
                  <a:pt x="11055" y="986789"/>
                </a:lnTo>
                <a:close/>
              </a:path>
              <a:path w="2700020" h="1176020">
                <a:moveTo>
                  <a:pt x="2697443" y="1005839"/>
                </a:moveTo>
                <a:lnTo>
                  <a:pt x="2686570" y="1005839"/>
                </a:lnTo>
                <a:lnTo>
                  <a:pt x="2687815" y="995679"/>
                </a:lnTo>
                <a:lnTo>
                  <a:pt x="2688539" y="985519"/>
                </a:lnTo>
                <a:lnTo>
                  <a:pt x="2688526" y="986789"/>
                </a:lnTo>
                <a:lnTo>
                  <a:pt x="2699296" y="986789"/>
                </a:lnTo>
                <a:lnTo>
                  <a:pt x="2698521" y="996949"/>
                </a:lnTo>
                <a:lnTo>
                  <a:pt x="2697443" y="1005839"/>
                </a:lnTo>
                <a:close/>
              </a:path>
              <a:path w="2700020" h="1176020">
                <a:moveTo>
                  <a:pt x="13092" y="1005839"/>
                </a:moveTo>
                <a:lnTo>
                  <a:pt x="12928" y="1005839"/>
                </a:lnTo>
                <a:lnTo>
                  <a:pt x="12877" y="1004569"/>
                </a:lnTo>
                <a:lnTo>
                  <a:pt x="13092" y="1005839"/>
                </a:lnTo>
                <a:close/>
              </a:path>
              <a:path w="2700020" h="1176020">
                <a:moveTo>
                  <a:pt x="2681521" y="1059179"/>
                </a:moveTo>
                <a:lnTo>
                  <a:pt x="2670086" y="1059179"/>
                </a:lnTo>
                <a:lnTo>
                  <a:pt x="2673972" y="1050289"/>
                </a:lnTo>
                <a:lnTo>
                  <a:pt x="2677350" y="1041399"/>
                </a:lnTo>
                <a:lnTo>
                  <a:pt x="2680322" y="1032509"/>
                </a:lnTo>
                <a:lnTo>
                  <a:pt x="2682862" y="1023619"/>
                </a:lnTo>
                <a:lnTo>
                  <a:pt x="2684957" y="1014729"/>
                </a:lnTo>
                <a:lnTo>
                  <a:pt x="2686621" y="1004569"/>
                </a:lnTo>
                <a:lnTo>
                  <a:pt x="2686570" y="1005839"/>
                </a:lnTo>
                <a:lnTo>
                  <a:pt x="2697443" y="1005839"/>
                </a:lnTo>
                <a:lnTo>
                  <a:pt x="2697289" y="1007109"/>
                </a:lnTo>
                <a:lnTo>
                  <a:pt x="2687396" y="1045209"/>
                </a:lnTo>
                <a:lnTo>
                  <a:pt x="2683814" y="1054099"/>
                </a:lnTo>
                <a:lnTo>
                  <a:pt x="2681521" y="1059179"/>
                </a:lnTo>
                <a:close/>
              </a:path>
              <a:path w="2700020" h="1176020">
                <a:moveTo>
                  <a:pt x="29912" y="1059179"/>
                </a:moveTo>
                <a:lnTo>
                  <a:pt x="29413" y="1059179"/>
                </a:lnTo>
                <a:lnTo>
                  <a:pt x="29298" y="1057909"/>
                </a:lnTo>
                <a:lnTo>
                  <a:pt x="29912" y="1059179"/>
                </a:lnTo>
                <a:close/>
              </a:path>
              <a:path w="2700020" h="1176020">
                <a:moveTo>
                  <a:pt x="2658810" y="1097279"/>
                </a:moveTo>
                <a:lnTo>
                  <a:pt x="2645549" y="1097279"/>
                </a:lnTo>
                <a:lnTo>
                  <a:pt x="2651315" y="1089659"/>
                </a:lnTo>
                <a:lnTo>
                  <a:pt x="2651163" y="1089659"/>
                </a:lnTo>
                <a:lnTo>
                  <a:pt x="2656573" y="1082039"/>
                </a:lnTo>
                <a:lnTo>
                  <a:pt x="2656433" y="1082039"/>
                </a:lnTo>
                <a:lnTo>
                  <a:pt x="2661488" y="1074419"/>
                </a:lnTo>
                <a:lnTo>
                  <a:pt x="2661348" y="1074419"/>
                </a:lnTo>
                <a:lnTo>
                  <a:pt x="2666034" y="1066799"/>
                </a:lnTo>
                <a:lnTo>
                  <a:pt x="2670200" y="1057909"/>
                </a:lnTo>
                <a:lnTo>
                  <a:pt x="2670086" y="1059179"/>
                </a:lnTo>
                <a:lnTo>
                  <a:pt x="2681521" y="1059179"/>
                </a:lnTo>
                <a:lnTo>
                  <a:pt x="2679801" y="1062989"/>
                </a:lnTo>
                <a:lnTo>
                  <a:pt x="2675394" y="1071879"/>
                </a:lnTo>
                <a:lnTo>
                  <a:pt x="2670708" y="1079499"/>
                </a:lnTo>
                <a:lnTo>
                  <a:pt x="2665374" y="1088389"/>
                </a:lnTo>
                <a:lnTo>
                  <a:pt x="2659799" y="1096009"/>
                </a:lnTo>
                <a:lnTo>
                  <a:pt x="2658810" y="1097279"/>
                </a:lnTo>
                <a:close/>
              </a:path>
              <a:path w="2700020" h="1176020">
                <a:moveTo>
                  <a:pt x="54815" y="1097279"/>
                </a:moveTo>
                <a:lnTo>
                  <a:pt x="53949" y="1097279"/>
                </a:lnTo>
                <a:lnTo>
                  <a:pt x="53797" y="1096009"/>
                </a:lnTo>
                <a:lnTo>
                  <a:pt x="54815" y="1097279"/>
                </a:lnTo>
                <a:close/>
              </a:path>
              <a:path w="2700020" h="1176020">
                <a:moveTo>
                  <a:pt x="2563729" y="1165859"/>
                </a:moveTo>
                <a:lnTo>
                  <a:pt x="2509405" y="1165859"/>
                </a:lnTo>
                <a:lnTo>
                  <a:pt x="2519273" y="1164589"/>
                </a:lnTo>
                <a:lnTo>
                  <a:pt x="2519006" y="1164589"/>
                </a:lnTo>
                <a:lnTo>
                  <a:pt x="2528735" y="1163319"/>
                </a:lnTo>
                <a:lnTo>
                  <a:pt x="2528468" y="1163319"/>
                </a:lnTo>
                <a:lnTo>
                  <a:pt x="2538031" y="1162049"/>
                </a:lnTo>
                <a:lnTo>
                  <a:pt x="2537764" y="1162049"/>
                </a:lnTo>
                <a:lnTo>
                  <a:pt x="2547175" y="1159509"/>
                </a:lnTo>
                <a:lnTo>
                  <a:pt x="2546908" y="1159509"/>
                </a:lnTo>
                <a:lnTo>
                  <a:pt x="2556129" y="1156969"/>
                </a:lnTo>
                <a:lnTo>
                  <a:pt x="2555875" y="1156969"/>
                </a:lnTo>
                <a:lnTo>
                  <a:pt x="2564904" y="1154429"/>
                </a:lnTo>
                <a:lnTo>
                  <a:pt x="2564663" y="1154429"/>
                </a:lnTo>
                <a:lnTo>
                  <a:pt x="2573489" y="1150619"/>
                </a:lnTo>
                <a:lnTo>
                  <a:pt x="2573235" y="1150619"/>
                </a:lnTo>
                <a:lnTo>
                  <a:pt x="2581846" y="1146809"/>
                </a:lnTo>
                <a:lnTo>
                  <a:pt x="2581617" y="1146809"/>
                </a:lnTo>
                <a:lnTo>
                  <a:pt x="2589999" y="1142999"/>
                </a:lnTo>
                <a:lnTo>
                  <a:pt x="2589758" y="1142999"/>
                </a:lnTo>
                <a:lnTo>
                  <a:pt x="2597899" y="1137919"/>
                </a:lnTo>
                <a:lnTo>
                  <a:pt x="2597683" y="1137919"/>
                </a:lnTo>
                <a:lnTo>
                  <a:pt x="2605570" y="1132839"/>
                </a:lnTo>
                <a:lnTo>
                  <a:pt x="2605354" y="1132839"/>
                </a:lnTo>
                <a:lnTo>
                  <a:pt x="2612974" y="1127759"/>
                </a:lnTo>
                <a:lnTo>
                  <a:pt x="2612758" y="1127759"/>
                </a:lnTo>
                <a:lnTo>
                  <a:pt x="2620111" y="1122679"/>
                </a:lnTo>
                <a:lnTo>
                  <a:pt x="2619908" y="1122679"/>
                </a:lnTo>
                <a:lnTo>
                  <a:pt x="2626956" y="1116329"/>
                </a:lnTo>
                <a:lnTo>
                  <a:pt x="2626766" y="1116329"/>
                </a:lnTo>
                <a:lnTo>
                  <a:pt x="2633522" y="1109979"/>
                </a:lnTo>
                <a:lnTo>
                  <a:pt x="2633332" y="1109979"/>
                </a:lnTo>
                <a:lnTo>
                  <a:pt x="2639771" y="1103629"/>
                </a:lnTo>
                <a:lnTo>
                  <a:pt x="2639593" y="1103629"/>
                </a:lnTo>
                <a:lnTo>
                  <a:pt x="2645702" y="1096009"/>
                </a:lnTo>
                <a:lnTo>
                  <a:pt x="2645549" y="1097279"/>
                </a:lnTo>
                <a:lnTo>
                  <a:pt x="2658810" y="1097279"/>
                </a:lnTo>
                <a:lnTo>
                  <a:pt x="2626779" y="1130299"/>
                </a:lnTo>
                <a:lnTo>
                  <a:pt x="2594914" y="1151889"/>
                </a:lnTo>
                <a:lnTo>
                  <a:pt x="2568371" y="1164589"/>
                </a:lnTo>
                <a:lnTo>
                  <a:pt x="2563729" y="1165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699220" y="1806248"/>
            <a:ext cx="1218248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dirty="0">
                <a:solidFill>
                  <a:srgbClr val="FFFFFF"/>
                </a:solidFill>
                <a:latin typeface="微软雅黑"/>
                <a:cs typeface="微软雅黑"/>
              </a:rPr>
              <a:t>有了</a:t>
            </a:r>
            <a:r>
              <a:rPr sz="1500" b="1" spc="-49" dirty="0">
                <a:solidFill>
                  <a:srgbClr val="FFFFFF"/>
                </a:solidFill>
                <a:latin typeface="微软雅黑"/>
                <a:cs typeface="微软雅黑"/>
              </a:rPr>
              <a:t>W</a:t>
            </a:r>
            <a:r>
              <a:rPr sz="1500" b="1" spc="-4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500" b="1" spc="-8" dirty="0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r>
              <a:rPr sz="1500" b="1" dirty="0">
                <a:solidFill>
                  <a:srgbClr val="FFFFFF"/>
                </a:solidFill>
                <a:latin typeface="微软雅黑"/>
                <a:cs typeface="微软雅黑"/>
              </a:rPr>
              <a:t>服</a:t>
            </a:r>
            <a:r>
              <a:rPr sz="1500" b="1" spc="4" dirty="0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endParaRPr sz="1500" dirty="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9466" y="2442242"/>
            <a:ext cx="2017395" cy="874395"/>
          </a:xfrm>
          <a:custGeom>
            <a:avLst/>
            <a:gdLst/>
            <a:ahLst/>
            <a:cxnLst/>
            <a:rect l="l" t="t" r="r" b="b"/>
            <a:pathLst>
              <a:path w="2689860" h="1165860">
                <a:moveTo>
                  <a:pt x="2494788" y="1165860"/>
                </a:moveTo>
                <a:lnTo>
                  <a:pt x="195071" y="1165860"/>
                </a:lnTo>
                <a:lnTo>
                  <a:pt x="150422" y="1160617"/>
                </a:lnTo>
                <a:lnTo>
                  <a:pt x="109443" y="1145909"/>
                </a:lnTo>
                <a:lnTo>
                  <a:pt x="73290" y="1122889"/>
                </a:lnTo>
                <a:lnTo>
                  <a:pt x="43115" y="1092713"/>
                </a:lnTo>
                <a:lnTo>
                  <a:pt x="20073" y="1056535"/>
                </a:lnTo>
                <a:lnTo>
                  <a:pt x="5316" y="1015508"/>
                </a:lnTo>
                <a:lnTo>
                  <a:pt x="0" y="970788"/>
                </a:lnTo>
                <a:lnTo>
                  <a:pt x="0" y="193548"/>
                </a:lnTo>
                <a:lnTo>
                  <a:pt x="5316" y="149083"/>
                </a:lnTo>
                <a:lnTo>
                  <a:pt x="20073" y="108256"/>
                </a:lnTo>
                <a:lnTo>
                  <a:pt x="43115" y="72246"/>
                </a:lnTo>
                <a:lnTo>
                  <a:pt x="73290" y="42234"/>
                </a:lnTo>
                <a:lnTo>
                  <a:pt x="109443" y="19402"/>
                </a:lnTo>
                <a:lnTo>
                  <a:pt x="150422" y="4930"/>
                </a:lnTo>
                <a:lnTo>
                  <a:pt x="195071" y="0"/>
                </a:lnTo>
                <a:lnTo>
                  <a:pt x="2494788" y="0"/>
                </a:lnTo>
                <a:lnTo>
                  <a:pt x="2539423" y="4930"/>
                </a:lnTo>
                <a:lnTo>
                  <a:pt x="2580393" y="19402"/>
                </a:lnTo>
                <a:lnTo>
                  <a:pt x="2616541" y="42234"/>
                </a:lnTo>
                <a:lnTo>
                  <a:pt x="2646716" y="72246"/>
                </a:lnTo>
                <a:lnTo>
                  <a:pt x="2669763" y="108256"/>
                </a:lnTo>
                <a:lnTo>
                  <a:pt x="2684529" y="149083"/>
                </a:lnTo>
                <a:lnTo>
                  <a:pt x="2689860" y="193548"/>
                </a:lnTo>
                <a:lnTo>
                  <a:pt x="2689860" y="970788"/>
                </a:lnTo>
                <a:lnTo>
                  <a:pt x="2684529" y="1015508"/>
                </a:lnTo>
                <a:lnTo>
                  <a:pt x="2669763" y="1056535"/>
                </a:lnTo>
                <a:lnTo>
                  <a:pt x="2646716" y="1092713"/>
                </a:lnTo>
                <a:lnTo>
                  <a:pt x="2616541" y="1122889"/>
                </a:lnTo>
                <a:lnTo>
                  <a:pt x="2580393" y="1145909"/>
                </a:lnTo>
                <a:lnTo>
                  <a:pt x="2539423" y="1160617"/>
                </a:lnTo>
                <a:lnTo>
                  <a:pt x="2494788" y="116586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95837" y="2437784"/>
            <a:ext cx="2025015" cy="882015"/>
          </a:xfrm>
          <a:custGeom>
            <a:avLst/>
            <a:gdLst/>
            <a:ahLst/>
            <a:cxnLst/>
            <a:rect l="l" t="t" r="r" b="b"/>
            <a:pathLst>
              <a:path w="2700020" h="1176020">
                <a:moveTo>
                  <a:pt x="2510015" y="1176020"/>
                </a:moveTo>
                <a:lnTo>
                  <a:pt x="189280" y="1176020"/>
                </a:lnTo>
                <a:lnTo>
                  <a:pt x="159308" y="1172210"/>
                </a:lnTo>
                <a:lnTo>
                  <a:pt x="121805" y="1160780"/>
                </a:lnTo>
                <a:lnTo>
                  <a:pt x="87896" y="1141730"/>
                </a:lnTo>
                <a:lnTo>
                  <a:pt x="58343" y="1117600"/>
                </a:lnTo>
                <a:lnTo>
                  <a:pt x="28917" y="1080770"/>
                </a:lnTo>
                <a:lnTo>
                  <a:pt x="12014" y="1045210"/>
                </a:lnTo>
                <a:lnTo>
                  <a:pt x="2209" y="1007110"/>
                </a:lnTo>
                <a:lnTo>
                  <a:pt x="0" y="981710"/>
                </a:lnTo>
                <a:lnTo>
                  <a:pt x="0" y="194310"/>
                </a:lnTo>
                <a:lnTo>
                  <a:pt x="6184" y="149860"/>
                </a:lnTo>
                <a:lnTo>
                  <a:pt x="19697" y="113030"/>
                </a:lnTo>
                <a:lnTo>
                  <a:pt x="24104" y="104140"/>
                </a:lnTo>
                <a:lnTo>
                  <a:pt x="45631" y="72390"/>
                </a:lnTo>
                <a:lnTo>
                  <a:pt x="58343" y="58420"/>
                </a:lnTo>
                <a:lnTo>
                  <a:pt x="65468" y="50800"/>
                </a:lnTo>
                <a:lnTo>
                  <a:pt x="72720" y="44450"/>
                </a:lnTo>
                <a:lnTo>
                  <a:pt x="80060" y="39370"/>
                </a:lnTo>
                <a:lnTo>
                  <a:pt x="88112" y="33020"/>
                </a:lnTo>
                <a:lnTo>
                  <a:pt x="131127" y="11430"/>
                </a:lnTo>
                <a:lnTo>
                  <a:pt x="140411" y="8890"/>
                </a:lnTo>
                <a:lnTo>
                  <a:pt x="149898" y="5080"/>
                </a:lnTo>
                <a:lnTo>
                  <a:pt x="159562" y="3810"/>
                </a:lnTo>
                <a:lnTo>
                  <a:pt x="169405" y="1270"/>
                </a:lnTo>
                <a:lnTo>
                  <a:pt x="179400" y="0"/>
                </a:lnTo>
                <a:lnTo>
                  <a:pt x="2520365" y="0"/>
                </a:lnTo>
                <a:lnTo>
                  <a:pt x="2530360" y="1270"/>
                </a:lnTo>
                <a:lnTo>
                  <a:pt x="2540190" y="3810"/>
                </a:lnTo>
                <a:lnTo>
                  <a:pt x="2549855" y="5080"/>
                </a:lnTo>
                <a:lnTo>
                  <a:pt x="2559342" y="8890"/>
                </a:lnTo>
                <a:lnTo>
                  <a:pt x="2563977" y="10160"/>
                </a:lnTo>
                <a:lnTo>
                  <a:pt x="190093" y="10160"/>
                </a:lnTo>
                <a:lnTo>
                  <a:pt x="180225" y="11430"/>
                </a:lnTo>
                <a:lnTo>
                  <a:pt x="180492" y="11430"/>
                </a:lnTo>
                <a:lnTo>
                  <a:pt x="170764" y="12700"/>
                </a:lnTo>
                <a:lnTo>
                  <a:pt x="171030" y="12700"/>
                </a:lnTo>
                <a:lnTo>
                  <a:pt x="161467" y="13970"/>
                </a:lnTo>
                <a:lnTo>
                  <a:pt x="161734" y="13970"/>
                </a:lnTo>
                <a:lnTo>
                  <a:pt x="152323" y="16510"/>
                </a:lnTo>
                <a:lnTo>
                  <a:pt x="152590" y="16510"/>
                </a:lnTo>
                <a:lnTo>
                  <a:pt x="143370" y="19050"/>
                </a:lnTo>
                <a:lnTo>
                  <a:pt x="143624" y="19050"/>
                </a:lnTo>
                <a:lnTo>
                  <a:pt x="134594" y="21590"/>
                </a:lnTo>
                <a:lnTo>
                  <a:pt x="134835" y="21590"/>
                </a:lnTo>
                <a:lnTo>
                  <a:pt x="126009" y="25400"/>
                </a:lnTo>
                <a:lnTo>
                  <a:pt x="126263" y="25400"/>
                </a:lnTo>
                <a:lnTo>
                  <a:pt x="117652" y="29210"/>
                </a:lnTo>
                <a:lnTo>
                  <a:pt x="117881" y="29210"/>
                </a:lnTo>
                <a:lnTo>
                  <a:pt x="109499" y="33020"/>
                </a:lnTo>
                <a:lnTo>
                  <a:pt x="109740" y="33020"/>
                </a:lnTo>
                <a:lnTo>
                  <a:pt x="103635" y="36830"/>
                </a:lnTo>
                <a:lnTo>
                  <a:pt x="101815" y="36830"/>
                </a:lnTo>
                <a:lnTo>
                  <a:pt x="93929" y="41910"/>
                </a:lnTo>
                <a:lnTo>
                  <a:pt x="94145" y="41910"/>
                </a:lnTo>
                <a:lnTo>
                  <a:pt x="88049" y="46990"/>
                </a:lnTo>
                <a:lnTo>
                  <a:pt x="86741" y="46990"/>
                </a:lnTo>
                <a:lnTo>
                  <a:pt x="79387" y="53340"/>
                </a:lnTo>
                <a:lnTo>
                  <a:pt x="79590" y="53340"/>
                </a:lnTo>
                <a:lnTo>
                  <a:pt x="72542" y="59690"/>
                </a:lnTo>
                <a:lnTo>
                  <a:pt x="72732" y="59690"/>
                </a:lnTo>
                <a:lnTo>
                  <a:pt x="65976" y="66040"/>
                </a:lnTo>
                <a:lnTo>
                  <a:pt x="66166" y="66040"/>
                </a:lnTo>
                <a:lnTo>
                  <a:pt x="59728" y="72390"/>
                </a:lnTo>
                <a:lnTo>
                  <a:pt x="59905" y="72390"/>
                </a:lnTo>
                <a:lnTo>
                  <a:pt x="53797" y="78740"/>
                </a:lnTo>
                <a:lnTo>
                  <a:pt x="53949" y="78740"/>
                </a:lnTo>
                <a:lnTo>
                  <a:pt x="48183" y="86360"/>
                </a:lnTo>
                <a:lnTo>
                  <a:pt x="48336" y="86360"/>
                </a:lnTo>
                <a:lnTo>
                  <a:pt x="42925" y="93980"/>
                </a:lnTo>
                <a:lnTo>
                  <a:pt x="43065" y="93980"/>
                </a:lnTo>
                <a:lnTo>
                  <a:pt x="38011" y="101600"/>
                </a:lnTo>
                <a:lnTo>
                  <a:pt x="38150" y="101600"/>
                </a:lnTo>
                <a:lnTo>
                  <a:pt x="33464" y="109220"/>
                </a:lnTo>
                <a:lnTo>
                  <a:pt x="29298" y="116840"/>
                </a:lnTo>
                <a:lnTo>
                  <a:pt x="25527" y="125730"/>
                </a:lnTo>
                <a:lnTo>
                  <a:pt x="22148" y="134620"/>
                </a:lnTo>
                <a:lnTo>
                  <a:pt x="19614" y="142240"/>
                </a:lnTo>
                <a:lnTo>
                  <a:pt x="19265" y="142240"/>
                </a:lnTo>
                <a:lnTo>
                  <a:pt x="16965" y="151130"/>
                </a:lnTo>
                <a:lnTo>
                  <a:pt x="16713" y="151130"/>
                </a:lnTo>
                <a:lnTo>
                  <a:pt x="14541" y="161290"/>
                </a:lnTo>
                <a:lnTo>
                  <a:pt x="12877" y="170180"/>
                </a:lnTo>
                <a:lnTo>
                  <a:pt x="11839" y="179070"/>
                </a:lnTo>
                <a:lnTo>
                  <a:pt x="10960" y="189230"/>
                </a:lnTo>
                <a:lnTo>
                  <a:pt x="10782" y="194310"/>
                </a:lnTo>
                <a:lnTo>
                  <a:pt x="10782" y="981710"/>
                </a:lnTo>
                <a:lnTo>
                  <a:pt x="10972" y="986790"/>
                </a:lnTo>
                <a:lnTo>
                  <a:pt x="11722" y="995680"/>
                </a:lnTo>
                <a:lnTo>
                  <a:pt x="12928" y="1005840"/>
                </a:lnTo>
                <a:lnTo>
                  <a:pt x="13092" y="1005840"/>
                </a:lnTo>
                <a:lnTo>
                  <a:pt x="14592" y="1014730"/>
                </a:lnTo>
                <a:lnTo>
                  <a:pt x="16713" y="1023620"/>
                </a:lnTo>
                <a:lnTo>
                  <a:pt x="19265" y="1032510"/>
                </a:lnTo>
                <a:lnTo>
                  <a:pt x="22237" y="1041400"/>
                </a:lnTo>
                <a:lnTo>
                  <a:pt x="25628" y="1050290"/>
                </a:lnTo>
                <a:lnTo>
                  <a:pt x="29413" y="1059180"/>
                </a:lnTo>
                <a:lnTo>
                  <a:pt x="29912" y="1059180"/>
                </a:lnTo>
                <a:lnTo>
                  <a:pt x="33591" y="1066800"/>
                </a:lnTo>
                <a:lnTo>
                  <a:pt x="38150" y="1074420"/>
                </a:lnTo>
                <a:lnTo>
                  <a:pt x="38011" y="1074420"/>
                </a:lnTo>
                <a:lnTo>
                  <a:pt x="43065" y="1082040"/>
                </a:lnTo>
                <a:lnTo>
                  <a:pt x="42925" y="1082040"/>
                </a:lnTo>
                <a:lnTo>
                  <a:pt x="48336" y="1089660"/>
                </a:lnTo>
                <a:lnTo>
                  <a:pt x="48183" y="1089660"/>
                </a:lnTo>
                <a:lnTo>
                  <a:pt x="53949" y="1097280"/>
                </a:lnTo>
                <a:lnTo>
                  <a:pt x="54815" y="1097280"/>
                </a:lnTo>
                <a:lnTo>
                  <a:pt x="59905" y="1103630"/>
                </a:lnTo>
                <a:lnTo>
                  <a:pt x="59728" y="1103630"/>
                </a:lnTo>
                <a:lnTo>
                  <a:pt x="66166" y="1109980"/>
                </a:lnTo>
                <a:lnTo>
                  <a:pt x="65976" y="1109980"/>
                </a:lnTo>
                <a:lnTo>
                  <a:pt x="72732" y="1116330"/>
                </a:lnTo>
                <a:lnTo>
                  <a:pt x="72542" y="1116330"/>
                </a:lnTo>
                <a:lnTo>
                  <a:pt x="79590" y="1122680"/>
                </a:lnTo>
                <a:lnTo>
                  <a:pt x="79387" y="1122680"/>
                </a:lnTo>
                <a:lnTo>
                  <a:pt x="86741" y="1127760"/>
                </a:lnTo>
                <a:lnTo>
                  <a:pt x="86525" y="1127760"/>
                </a:lnTo>
                <a:lnTo>
                  <a:pt x="94145" y="1132840"/>
                </a:lnTo>
                <a:lnTo>
                  <a:pt x="93929" y="1132840"/>
                </a:lnTo>
                <a:lnTo>
                  <a:pt x="101815" y="1137920"/>
                </a:lnTo>
                <a:lnTo>
                  <a:pt x="101599" y="1137920"/>
                </a:lnTo>
                <a:lnTo>
                  <a:pt x="109740" y="1143000"/>
                </a:lnTo>
                <a:lnTo>
                  <a:pt x="109499" y="1143000"/>
                </a:lnTo>
                <a:lnTo>
                  <a:pt x="117881" y="1146810"/>
                </a:lnTo>
                <a:lnTo>
                  <a:pt x="117652" y="1146810"/>
                </a:lnTo>
                <a:lnTo>
                  <a:pt x="126263" y="1150620"/>
                </a:lnTo>
                <a:lnTo>
                  <a:pt x="126009" y="1150620"/>
                </a:lnTo>
                <a:lnTo>
                  <a:pt x="134835" y="1154430"/>
                </a:lnTo>
                <a:lnTo>
                  <a:pt x="134594" y="1154430"/>
                </a:lnTo>
                <a:lnTo>
                  <a:pt x="143624" y="1156970"/>
                </a:lnTo>
                <a:lnTo>
                  <a:pt x="143370" y="1156970"/>
                </a:lnTo>
                <a:lnTo>
                  <a:pt x="152590" y="1159510"/>
                </a:lnTo>
                <a:lnTo>
                  <a:pt x="152323" y="1159510"/>
                </a:lnTo>
                <a:lnTo>
                  <a:pt x="161734" y="1162050"/>
                </a:lnTo>
                <a:lnTo>
                  <a:pt x="161467" y="1162050"/>
                </a:lnTo>
                <a:lnTo>
                  <a:pt x="171030" y="1163320"/>
                </a:lnTo>
                <a:lnTo>
                  <a:pt x="170764" y="1163320"/>
                </a:lnTo>
                <a:lnTo>
                  <a:pt x="180492" y="1164590"/>
                </a:lnTo>
                <a:lnTo>
                  <a:pt x="180225" y="1164590"/>
                </a:lnTo>
                <a:lnTo>
                  <a:pt x="190093" y="1165860"/>
                </a:lnTo>
                <a:lnTo>
                  <a:pt x="2563729" y="1165860"/>
                </a:lnTo>
                <a:lnTo>
                  <a:pt x="2539936" y="1172210"/>
                </a:lnTo>
                <a:lnTo>
                  <a:pt x="2510015" y="1176020"/>
                </a:lnTo>
                <a:close/>
              </a:path>
              <a:path w="2700020" h="1176020">
                <a:moveTo>
                  <a:pt x="2597899" y="38100"/>
                </a:moveTo>
                <a:lnTo>
                  <a:pt x="2589758" y="33020"/>
                </a:lnTo>
                <a:lnTo>
                  <a:pt x="2589999" y="33020"/>
                </a:lnTo>
                <a:lnTo>
                  <a:pt x="2581617" y="29210"/>
                </a:lnTo>
                <a:lnTo>
                  <a:pt x="2581846" y="29210"/>
                </a:lnTo>
                <a:lnTo>
                  <a:pt x="2573235" y="25400"/>
                </a:lnTo>
                <a:lnTo>
                  <a:pt x="2573489" y="25400"/>
                </a:lnTo>
                <a:lnTo>
                  <a:pt x="2564663" y="21590"/>
                </a:lnTo>
                <a:lnTo>
                  <a:pt x="2564904" y="21590"/>
                </a:lnTo>
                <a:lnTo>
                  <a:pt x="2555875" y="19050"/>
                </a:lnTo>
                <a:lnTo>
                  <a:pt x="2556129" y="19050"/>
                </a:lnTo>
                <a:lnTo>
                  <a:pt x="2546908" y="16510"/>
                </a:lnTo>
                <a:lnTo>
                  <a:pt x="2547175" y="16510"/>
                </a:lnTo>
                <a:lnTo>
                  <a:pt x="2537764" y="13970"/>
                </a:lnTo>
                <a:lnTo>
                  <a:pt x="2538031" y="13970"/>
                </a:lnTo>
                <a:lnTo>
                  <a:pt x="2528468" y="12700"/>
                </a:lnTo>
                <a:lnTo>
                  <a:pt x="2528735" y="12700"/>
                </a:lnTo>
                <a:lnTo>
                  <a:pt x="2519006" y="11430"/>
                </a:lnTo>
                <a:lnTo>
                  <a:pt x="2519273" y="11430"/>
                </a:lnTo>
                <a:lnTo>
                  <a:pt x="2509405" y="10160"/>
                </a:lnTo>
                <a:lnTo>
                  <a:pt x="2563977" y="10160"/>
                </a:lnTo>
                <a:lnTo>
                  <a:pt x="2568613" y="11430"/>
                </a:lnTo>
                <a:lnTo>
                  <a:pt x="2577693" y="15240"/>
                </a:lnTo>
                <a:lnTo>
                  <a:pt x="2586532" y="19050"/>
                </a:lnTo>
                <a:lnTo>
                  <a:pt x="2595143" y="24130"/>
                </a:lnTo>
                <a:lnTo>
                  <a:pt x="2603512" y="27940"/>
                </a:lnTo>
                <a:lnTo>
                  <a:pt x="2611602" y="33020"/>
                </a:lnTo>
                <a:lnTo>
                  <a:pt x="2616304" y="36830"/>
                </a:lnTo>
                <a:lnTo>
                  <a:pt x="2597683" y="36830"/>
                </a:lnTo>
                <a:lnTo>
                  <a:pt x="2597899" y="38100"/>
                </a:lnTo>
                <a:close/>
              </a:path>
              <a:path w="2700020" h="1176020">
                <a:moveTo>
                  <a:pt x="101599" y="38100"/>
                </a:moveTo>
                <a:lnTo>
                  <a:pt x="101815" y="36830"/>
                </a:lnTo>
                <a:lnTo>
                  <a:pt x="103635" y="36830"/>
                </a:lnTo>
                <a:lnTo>
                  <a:pt x="101599" y="38100"/>
                </a:lnTo>
                <a:close/>
              </a:path>
              <a:path w="2700020" h="1176020">
                <a:moveTo>
                  <a:pt x="2612974" y="48260"/>
                </a:moveTo>
                <a:lnTo>
                  <a:pt x="2605354" y="41910"/>
                </a:lnTo>
                <a:lnTo>
                  <a:pt x="2605570" y="41910"/>
                </a:lnTo>
                <a:lnTo>
                  <a:pt x="2597683" y="36830"/>
                </a:lnTo>
                <a:lnTo>
                  <a:pt x="2616304" y="36830"/>
                </a:lnTo>
                <a:lnTo>
                  <a:pt x="2619438" y="39370"/>
                </a:lnTo>
                <a:lnTo>
                  <a:pt x="2626969" y="44450"/>
                </a:lnTo>
                <a:lnTo>
                  <a:pt x="2629870" y="46990"/>
                </a:lnTo>
                <a:lnTo>
                  <a:pt x="2612758" y="46990"/>
                </a:lnTo>
                <a:lnTo>
                  <a:pt x="2612974" y="48260"/>
                </a:lnTo>
                <a:close/>
              </a:path>
              <a:path w="2700020" h="1176020">
                <a:moveTo>
                  <a:pt x="86525" y="48260"/>
                </a:moveTo>
                <a:lnTo>
                  <a:pt x="86741" y="46990"/>
                </a:lnTo>
                <a:lnTo>
                  <a:pt x="88049" y="46990"/>
                </a:lnTo>
                <a:lnTo>
                  <a:pt x="86525" y="48260"/>
                </a:lnTo>
                <a:close/>
              </a:path>
              <a:path w="2700020" h="1176020">
                <a:moveTo>
                  <a:pt x="2680322" y="143510"/>
                </a:moveTo>
                <a:lnTo>
                  <a:pt x="2677261" y="134620"/>
                </a:lnTo>
                <a:lnTo>
                  <a:pt x="2673870" y="125730"/>
                </a:lnTo>
                <a:lnTo>
                  <a:pt x="2670086" y="116840"/>
                </a:lnTo>
                <a:lnTo>
                  <a:pt x="2665907" y="109220"/>
                </a:lnTo>
                <a:lnTo>
                  <a:pt x="2661348" y="101600"/>
                </a:lnTo>
                <a:lnTo>
                  <a:pt x="2661488" y="101600"/>
                </a:lnTo>
                <a:lnTo>
                  <a:pt x="2656433" y="93980"/>
                </a:lnTo>
                <a:lnTo>
                  <a:pt x="2656573" y="93980"/>
                </a:lnTo>
                <a:lnTo>
                  <a:pt x="2651163" y="86360"/>
                </a:lnTo>
                <a:lnTo>
                  <a:pt x="2651315" y="86360"/>
                </a:lnTo>
                <a:lnTo>
                  <a:pt x="2645549" y="78740"/>
                </a:lnTo>
                <a:lnTo>
                  <a:pt x="2645702" y="78740"/>
                </a:lnTo>
                <a:lnTo>
                  <a:pt x="2639593" y="72390"/>
                </a:lnTo>
                <a:lnTo>
                  <a:pt x="2639771" y="72390"/>
                </a:lnTo>
                <a:lnTo>
                  <a:pt x="2633332" y="66040"/>
                </a:lnTo>
                <a:lnTo>
                  <a:pt x="2633522" y="66040"/>
                </a:lnTo>
                <a:lnTo>
                  <a:pt x="2626766" y="59690"/>
                </a:lnTo>
                <a:lnTo>
                  <a:pt x="2626956" y="59690"/>
                </a:lnTo>
                <a:lnTo>
                  <a:pt x="2619908" y="53340"/>
                </a:lnTo>
                <a:lnTo>
                  <a:pt x="2620111" y="53340"/>
                </a:lnTo>
                <a:lnTo>
                  <a:pt x="2612758" y="46990"/>
                </a:lnTo>
                <a:lnTo>
                  <a:pt x="2629870" y="46990"/>
                </a:lnTo>
                <a:lnTo>
                  <a:pt x="2634221" y="50800"/>
                </a:lnTo>
                <a:lnTo>
                  <a:pt x="2641155" y="58420"/>
                </a:lnTo>
                <a:lnTo>
                  <a:pt x="2647759" y="64770"/>
                </a:lnTo>
                <a:lnTo>
                  <a:pt x="2670708" y="95250"/>
                </a:lnTo>
                <a:lnTo>
                  <a:pt x="2687485" y="130810"/>
                </a:lnTo>
                <a:lnTo>
                  <a:pt x="2691295" y="142240"/>
                </a:lnTo>
                <a:lnTo>
                  <a:pt x="2680233" y="142240"/>
                </a:lnTo>
                <a:lnTo>
                  <a:pt x="2680322" y="143510"/>
                </a:lnTo>
                <a:close/>
              </a:path>
              <a:path w="2700020" h="1176020">
                <a:moveTo>
                  <a:pt x="19177" y="143510"/>
                </a:moveTo>
                <a:lnTo>
                  <a:pt x="19265" y="142240"/>
                </a:lnTo>
                <a:lnTo>
                  <a:pt x="19614" y="142240"/>
                </a:lnTo>
                <a:lnTo>
                  <a:pt x="19177" y="143510"/>
                </a:lnTo>
                <a:close/>
              </a:path>
              <a:path w="2700020" h="1176020">
                <a:moveTo>
                  <a:pt x="2682862" y="152400"/>
                </a:moveTo>
                <a:lnTo>
                  <a:pt x="2680233" y="142240"/>
                </a:lnTo>
                <a:lnTo>
                  <a:pt x="2691295" y="142240"/>
                </a:lnTo>
                <a:lnTo>
                  <a:pt x="2693314" y="149860"/>
                </a:lnTo>
                <a:lnTo>
                  <a:pt x="2693631" y="151130"/>
                </a:lnTo>
                <a:lnTo>
                  <a:pt x="2682786" y="151130"/>
                </a:lnTo>
                <a:lnTo>
                  <a:pt x="2682862" y="152400"/>
                </a:lnTo>
                <a:close/>
              </a:path>
              <a:path w="2700020" h="1176020">
                <a:moveTo>
                  <a:pt x="16636" y="152400"/>
                </a:moveTo>
                <a:lnTo>
                  <a:pt x="16713" y="151130"/>
                </a:lnTo>
                <a:lnTo>
                  <a:pt x="16965" y="151130"/>
                </a:lnTo>
                <a:lnTo>
                  <a:pt x="16636" y="152400"/>
                </a:lnTo>
                <a:close/>
              </a:path>
              <a:path w="2700020" h="1176020">
                <a:moveTo>
                  <a:pt x="2699296" y="986790"/>
                </a:moveTo>
                <a:lnTo>
                  <a:pt x="2688526" y="986790"/>
                </a:lnTo>
                <a:lnTo>
                  <a:pt x="2688717" y="981710"/>
                </a:lnTo>
                <a:lnTo>
                  <a:pt x="2688704" y="194310"/>
                </a:lnTo>
                <a:lnTo>
                  <a:pt x="2688526" y="189230"/>
                </a:lnTo>
                <a:lnTo>
                  <a:pt x="2687777" y="179070"/>
                </a:lnTo>
                <a:lnTo>
                  <a:pt x="2686570" y="170180"/>
                </a:lnTo>
                <a:lnTo>
                  <a:pt x="2684907" y="161290"/>
                </a:lnTo>
                <a:lnTo>
                  <a:pt x="2682786" y="151130"/>
                </a:lnTo>
                <a:lnTo>
                  <a:pt x="2693631" y="151130"/>
                </a:lnTo>
                <a:lnTo>
                  <a:pt x="2699308" y="189230"/>
                </a:lnTo>
                <a:lnTo>
                  <a:pt x="2699499" y="194310"/>
                </a:lnTo>
                <a:lnTo>
                  <a:pt x="2699499" y="981710"/>
                </a:lnTo>
                <a:lnTo>
                  <a:pt x="2699296" y="986790"/>
                </a:lnTo>
                <a:close/>
              </a:path>
              <a:path w="2700020" h="1176020">
                <a:moveTo>
                  <a:pt x="11683" y="180340"/>
                </a:moveTo>
                <a:lnTo>
                  <a:pt x="11722" y="179070"/>
                </a:lnTo>
                <a:lnTo>
                  <a:pt x="11683" y="180340"/>
                </a:lnTo>
                <a:close/>
              </a:path>
              <a:path w="2700020" h="1176020">
                <a:moveTo>
                  <a:pt x="2687815" y="180340"/>
                </a:moveTo>
                <a:lnTo>
                  <a:pt x="2687659" y="179070"/>
                </a:lnTo>
                <a:lnTo>
                  <a:pt x="2687815" y="180340"/>
                </a:lnTo>
                <a:close/>
              </a:path>
              <a:path w="2700020" h="1176020">
                <a:moveTo>
                  <a:pt x="11055" y="986790"/>
                </a:moveTo>
                <a:lnTo>
                  <a:pt x="10960" y="985520"/>
                </a:lnTo>
                <a:lnTo>
                  <a:pt x="11055" y="986790"/>
                </a:lnTo>
                <a:close/>
              </a:path>
              <a:path w="2700020" h="1176020">
                <a:moveTo>
                  <a:pt x="2697443" y="1005840"/>
                </a:moveTo>
                <a:lnTo>
                  <a:pt x="2686570" y="1005840"/>
                </a:lnTo>
                <a:lnTo>
                  <a:pt x="2687815" y="995680"/>
                </a:lnTo>
                <a:lnTo>
                  <a:pt x="2688539" y="985520"/>
                </a:lnTo>
                <a:lnTo>
                  <a:pt x="2688526" y="986790"/>
                </a:lnTo>
                <a:lnTo>
                  <a:pt x="2699296" y="986790"/>
                </a:lnTo>
                <a:lnTo>
                  <a:pt x="2698521" y="996950"/>
                </a:lnTo>
                <a:lnTo>
                  <a:pt x="2697443" y="1005840"/>
                </a:lnTo>
                <a:close/>
              </a:path>
              <a:path w="2700020" h="1176020">
                <a:moveTo>
                  <a:pt x="13092" y="1005840"/>
                </a:moveTo>
                <a:lnTo>
                  <a:pt x="12928" y="1005840"/>
                </a:lnTo>
                <a:lnTo>
                  <a:pt x="12877" y="1004570"/>
                </a:lnTo>
                <a:lnTo>
                  <a:pt x="13092" y="1005840"/>
                </a:lnTo>
                <a:close/>
              </a:path>
              <a:path w="2700020" h="1176020">
                <a:moveTo>
                  <a:pt x="2681521" y="1059180"/>
                </a:moveTo>
                <a:lnTo>
                  <a:pt x="2670086" y="1059180"/>
                </a:lnTo>
                <a:lnTo>
                  <a:pt x="2673972" y="1050290"/>
                </a:lnTo>
                <a:lnTo>
                  <a:pt x="2677350" y="1041400"/>
                </a:lnTo>
                <a:lnTo>
                  <a:pt x="2680322" y="1032510"/>
                </a:lnTo>
                <a:lnTo>
                  <a:pt x="2682862" y="1023620"/>
                </a:lnTo>
                <a:lnTo>
                  <a:pt x="2684957" y="1014730"/>
                </a:lnTo>
                <a:lnTo>
                  <a:pt x="2686621" y="1004570"/>
                </a:lnTo>
                <a:lnTo>
                  <a:pt x="2686570" y="1005840"/>
                </a:lnTo>
                <a:lnTo>
                  <a:pt x="2697443" y="1005840"/>
                </a:lnTo>
                <a:lnTo>
                  <a:pt x="2697289" y="1007110"/>
                </a:lnTo>
                <a:lnTo>
                  <a:pt x="2687396" y="1045210"/>
                </a:lnTo>
                <a:lnTo>
                  <a:pt x="2683814" y="1054100"/>
                </a:lnTo>
                <a:lnTo>
                  <a:pt x="2681521" y="1059180"/>
                </a:lnTo>
                <a:close/>
              </a:path>
              <a:path w="2700020" h="1176020">
                <a:moveTo>
                  <a:pt x="29912" y="1059180"/>
                </a:moveTo>
                <a:lnTo>
                  <a:pt x="29413" y="1059180"/>
                </a:lnTo>
                <a:lnTo>
                  <a:pt x="29298" y="1057910"/>
                </a:lnTo>
                <a:lnTo>
                  <a:pt x="29912" y="1059180"/>
                </a:lnTo>
                <a:close/>
              </a:path>
              <a:path w="2700020" h="1176020">
                <a:moveTo>
                  <a:pt x="2658810" y="1097280"/>
                </a:moveTo>
                <a:lnTo>
                  <a:pt x="2645549" y="1097280"/>
                </a:lnTo>
                <a:lnTo>
                  <a:pt x="2651315" y="1089660"/>
                </a:lnTo>
                <a:lnTo>
                  <a:pt x="2651163" y="1089660"/>
                </a:lnTo>
                <a:lnTo>
                  <a:pt x="2656573" y="1082040"/>
                </a:lnTo>
                <a:lnTo>
                  <a:pt x="2656433" y="1082040"/>
                </a:lnTo>
                <a:lnTo>
                  <a:pt x="2661488" y="1074420"/>
                </a:lnTo>
                <a:lnTo>
                  <a:pt x="2661348" y="1074420"/>
                </a:lnTo>
                <a:lnTo>
                  <a:pt x="2666034" y="1066800"/>
                </a:lnTo>
                <a:lnTo>
                  <a:pt x="2670200" y="1057910"/>
                </a:lnTo>
                <a:lnTo>
                  <a:pt x="2670086" y="1059180"/>
                </a:lnTo>
                <a:lnTo>
                  <a:pt x="2681521" y="1059180"/>
                </a:lnTo>
                <a:lnTo>
                  <a:pt x="2659799" y="1096010"/>
                </a:lnTo>
                <a:lnTo>
                  <a:pt x="2658810" y="1097280"/>
                </a:lnTo>
                <a:close/>
              </a:path>
              <a:path w="2700020" h="1176020">
                <a:moveTo>
                  <a:pt x="54815" y="1097280"/>
                </a:moveTo>
                <a:lnTo>
                  <a:pt x="53949" y="1097280"/>
                </a:lnTo>
                <a:lnTo>
                  <a:pt x="53797" y="1096010"/>
                </a:lnTo>
                <a:lnTo>
                  <a:pt x="54815" y="1097280"/>
                </a:lnTo>
                <a:close/>
              </a:path>
              <a:path w="2700020" h="1176020">
                <a:moveTo>
                  <a:pt x="2563729" y="1165860"/>
                </a:moveTo>
                <a:lnTo>
                  <a:pt x="2509405" y="1165860"/>
                </a:lnTo>
                <a:lnTo>
                  <a:pt x="2519273" y="1164590"/>
                </a:lnTo>
                <a:lnTo>
                  <a:pt x="2519006" y="1164590"/>
                </a:lnTo>
                <a:lnTo>
                  <a:pt x="2528735" y="1163320"/>
                </a:lnTo>
                <a:lnTo>
                  <a:pt x="2528468" y="1163320"/>
                </a:lnTo>
                <a:lnTo>
                  <a:pt x="2538031" y="1162050"/>
                </a:lnTo>
                <a:lnTo>
                  <a:pt x="2537764" y="1162050"/>
                </a:lnTo>
                <a:lnTo>
                  <a:pt x="2547175" y="1159510"/>
                </a:lnTo>
                <a:lnTo>
                  <a:pt x="2546908" y="1159510"/>
                </a:lnTo>
                <a:lnTo>
                  <a:pt x="2556129" y="1156970"/>
                </a:lnTo>
                <a:lnTo>
                  <a:pt x="2555875" y="1156970"/>
                </a:lnTo>
                <a:lnTo>
                  <a:pt x="2564904" y="1154430"/>
                </a:lnTo>
                <a:lnTo>
                  <a:pt x="2564663" y="1154430"/>
                </a:lnTo>
                <a:lnTo>
                  <a:pt x="2573489" y="1150620"/>
                </a:lnTo>
                <a:lnTo>
                  <a:pt x="2573235" y="1150620"/>
                </a:lnTo>
                <a:lnTo>
                  <a:pt x="2581846" y="1146810"/>
                </a:lnTo>
                <a:lnTo>
                  <a:pt x="2581617" y="1146810"/>
                </a:lnTo>
                <a:lnTo>
                  <a:pt x="2589999" y="1143000"/>
                </a:lnTo>
                <a:lnTo>
                  <a:pt x="2589758" y="1143000"/>
                </a:lnTo>
                <a:lnTo>
                  <a:pt x="2597899" y="1137920"/>
                </a:lnTo>
                <a:lnTo>
                  <a:pt x="2597683" y="1137920"/>
                </a:lnTo>
                <a:lnTo>
                  <a:pt x="2605570" y="1132840"/>
                </a:lnTo>
                <a:lnTo>
                  <a:pt x="2605354" y="1132840"/>
                </a:lnTo>
                <a:lnTo>
                  <a:pt x="2612974" y="1127760"/>
                </a:lnTo>
                <a:lnTo>
                  <a:pt x="2612758" y="1127760"/>
                </a:lnTo>
                <a:lnTo>
                  <a:pt x="2620111" y="1122680"/>
                </a:lnTo>
                <a:lnTo>
                  <a:pt x="2619908" y="1122680"/>
                </a:lnTo>
                <a:lnTo>
                  <a:pt x="2626956" y="1116330"/>
                </a:lnTo>
                <a:lnTo>
                  <a:pt x="2626766" y="1116330"/>
                </a:lnTo>
                <a:lnTo>
                  <a:pt x="2633522" y="1109980"/>
                </a:lnTo>
                <a:lnTo>
                  <a:pt x="2633332" y="1109980"/>
                </a:lnTo>
                <a:lnTo>
                  <a:pt x="2639771" y="1103630"/>
                </a:lnTo>
                <a:lnTo>
                  <a:pt x="2639593" y="1103630"/>
                </a:lnTo>
                <a:lnTo>
                  <a:pt x="2645702" y="1096010"/>
                </a:lnTo>
                <a:lnTo>
                  <a:pt x="2645549" y="1097280"/>
                </a:lnTo>
                <a:lnTo>
                  <a:pt x="2658810" y="1097280"/>
                </a:lnTo>
                <a:lnTo>
                  <a:pt x="2626779" y="1130300"/>
                </a:lnTo>
                <a:lnTo>
                  <a:pt x="2586291" y="1156970"/>
                </a:lnTo>
                <a:lnTo>
                  <a:pt x="2568371" y="1164590"/>
                </a:lnTo>
                <a:lnTo>
                  <a:pt x="2563729" y="1165860"/>
                </a:lnTo>
                <a:close/>
              </a:path>
              <a:path w="2700020" h="1176020">
                <a:moveTo>
                  <a:pt x="194868" y="1165860"/>
                </a:moveTo>
                <a:lnTo>
                  <a:pt x="190093" y="1165860"/>
                </a:lnTo>
                <a:lnTo>
                  <a:pt x="189890" y="1164590"/>
                </a:lnTo>
                <a:lnTo>
                  <a:pt x="194868" y="1165860"/>
                </a:lnTo>
                <a:close/>
              </a:path>
              <a:path w="2700020" h="1176020">
                <a:moveTo>
                  <a:pt x="2509405" y="1165860"/>
                </a:moveTo>
                <a:lnTo>
                  <a:pt x="2504630" y="1165860"/>
                </a:lnTo>
                <a:lnTo>
                  <a:pt x="2509608" y="1164590"/>
                </a:lnTo>
                <a:lnTo>
                  <a:pt x="2509405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639213" y="2724553"/>
            <a:ext cx="1337310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dirty="0">
                <a:solidFill>
                  <a:srgbClr val="FFFFFF"/>
                </a:solidFill>
                <a:latin typeface="微软雅黑"/>
                <a:cs typeface="微软雅黑"/>
              </a:rPr>
              <a:t>有了</a:t>
            </a:r>
            <a:r>
              <a:rPr sz="1500" b="1" spc="-4" dirty="0">
                <a:solidFill>
                  <a:srgbClr val="FFFFFF"/>
                </a:solidFill>
                <a:latin typeface="微软雅黑"/>
                <a:cs typeface="微软雅黑"/>
              </a:rPr>
              <a:t>Container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9466" y="3360070"/>
            <a:ext cx="2017395" cy="874395"/>
          </a:xfrm>
          <a:custGeom>
            <a:avLst/>
            <a:gdLst/>
            <a:ahLst/>
            <a:cxnLst/>
            <a:rect l="l" t="t" r="r" b="b"/>
            <a:pathLst>
              <a:path w="2689860" h="1165860">
                <a:moveTo>
                  <a:pt x="2494788" y="1165860"/>
                </a:moveTo>
                <a:lnTo>
                  <a:pt x="195071" y="1165860"/>
                </a:lnTo>
                <a:lnTo>
                  <a:pt x="150422" y="1160855"/>
                </a:lnTo>
                <a:lnTo>
                  <a:pt x="109443" y="1146333"/>
                </a:lnTo>
                <a:lnTo>
                  <a:pt x="73290" y="1123476"/>
                </a:lnTo>
                <a:lnTo>
                  <a:pt x="43115" y="1093464"/>
                </a:lnTo>
                <a:lnTo>
                  <a:pt x="20073" y="1057479"/>
                </a:lnTo>
                <a:lnTo>
                  <a:pt x="5316" y="1016701"/>
                </a:lnTo>
                <a:lnTo>
                  <a:pt x="0" y="972312"/>
                </a:lnTo>
                <a:lnTo>
                  <a:pt x="0" y="195072"/>
                </a:lnTo>
                <a:lnTo>
                  <a:pt x="5316" y="150277"/>
                </a:lnTo>
                <a:lnTo>
                  <a:pt x="20073" y="109202"/>
                </a:lnTo>
                <a:lnTo>
                  <a:pt x="43115" y="73000"/>
                </a:lnTo>
                <a:lnTo>
                  <a:pt x="73290" y="42826"/>
                </a:lnTo>
                <a:lnTo>
                  <a:pt x="109443" y="19831"/>
                </a:lnTo>
                <a:lnTo>
                  <a:pt x="150422" y="5172"/>
                </a:lnTo>
                <a:lnTo>
                  <a:pt x="195071" y="0"/>
                </a:lnTo>
                <a:lnTo>
                  <a:pt x="2494788" y="0"/>
                </a:lnTo>
                <a:lnTo>
                  <a:pt x="2539423" y="5172"/>
                </a:lnTo>
                <a:lnTo>
                  <a:pt x="2580393" y="19831"/>
                </a:lnTo>
                <a:lnTo>
                  <a:pt x="2616541" y="42826"/>
                </a:lnTo>
                <a:lnTo>
                  <a:pt x="2646716" y="73000"/>
                </a:lnTo>
                <a:lnTo>
                  <a:pt x="2669763" y="109202"/>
                </a:lnTo>
                <a:lnTo>
                  <a:pt x="2684529" y="150277"/>
                </a:lnTo>
                <a:lnTo>
                  <a:pt x="2689860" y="195072"/>
                </a:lnTo>
                <a:lnTo>
                  <a:pt x="2689860" y="972312"/>
                </a:lnTo>
                <a:lnTo>
                  <a:pt x="2684529" y="1016701"/>
                </a:lnTo>
                <a:lnTo>
                  <a:pt x="2669763" y="1057479"/>
                </a:lnTo>
                <a:lnTo>
                  <a:pt x="2646716" y="1093464"/>
                </a:lnTo>
                <a:lnTo>
                  <a:pt x="2616541" y="1123476"/>
                </a:lnTo>
                <a:lnTo>
                  <a:pt x="2580393" y="1146333"/>
                </a:lnTo>
                <a:lnTo>
                  <a:pt x="2539423" y="1160855"/>
                </a:lnTo>
                <a:lnTo>
                  <a:pt x="2494788" y="116586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95837" y="3356099"/>
            <a:ext cx="2025015" cy="882015"/>
          </a:xfrm>
          <a:custGeom>
            <a:avLst/>
            <a:gdLst/>
            <a:ahLst/>
            <a:cxnLst/>
            <a:rect l="l" t="t" r="r" b="b"/>
            <a:pathLst>
              <a:path w="2700020" h="1176020">
                <a:moveTo>
                  <a:pt x="2510015" y="1176019"/>
                </a:moveTo>
                <a:lnTo>
                  <a:pt x="189280" y="1176019"/>
                </a:lnTo>
                <a:lnTo>
                  <a:pt x="159562" y="1172210"/>
                </a:lnTo>
                <a:lnTo>
                  <a:pt x="121805" y="1160780"/>
                </a:lnTo>
                <a:lnTo>
                  <a:pt x="87896" y="1141730"/>
                </a:lnTo>
                <a:lnTo>
                  <a:pt x="58343" y="1117600"/>
                </a:lnTo>
                <a:lnTo>
                  <a:pt x="28790" y="1079500"/>
                </a:lnTo>
                <a:lnTo>
                  <a:pt x="24104" y="1071880"/>
                </a:lnTo>
                <a:lnTo>
                  <a:pt x="8953" y="1036319"/>
                </a:lnTo>
                <a:lnTo>
                  <a:pt x="952" y="996950"/>
                </a:lnTo>
                <a:lnTo>
                  <a:pt x="0" y="981710"/>
                </a:lnTo>
                <a:lnTo>
                  <a:pt x="0" y="194310"/>
                </a:lnTo>
                <a:lnTo>
                  <a:pt x="6184" y="149860"/>
                </a:lnTo>
                <a:lnTo>
                  <a:pt x="19697" y="113029"/>
                </a:lnTo>
                <a:lnTo>
                  <a:pt x="24104" y="104139"/>
                </a:lnTo>
                <a:lnTo>
                  <a:pt x="45631" y="72389"/>
                </a:lnTo>
                <a:lnTo>
                  <a:pt x="72720" y="44450"/>
                </a:lnTo>
                <a:lnTo>
                  <a:pt x="80276" y="39370"/>
                </a:lnTo>
                <a:lnTo>
                  <a:pt x="88112" y="33020"/>
                </a:lnTo>
                <a:lnTo>
                  <a:pt x="131127" y="11429"/>
                </a:lnTo>
                <a:lnTo>
                  <a:pt x="140411" y="8889"/>
                </a:lnTo>
                <a:lnTo>
                  <a:pt x="149898" y="5079"/>
                </a:lnTo>
                <a:lnTo>
                  <a:pt x="159562" y="3810"/>
                </a:lnTo>
                <a:lnTo>
                  <a:pt x="169405" y="1270"/>
                </a:lnTo>
                <a:lnTo>
                  <a:pt x="179400" y="0"/>
                </a:lnTo>
                <a:lnTo>
                  <a:pt x="2520365" y="0"/>
                </a:lnTo>
                <a:lnTo>
                  <a:pt x="2530094" y="1270"/>
                </a:lnTo>
                <a:lnTo>
                  <a:pt x="2540190" y="3810"/>
                </a:lnTo>
                <a:lnTo>
                  <a:pt x="2549601" y="5079"/>
                </a:lnTo>
                <a:lnTo>
                  <a:pt x="2559342" y="8889"/>
                </a:lnTo>
                <a:lnTo>
                  <a:pt x="2563977" y="10160"/>
                </a:lnTo>
                <a:lnTo>
                  <a:pt x="190093" y="10160"/>
                </a:lnTo>
                <a:lnTo>
                  <a:pt x="180225" y="11429"/>
                </a:lnTo>
                <a:lnTo>
                  <a:pt x="180492" y="11429"/>
                </a:lnTo>
                <a:lnTo>
                  <a:pt x="170764" y="12700"/>
                </a:lnTo>
                <a:lnTo>
                  <a:pt x="171030" y="12700"/>
                </a:lnTo>
                <a:lnTo>
                  <a:pt x="161467" y="13970"/>
                </a:lnTo>
                <a:lnTo>
                  <a:pt x="161734" y="13970"/>
                </a:lnTo>
                <a:lnTo>
                  <a:pt x="152323" y="16510"/>
                </a:lnTo>
                <a:lnTo>
                  <a:pt x="152590" y="16510"/>
                </a:lnTo>
                <a:lnTo>
                  <a:pt x="143370" y="19050"/>
                </a:lnTo>
                <a:lnTo>
                  <a:pt x="143624" y="19050"/>
                </a:lnTo>
                <a:lnTo>
                  <a:pt x="134594" y="21589"/>
                </a:lnTo>
                <a:lnTo>
                  <a:pt x="134835" y="21589"/>
                </a:lnTo>
                <a:lnTo>
                  <a:pt x="126009" y="25400"/>
                </a:lnTo>
                <a:lnTo>
                  <a:pt x="126263" y="25400"/>
                </a:lnTo>
                <a:lnTo>
                  <a:pt x="117652" y="29210"/>
                </a:lnTo>
                <a:lnTo>
                  <a:pt x="117881" y="29210"/>
                </a:lnTo>
                <a:lnTo>
                  <a:pt x="109499" y="33020"/>
                </a:lnTo>
                <a:lnTo>
                  <a:pt x="109740" y="33020"/>
                </a:lnTo>
                <a:lnTo>
                  <a:pt x="103635" y="36829"/>
                </a:lnTo>
                <a:lnTo>
                  <a:pt x="101815" y="36829"/>
                </a:lnTo>
                <a:lnTo>
                  <a:pt x="93929" y="41910"/>
                </a:lnTo>
                <a:lnTo>
                  <a:pt x="94145" y="41910"/>
                </a:lnTo>
                <a:lnTo>
                  <a:pt x="88049" y="46989"/>
                </a:lnTo>
                <a:lnTo>
                  <a:pt x="86741" y="46989"/>
                </a:lnTo>
                <a:lnTo>
                  <a:pt x="79387" y="53339"/>
                </a:lnTo>
                <a:lnTo>
                  <a:pt x="79590" y="53339"/>
                </a:lnTo>
                <a:lnTo>
                  <a:pt x="72542" y="59689"/>
                </a:lnTo>
                <a:lnTo>
                  <a:pt x="72732" y="59689"/>
                </a:lnTo>
                <a:lnTo>
                  <a:pt x="65976" y="66039"/>
                </a:lnTo>
                <a:lnTo>
                  <a:pt x="66166" y="66039"/>
                </a:lnTo>
                <a:lnTo>
                  <a:pt x="59728" y="72389"/>
                </a:lnTo>
                <a:lnTo>
                  <a:pt x="59905" y="72389"/>
                </a:lnTo>
                <a:lnTo>
                  <a:pt x="53797" y="78739"/>
                </a:lnTo>
                <a:lnTo>
                  <a:pt x="53949" y="78739"/>
                </a:lnTo>
                <a:lnTo>
                  <a:pt x="48183" y="86360"/>
                </a:lnTo>
                <a:lnTo>
                  <a:pt x="48336" y="86360"/>
                </a:lnTo>
                <a:lnTo>
                  <a:pt x="42925" y="93979"/>
                </a:lnTo>
                <a:lnTo>
                  <a:pt x="43065" y="93979"/>
                </a:lnTo>
                <a:lnTo>
                  <a:pt x="38011" y="101600"/>
                </a:lnTo>
                <a:lnTo>
                  <a:pt x="38150" y="101600"/>
                </a:lnTo>
                <a:lnTo>
                  <a:pt x="33464" y="109220"/>
                </a:lnTo>
                <a:lnTo>
                  <a:pt x="29298" y="116839"/>
                </a:lnTo>
                <a:lnTo>
                  <a:pt x="25527" y="125729"/>
                </a:lnTo>
                <a:lnTo>
                  <a:pt x="22148" y="134620"/>
                </a:lnTo>
                <a:lnTo>
                  <a:pt x="19614" y="142239"/>
                </a:lnTo>
                <a:lnTo>
                  <a:pt x="19265" y="142239"/>
                </a:lnTo>
                <a:lnTo>
                  <a:pt x="16965" y="151129"/>
                </a:lnTo>
                <a:lnTo>
                  <a:pt x="16713" y="151129"/>
                </a:lnTo>
                <a:lnTo>
                  <a:pt x="14541" y="161289"/>
                </a:lnTo>
                <a:lnTo>
                  <a:pt x="12877" y="170179"/>
                </a:lnTo>
                <a:lnTo>
                  <a:pt x="11839" y="179070"/>
                </a:lnTo>
                <a:lnTo>
                  <a:pt x="10960" y="189229"/>
                </a:lnTo>
                <a:lnTo>
                  <a:pt x="10782" y="194310"/>
                </a:lnTo>
                <a:lnTo>
                  <a:pt x="10782" y="981710"/>
                </a:lnTo>
                <a:lnTo>
                  <a:pt x="10972" y="986789"/>
                </a:lnTo>
                <a:lnTo>
                  <a:pt x="11722" y="995680"/>
                </a:lnTo>
                <a:lnTo>
                  <a:pt x="12928" y="1005839"/>
                </a:lnTo>
                <a:lnTo>
                  <a:pt x="13092" y="1005839"/>
                </a:lnTo>
                <a:lnTo>
                  <a:pt x="14592" y="1014730"/>
                </a:lnTo>
                <a:lnTo>
                  <a:pt x="16713" y="1023619"/>
                </a:lnTo>
                <a:lnTo>
                  <a:pt x="19265" y="1032510"/>
                </a:lnTo>
                <a:lnTo>
                  <a:pt x="22237" y="1041400"/>
                </a:lnTo>
                <a:lnTo>
                  <a:pt x="25628" y="1050289"/>
                </a:lnTo>
                <a:lnTo>
                  <a:pt x="29413" y="1059180"/>
                </a:lnTo>
                <a:lnTo>
                  <a:pt x="29912" y="1059180"/>
                </a:lnTo>
                <a:lnTo>
                  <a:pt x="33591" y="1066800"/>
                </a:lnTo>
                <a:lnTo>
                  <a:pt x="38150" y="1074419"/>
                </a:lnTo>
                <a:lnTo>
                  <a:pt x="38011" y="1074419"/>
                </a:lnTo>
                <a:lnTo>
                  <a:pt x="43065" y="1082039"/>
                </a:lnTo>
                <a:lnTo>
                  <a:pt x="42925" y="1082039"/>
                </a:lnTo>
                <a:lnTo>
                  <a:pt x="48336" y="1089660"/>
                </a:lnTo>
                <a:lnTo>
                  <a:pt x="48183" y="1089660"/>
                </a:lnTo>
                <a:lnTo>
                  <a:pt x="53949" y="1097280"/>
                </a:lnTo>
                <a:lnTo>
                  <a:pt x="54815" y="1097280"/>
                </a:lnTo>
                <a:lnTo>
                  <a:pt x="59905" y="1103630"/>
                </a:lnTo>
                <a:lnTo>
                  <a:pt x="59728" y="1103630"/>
                </a:lnTo>
                <a:lnTo>
                  <a:pt x="66166" y="1109980"/>
                </a:lnTo>
                <a:lnTo>
                  <a:pt x="65976" y="1109980"/>
                </a:lnTo>
                <a:lnTo>
                  <a:pt x="72732" y="1116330"/>
                </a:lnTo>
                <a:lnTo>
                  <a:pt x="72542" y="1116330"/>
                </a:lnTo>
                <a:lnTo>
                  <a:pt x="79590" y="1122680"/>
                </a:lnTo>
                <a:lnTo>
                  <a:pt x="79387" y="1122680"/>
                </a:lnTo>
                <a:lnTo>
                  <a:pt x="86741" y="1127760"/>
                </a:lnTo>
                <a:lnTo>
                  <a:pt x="86525" y="1127760"/>
                </a:lnTo>
                <a:lnTo>
                  <a:pt x="94145" y="1132839"/>
                </a:lnTo>
                <a:lnTo>
                  <a:pt x="93929" y="1132839"/>
                </a:lnTo>
                <a:lnTo>
                  <a:pt x="101815" y="1137919"/>
                </a:lnTo>
                <a:lnTo>
                  <a:pt x="101599" y="1137919"/>
                </a:lnTo>
                <a:lnTo>
                  <a:pt x="109740" y="1143000"/>
                </a:lnTo>
                <a:lnTo>
                  <a:pt x="109499" y="1143000"/>
                </a:lnTo>
                <a:lnTo>
                  <a:pt x="117881" y="1146810"/>
                </a:lnTo>
                <a:lnTo>
                  <a:pt x="117652" y="1146810"/>
                </a:lnTo>
                <a:lnTo>
                  <a:pt x="126263" y="1150619"/>
                </a:lnTo>
                <a:lnTo>
                  <a:pt x="126009" y="1150619"/>
                </a:lnTo>
                <a:lnTo>
                  <a:pt x="134835" y="1154430"/>
                </a:lnTo>
                <a:lnTo>
                  <a:pt x="134594" y="1154430"/>
                </a:lnTo>
                <a:lnTo>
                  <a:pt x="143624" y="1156969"/>
                </a:lnTo>
                <a:lnTo>
                  <a:pt x="143370" y="1156969"/>
                </a:lnTo>
                <a:lnTo>
                  <a:pt x="152590" y="1159510"/>
                </a:lnTo>
                <a:lnTo>
                  <a:pt x="152323" y="1159510"/>
                </a:lnTo>
                <a:lnTo>
                  <a:pt x="161734" y="1162050"/>
                </a:lnTo>
                <a:lnTo>
                  <a:pt x="161467" y="1162050"/>
                </a:lnTo>
                <a:lnTo>
                  <a:pt x="171030" y="1163319"/>
                </a:lnTo>
                <a:lnTo>
                  <a:pt x="170764" y="1163319"/>
                </a:lnTo>
                <a:lnTo>
                  <a:pt x="180492" y="1164589"/>
                </a:lnTo>
                <a:lnTo>
                  <a:pt x="180225" y="1164589"/>
                </a:lnTo>
                <a:lnTo>
                  <a:pt x="190093" y="1165860"/>
                </a:lnTo>
                <a:lnTo>
                  <a:pt x="2563729" y="1165860"/>
                </a:lnTo>
                <a:lnTo>
                  <a:pt x="2539936" y="1172210"/>
                </a:lnTo>
                <a:lnTo>
                  <a:pt x="2510015" y="1176019"/>
                </a:lnTo>
                <a:close/>
              </a:path>
              <a:path w="2700020" h="1176020">
                <a:moveTo>
                  <a:pt x="2597899" y="38100"/>
                </a:moveTo>
                <a:lnTo>
                  <a:pt x="2589758" y="33020"/>
                </a:lnTo>
                <a:lnTo>
                  <a:pt x="2589999" y="33020"/>
                </a:lnTo>
                <a:lnTo>
                  <a:pt x="2581617" y="29210"/>
                </a:lnTo>
                <a:lnTo>
                  <a:pt x="2581846" y="29210"/>
                </a:lnTo>
                <a:lnTo>
                  <a:pt x="2573235" y="25400"/>
                </a:lnTo>
                <a:lnTo>
                  <a:pt x="2573489" y="25400"/>
                </a:lnTo>
                <a:lnTo>
                  <a:pt x="2564663" y="21589"/>
                </a:lnTo>
                <a:lnTo>
                  <a:pt x="2564904" y="21589"/>
                </a:lnTo>
                <a:lnTo>
                  <a:pt x="2555875" y="19050"/>
                </a:lnTo>
                <a:lnTo>
                  <a:pt x="2556129" y="19050"/>
                </a:lnTo>
                <a:lnTo>
                  <a:pt x="2546908" y="16510"/>
                </a:lnTo>
                <a:lnTo>
                  <a:pt x="2547175" y="16510"/>
                </a:lnTo>
                <a:lnTo>
                  <a:pt x="2537764" y="13970"/>
                </a:lnTo>
                <a:lnTo>
                  <a:pt x="2538031" y="13970"/>
                </a:lnTo>
                <a:lnTo>
                  <a:pt x="2528468" y="12700"/>
                </a:lnTo>
                <a:lnTo>
                  <a:pt x="2528735" y="12700"/>
                </a:lnTo>
                <a:lnTo>
                  <a:pt x="2519006" y="11429"/>
                </a:lnTo>
                <a:lnTo>
                  <a:pt x="2519273" y="11429"/>
                </a:lnTo>
                <a:lnTo>
                  <a:pt x="2509405" y="10160"/>
                </a:lnTo>
                <a:lnTo>
                  <a:pt x="2563977" y="10160"/>
                </a:lnTo>
                <a:lnTo>
                  <a:pt x="2568613" y="11429"/>
                </a:lnTo>
                <a:lnTo>
                  <a:pt x="2577693" y="15239"/>
                </a:lnTo>
                <a:lnTo>
                  <a:pt x="2586532" y="19050"/>
                </a:lnTo>
                <a:lnTo>
                  <a:pt x="2595143" y="24129"/>
                </a:lnTo>
                <a:lnTo>
                  <a:pt x="2603512" y="27939"/>
                </a:lnTo>
                <a:lnTo>
                  <a:pt x="2611602" y="33020"/>
                </a:lnTo>
                <a:lnTo>
                  <a:pt x="2616304" y="36829"/>
                </a:lnTo>
                <a:lnTo>
                  <a:pt x="2597683" y="36829"/>
                </a:lnTo>
                <a:lnTo>
                  <a:pt x="2597899" y="38100"/>
                </a:lnTo>
                <a:close/>
              </a:path>
              <a:path w="2700020" h="1176020">
                <a:moveTo>
                  <a:pt x="101599" y="38100"/>
                </a:moveTo>
                <a:lnTo>
                  <a:pt x="101815" y="36829"/>
                </a:lnTo>
                <a:lnTo>
                  <a:pt x="103635" y="36829"/>
                </a:lnTo>
                <a:lnTo>
                  <a:pt x="101599" y="38100"/>
                </a:lnTo>
                <a:close/>
              </a:path>
              <a:path w="2700020" h="1176020">
                <a:moveTo>
                  <a:pt x="2612974" y="48260"/>
                </a:moveTo>
                <a:lnTo>
                  <a:pt x="2605354" y="41910"/>
                </a:lnTo>
                <a:lnTo>
                  <a:pt x="2605570" y="41910"/>
                </a:lnTo>
                <a:lnTo>
                  <a:pt x="2597683" y="36829"/>
                </a:lnTo>
                <a:lnTo>
                  <a:pt x="2616304" y="36829"/>
                </a:lnTo>
                <a:lnTo>
                  <a:pt x="2619438" y="39370"/>
                </a:lnTo>
                <a:lnTo>
                  <a:pt x="2626969" y="44450"/>
                </a:lnTo>
                <a:lnTo>
                  <a:pt x="2629870" y="46989"/>
                </a:lnTo>
                <a:lnTo>
                  <a:pt x="2612758" y="46989"/>
                </a:lnTo>
                <a:lnTo>
                  <a:pt x="2612974" y="48260"/>
                </a:lnTo>
                <a:close/>
              </a:path>
              <a:path w="2700020" h="1176020">
                <a:moveTo>
                  <a:pt x="86525" y="48260"/>
                </a:moveTo>
                <a:lnTo>
                  <a:pt x="86741" y="46989"/>
                </a:lnTo>
                <a:lnTo>
                  <a:pt x="88049" y="46989"/>
                </a:lnTo>
                <a:lnTo>
                  <a:pt x="86525" y="48260"/>
                </a:lnTo>
                <a:close/>
              </a:path>
              <a:path w="2700020" h="1176020">
                <a:moveTo>
                  <a:pt x="2680322" y="143510"/>
                </a:moveTo>
                <a:lnTo>
                  <a:pt x="2677261" y="134620"/>
                </a:lnTo>
                <a:lnTo>
                  <a:pt x="2673870" y="125729"/>
                </a:lnTo>
                <a:lnTo>
                  <a:pt x="2670086" y="116839"/>
                </a:lnTo>
                <a:lnTo>
                  <a:pt x="2665907" y="109220"/>
                </a:lnTo>
                <a:lnTo>
                  <a:pt x="2661348" y="101600"/>
                </a:lnTo>
                <a:lnTo>
                  <a:pt x="2661488" y="101600"/>
                </a:lnTo>
                <a:lnTo>
                  <a:pt x="2656433" y="93979"/>
                </a:lnTo>
                <a:lnTo>
                  <a:pt x="2656573" y="93979"/>
                </a:lnTo>
                <a:lnTo>
                  <a:pt x="2651163" y="86360"/>
                </a:lnTo>
                <a:lnTo>
                  <a:pt x="2651315" y="86360"/>
                </a:lnTo>
                <a:lnTo>
                  <a:pt x="2645549" y="78739"/>
                </a:lnTo>
                <a:lnTo>
                  <a:pt x="2645702" y="78739"/>
                </a:lnTo>
                <a:lnTo>
                  <a:pt x="2639593" y="72389"/>
                </a:lnTo>
                <a:lnTo>
                  <a:pt x="2639771" y="72389"/>
                </a:lnTo>
                <a:lnTo>
                  <a:pt x="2633332" y="66039"/>
                </a:lnTo>
                <a:lnTo>
                  <a:pt x="2633522" y="66039"/>
                </a:lnTo>
                <a:lnTo>
                  <a:pt x="2626766" y="59689"/>
                </a:lnTo>
                <a:lnTo>
                  <a:pt x="2626956" y="59689"/>
                </a:lnTo>
                <a:lnTo>
                  <a:pt x="2619908" y="53339"/>
                </a:lnTo>
                <a:lnTo>
                  <a:pt x="2620111" y="53339"/>
                </a:lnTo>
                <a:lnTo>
                  <a:pt x="2612758" y="46989"/>
                </a:lnTo>
                <a:lnTo>
                  <a:pt x="2629870" y="46989"/>
                </a:lnTo>
                <a:lnTo>
                  <a:pt x="2634221" y="50800"/>
                </a:lnTo>
                <a:lnTo>
                  <a:pt x="2641155" y="58420"/>
                </a:lnTo>
                <a:lnTo>
                  <a:pt x="2647759" y="64770"/>
                </a:lnTo>
                <a:lnTo>
                  <a:pt x="2670708" y="95250"/>
                </a:lnTo>
                <a:lnTo>
                  <a:pt x="2687485" y="130810"/>
                </a:lnTo>
                <a:lnTo>
                  <a:pt x="2691295" y="142239"/>
                </a:lnTo>
                <a:lnTo>
                  <a:pt x="2680233" y="142239"/>
                </a:lnTo>
                <a:lnTo>
                  <a:pt x="2680322" y="143510"/>
                </a:lnTo>
                <a:close/>
              </a:path>
              <a:path w="2700020" h="1176020">
                <a:moveTo>
                  <a:pt x="19177" y="143510"/>
                </a:moveTo>
                <a:lnTo>
                  <a:pt x="19265" y="142239"/>
                </a:lnTo>
                <a:lnTo>
                  <a:pt x="19614" y="142239"/>
                </a:lnTo>
                <a:lnTo>
                  <a:pt x="19177" y="143510"/>
                </a:lnTo>
                <a:close/>
              </a:path>
              <a:path w="2700020" h="1176020">
                <a:moveTo>
                  <a:pt x="2682862" y="152400"/>
                </a:moveTo>
                <a:lnTo>
                  <a:pt x="2680233" y="142239"/>
                </a:lnTo>
                <a:lnTo>
                  <a:pt x="2691295" y="142239"/>
                </a:lnTo>
                <a:lnTo>
                  <a:pt x="2693314" y="149860"/>
                </a:lnTo>
                <a:lnTo>
                  <a:pt x="2693631" y="151129"/>
                </a:lnTo>
                <a:lnTo>
                  <a:pt x="2682786" y="151129"/>
                </a:lnTo>
                <a:lnTo>
                  <a:pt x="2682862" y="152400"/>
                </a:lnTo>
                <a:close/>
              </a:path>
              <a:path w="2700020" h="1176020">
                <a:moveTo>
                  <a:pt x="16636" y="152400"/>
                </a:moveTo>
                <a:lnTo>
                  <a:pt x="16713" y="151129"/>
                </a:lnTo>
                <a:lnTo>
                  <a:pt x="16965" y="151129"/>
                </a:lnTo>
                <a:lnTo>
                  <a:pt x="16636" y="152400"/>
                </a:lnTo>
                <a:close/>
              </a:path>
              <a:path w="2700020" h="1176020">
                <a:moveTo>
                  <a:pt x="2699296" y="986789"/>
                </a:moveTo>
                <a:lnTo>
                  <a:pt x="2688526" y="986789"/>
                </a:lnTo>
                <a:lnTo>
                  <a:pt x="2688717" y="981710"/>
                </a:lnTo>
                <a:lnTo>
                  <a:pt x="2688704" y="194310"/>
                </a:lnTo>
                <a:lnTo>
                  <a:pt x="2688526" y="189229"/>
                </a:lnTo>
                <a:lnTo>
                  <a:pt x="2687777" y="179070"/>
                </a:lnTo>
                <a:lnTo>
                  <a:pt x="2686570" y="170179"/>
                </a:lnTo>
                <a:lnTo>
                  <a:pt x="2684907" y="161289"/>
                </a:lnTo>
                <a:lnTo>
                  <a:pt x="2682786" y="151129"/>
                </a:lnTo>
                <a:lnTo>
                  <a:pt x="2693631" y="151129"/>
                </a:lnTo>
                <a:lnTo>
                  <a:pt x="2699308" y="189229"/>
                </a:lnTo>
                <a:lnTo>
                  <a:pt x="2699499" y="194310"/>
                </a:lnTo>
                <a:lnTo>
                  <a:pt x="2699499" y="981710"/>
                </a:lnTo>
                <a:lnTo>
                  <a:pt x="2699296" y="986789"/>
                </a:lnTo>
                <a:close/>
              </a:path>
              <a:path w="2700020" h="1176020">
                <a:moveTo>
                  <a:pt x="11683" y="180339"/>
                </a:moveTo>
                <a:lnTo>
                  <a:pt x="11722" y="179070"/>
                </a:lnTo>
                <a:lnTo>
                  <a:pt x="11683" y="180339"/>
                </a:lnTo>
                <a:close/>
              </a:path>
              <a:path w="2700020" h="1176020">
                <a:moveTo>
                  <a:pt x="2687815" y="180339"/>
                </a:moveTo>
                <a:lnTo>
                  <a:pt x="2687659" y="179070"/>
                </a:lnTo>
                <a:lnTo>
                  <a:pt x="2687815" y="180339"/>
                </a:lnTo>
                <a:close/>
              </a:path>
              <a:path w="2700020" h="1176020">
                <a:moveTo>
                  <a:pt x="11055" y="986789"/>
                </a:moveTo>
                <a:lnTo>
                  <a:pt x="10960" y="985519"/>
                </a:lnTo>
                <a:lnTo>
                  <a:pt x="11055" y="986789"/>
                </a:lnTo>
                <a:close/>
              </a:path>
              <a:path w="2700020" h="1176020">
                <a:moveTo>
                  <a:pt x="2697443" y="1005839"/>
                </a:moveTo>
                <a:lnTo>
                  <a:pt x="2686570" y="1005839"/>
                </a:lnTo>
                <a:lnTo>
                  <a:pt x="2687815" y="995680"/>
                </a:lnTo>
                <a:lnTo>
                  <a:pt x="2688539" y="985519"/>
                </a:lnTo>
                <a:lnTo>
                  <a:pt x="2688526" y="986789"/>
                </a:lnTo>
                <a:lnTo>
                  <a:pt x="2699296" y="986789"/>
                </a:lnTo>
                <a:lnTo>
                  <a:pt x="2698521" y="996950"/>
                </a:lnTo>
                <a:lnTo>
                  <a:pt x="2697443" y="1005839"/>
                </a:lnTo>
                <a:close/>
              </a:path>
              <a:path w="2700020" h="1176020">
                <a:moveTo>
                  <a:pt x="13092" y="1005839"/>
                </a:moveTo>
                <a:lnTo>
                  <a:pt x="12928" y="1005839"/>
                </a:lnTo>
                <a:lnTo>
                  <a:pt x="12877" y="1004569"/>
                </a:lnTo>
                <a:lnTo>
                  <a:pt x="13092" y="1005839"/>
                </a:lnTo>
                <a:close/>
              </a:path>
              <a:path w="2700020" h="1176020">
                <a:moveTo>
                  <a:pt x="2681521" y="1059180"/>
                </a:moveTo>
                <a:lnTo>
                  <a:pt x="2670086" y="1059180"/>
                </a:lnTo>
                <a:lnTo>
                  <a:pt x="2673972" y="1050289"/>
                </a:lnTo>
                <a:lnTo>
                  <a:pt x="2677350" y="1041400"/>
                </a:lnTo>
                <a:lnTo>
                  <a:pt x="2680322" y="1032510"/>
                </a:lnTo>
                <a:lnTo>
                  <a:pt x="2682862" y="1023619"/>
                </a:lnTo>
                <a:lnTo>
                  <a:pt x="2684957" y="1014730"/>
                </a:lnTo>
                <a:lnTo>
                  <a:pt x="2686621" y="1004569"/>
                </a:lnTo>
                <a:lnTo>
                  <a:pt x="2686570" y="1005839"/>
                </a:lnTo>
                <a:lnTo>
                  <a:pt x="2697443" y="1005839"/>
                </a:lnTo>
                <a:lnTo>
                  <a:pt x="2697289" y="1007110"/>
                </a:lnTo>
                <a:lnTo>
                  <a:pt x="2687396" y="1045210"/>
                </a:lnTo>
                <a:lnTo>
                  <a:pt x="2683814" y="1054100"/>
                </a:lnTo>
                <a:lnTo>
                  <a:pt x="2681521" y="1059180"/>
                </a:lnTo>
                <a:close/>
              </a:path>
              <a:path w="2700020" h="1176020">
                <a:moveTo>
                  <a:pt x="29912" y="1059180"/>
                </a:moveTo>
                <a:lnTo>
                  <a:pt x="29413" y="1059180"/>
                </a:lnTo>
                <a:lnTo>
                  <a:pt x="29298" y="1057910"/>
                </a:lnTo>
                <a:lnTo>
                  <a:pt x="29912" y="1059180"/>
                </a:lnTo>
                <a:close/>
              </a:path>
              <a:path w="2700020" h="1176020">
                <a:moveTo>
                  <a:pt x="2658810" y="1097280"/>
                </a:moveTo>
                <a:lnTo>
                  <a:pt x="2645549" y="1097280"/>
                </a:lnTo>
                <a:lnTo>
                  <a:pt x="2651315" y="1089660"/>
                </a:lnTo>
                <a:lnTo>
                  <a:pt x="2651163" y="1089660"/>
                </a:lnTo>
                <a:lnTo>
                  <a:pt x="2656573" y="1082039"/>
                </a:lnTo>
                <a:lnTo>
                  <a:pt x="2656433" y="1082039"/>
                </a:lnTo>
                <a:lnTo>
                  <a:pt x="2661488" y="1074419"/>
                </a:lnTo>
                <a:lnTo>
                  <a:pt x="2661348" y="1074419"/>
                </a:lnTo>
                <a:lnTo>
                  <a:pt x="2666034" y="1066800"/>
                </a:lnTo>
                <a:lnTo>
                  <a:pt x="2670200" y="1057910"/>
                </a:lnTo>
                <a:lnTo>
                  <a:pt x="2670086" y="1059180"/>
                </a:lnTo>
                <a:lnTo>
                  <a:pt x="2681521" y="1059180"/>
                </a:lnTo>
                <a:lnTo>
                  <a:pt x="2679801" y="1062989"/>
                </a:lnTo>
                <a:lnTo>
                  <a:pt x="2675394" y="1071880"/>
                </a:lnTo>
                <a:lnTo>
                  <a:pt x="2670708" y="1079500"/>
                </a:lnTo>
                <a:lnTo>
                  <a:pt x="2665374" y="1088389"/>
                </a:lnTo>
                <a:lnTo>
                  <a:pt x="2659799" y="1096010"/>
                </a:lnTo>
                <a:lnTo>
                  <a:pt x="2658810" y="1097280"/>
                </a:lnTo>
                <a:close/>
              </a:path>
              <a:path w="2700020" h="1176020">
                <a:moveTo>
                  <a:pt x="54815" y="1097280"/>
                </a:moveTo>
                <a:lnTo>
                  <a:pt x="53949" y="1097280"/>
                </a:lnTo>
                <a:lnTo>
                  <a:pt x="53797" y="1096010"/>
                </a:lnTo>
                <a:lnTo>
                  <a:pt x="54815" y="1097280"/>
                </a:lnTo>
                <a:close/>
              </a:path>
              <a:path w="2700020" h="1176020">
                <a:moveTo>
                  <a:pt x="2563729" y="1165860"/>
                </a:moveTo>
                <a:lnTo>
                  <a:pt x="2509405" y="1165860"/>
                </a:lnTo>
                <a:lnTo>
                  <a:pt x="2519273" y="1164589"/>
                </a:lnTo>
                <a:lnTo>
                  <a:pt x="2519006" y="1164589"/>
                </a:lnTo>
                <a:lnTo>
                  <a:pt x="2528735" y="1163319"/>
                </a:lnTo>
                <a:lnTo>
                  <a:pt x="2528468" y="1163319"/>
                </a:lnTo>
                <a:lnTo>
                  <a:pt x="2538031" y="1162050"/>
                </a:lnTo>
                <a:lnTo>
                  <a:pt x="2537764" y="1162050"/>
                </a:lnTo>
                <a:lnTo>
                  <a:pt x="2547175" y="1159510"/>
                </a:lnTo>
                <a:lnTo>
                  <a:pt x="2546908" y="1159510"/>
                </a:lnTo>
                <a:lnTo>
                  <a:pt x="2556129" y="1156969"/>
                </a:lnTo>
                <a:lnTo>
                  <a:pt x="2555875" y="1156969"/>
                </a:lnTo>
                <a:lnTo>
                  <a:pt x="2564904" y="1154430"/>
                </a:lnTo>
                <a:lnTo>
                  <a:pt x="2564663" y="1154430"/>
                </a:lnTo>
                <a:lnTo>
                  <a:pt x="2573489" y="1150619"/>
                </a:lnTo>
                <a:lnTo>
                  <a:pt x="2573235" y="1150619"/>
                </a:lnTo>
                <a:lnTo>
                  <a:pt x="2581846" y="1146810"/>
                </a:lnTo>
                <a:lnTo>
                  <a:pt x="2581617" y="1146810"/>
                </a:lnTo>
                <a:lnTo>
                  <a:pt x="2589999" y="1143000"/>
                </a:lnTo>
                <a:lnTo>
                  <a:pt x="2589758" y="1143000"/>
                </a:lnTo>
                <a:lnTo>
                  <a:pt x="2597899" y="1137919"/>
                </a:lnTo>
                <a:lnTo>
                  <a:pt x="2597683" y="1137919"/>
                </a:lnTo>
                <a:lnTo>
                  <a:pt x="2605570" y="1132839"/>
                </a:lnTo>
                <a:lnTo>
                  <a:pt x="2605354" y="1132839"/>
                </a:lnTo>
                <a:lnTo>
                  <a:pt x="2612974" y="1127760"/>
                </a:lnTo>
                <a:lnTo>
                  <a:pt x="2612758" y="1127760"/>
                </a:lnTo>
                <a:lnTo>
                  <a:pt x="2620111" y="1122680"/>
                </a:lnTo>
                <a:lnTo>
                  <a:pt x="2619908" y="1122680"/>
                </a:lnTo>
                <a:lnTo>
                  <a:pt x="2626956" y="1116330"/>
                </a:lnTo>
                <a:lnTo>
                  <a:pt x="2626766" y="1116330"/>
                </a:lnTo>
                <a:lnTo>
                  <a:pt x="2633522" y="1109980"/>
                </a:lnTo>
                <a:lnTo>
                  <a:pt x="2633332" y="1109980"/>
                </a:lnTo>
                <a:lnTo>
                  <a:pt x="2639771" y="1103630"/>
                </a:lnTo>
                <a:lnTo>
                  <a:pt x="2639593" y="1103630"/>
                </a:lnTo>
                <a:lnTo>
                  <a:pt x="2645702" y="1096010"/>
                </a:lnTo>
                <a:lnTo>
                  <a:pt x="2645549" y="1097280"/>
                </a:lnTo>
                <a:lnTo>
                  <a:pt x="2658810" y="1097280"/>
                </a:lnTo>
                <a:lnTo>
                  <a:pt x="2626779" y="1130300"/>
                </a:lnTo>
                <a:lnTo>
                  <a:pt x="2594914" y="1151889"/>
                </a:lnTo>
                <a:lnTo>
                  <a:pt x="2568371" y="1164589"/>
                </a:lnTo>
                <a:lnTo>
                  <a:pt x="2563729" y="1165860"/>
                </a:lnTo>
                <a:close/>
              </a:path>
              <a:path w="2700020" h="1176020">
                <a:moveTo>
                  <a:pt x="194868" y="1165860"/>
                </a:moveTo>
                <a:lnTo>
                  <a:pt x="190093" y="1165860"/>
                </a:lnTo>
                <a:lnTo>
                  <a:pt x="189890" y="1164589"/>
                </a:lnTo>
                <a:lnTo>
                  <a:pt x="194868" y="1165860"/>
                </a:lnTo>
                <a:close/>
              </a:path>
              <a:path w="2700020" h="1176020">
                <a:moveTo>
                  <a:pt x="2509405" y="1165860"/>
                </a:moveTo>
                <a:lnTo>
                  <a:pt x="2504630" y="1165860"/>
                </a:lnTo>
                <a:lnTo>
                  <a:pt x="2509608" y="1164589"/>
                </a:lnTo>
                <a:lnTo>
                  <a:pt x="2509405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822094" y="3642867"/>
            <a:ext cx="972026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b="1" dirty="0">
                <a:solidFill>
                  <a:srgbClr val="FFFFFF"/>
                </a:solidFill>
                <a:latin typeface="微软雅黑"/>
                <a:cs typeface="微软雅黑"/>
              </a:rPr>
              <a:t>有了微服</a:t>
            </a:r>
            <a:r>
              <a:rPr sz="1500" b="1" spc="4" dirty="0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57367" y="1523269"/>
            <a:ext cx="2489834" cy="874395"/>
          </a:xfrm>
          <a:custGeom>
            <a:avLst/>
            <a:gdLst/>
            <a:ahLst/>
            <a:cxnLst/>
            <a:rect l="l" t="t" r="r" b="b"/>
            <a:pathLst>
              <a:path w="3319779" h="1165860">
                <a:moveTo>
                  <a:pt x="3124200" y="1165859"/>
                </a:moveTo>
                <a:lnTo>
                  <a:pt x="195071" y="1165859"/>
                </a:lnTo>
                <a:lnTo>
                  <a:pt x="150290" y="1160943"/>
                </a:lnTo>
                <a:lnTo>
                  <a:pt x="109223" y="1146481"/>
                </a:lnTo>
                <a:lnTo>
                  <a:pt x="73024" y="1123653"/>
                </a:lnTo>
                <a:lnTo>
                  <a:pt x="42848" y="1093641"/>
                </a:lnTo>
                <a:lnTo>
                  <a:pt x="19849" y="1057627"/>
                </a:lnTo>
                <a:lnTo>
                  <a:pt x="5182" y="1016790"/>
                </a:lnTo>
                <a:lnTo>
                  <a:pt x="0" y="972311"/>
                </a:lnTo>
                <a:lnTo>
                  <a:pt x="0" y="195071"/>
                </a:lnTo>
                <a:lnTo>
                  <a:pt x="5182" y="150365"/>
                </a:lnTo>
                <a:lnTo>
                  <a:pt x="19849" y="109348"/>
                </a:lnTo>
                <a:lnTo>
                  <a:pt x="42848" y="73174"/>
                </a:lnTo>
                <a:lnTo>
                  <a:pt x="73024" y="42998"/>
                </a:lnTo>
                <a:lnTo>
                  <a:pt x="109223" y="19974"/>
                </a:lnTo>
                <a:lnTo>
                  <a:pt x="150290" y="5256"/>
                </a:lnTo>
                <a:lnTo>
                  <a:pt x="195071" y="0"/>
                </a:lnTo>
                <a:lnTo>
                  <a:pt x="3124200" y="0"/>
                </a:lnTo>
                <a:lnTo>
                  <a:pt x="3168915" y="5256"/>
                </a:lnTo>
                <a:lnTo>
                  <a:pt x="3209939" y="19974"/>
                </a:lnTo>
                <a:lnTo>
                  <a:pt x="3246116" y="42998"/>
                </a:lnTo>
                <a:lnTo>
                  <a:pt x="3276292" y="73174"/>
                </a:lnTo>
                <a:lnTo>
                  <a:pt x="3299313" y="109348"/>
                </a:lnTo>
                <a:lnTo>
                  <a:pt x="3314024" y="150365"/>
                </a:lnTo>
                <a:lnTo>
                  <a:pt x="3319271" y="195071"/>
                </a:lnTo>
                <a:lnTo>
                  <a:pt x="3319271" y="972311"/>
                </a:lnTo>
                <a:lnTo>
                  <a:pt x="3314024" y="1016790"/>
                </a:lnTo>
                <a:lnTo>
                  <a:pt x="3299313" y="1057627"/>
                </a:lnTo>
                <a:lnTo>
                  <a:pt x="3276292" y="1093641"/>
                </a:lnTo>
                <a:lnTo>
                  <a:pt x="3246116" y="1123653"/>
                </a:lnTo>
                <a:lnTo>
                  <a:pt x="3209939" y="1146481"/>
                </a:lnTo>
                <a:lnTo>
                  <a:pt x="3168915" y="1160943"/>
                </a:lnTo>
                <a:lnTo>
                  <a:pt x="3124200" y="1165859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6353461" y="1519469"/>
            <a:ext cx="2497455" cy="882015"/>
          </a:xfrm>
          <a:custGeom>
            <a:avLst/>
            <a:gdLst/>
            <a:ahLst/>
            <a:cxnLst/>
            <a:rect l="l" t="t" r="r" b="b"/>
            <a:pathLst>
              <a:path w="3329940" h="1176020">
                <a:moveTo>
                  <a:pt x="3140024" y="1176019"/>
                </a:moveTo>
                <a:lnTo>
                  <a:pt x="189280" y="1176019"/>
                </a:lnTo>
                <a:lnTo>
                  <a:pt x="159308" y="1172209"/>
                </a:lnTo>
                <a:lnTo>
                  <a:pt x="121818" y="1160779"/>
                </a:lnTo>
                <a:lnTo>
                  <a:pt x="96215" y="1146809"/>
                </a:lnTo>
                <a:lnTo>
                  <a:pt x="87896" y="1141729"/>
                </a:lnTo>
                <a:lnTo>
                  <a:pt x="58356" y="1117599"/>
                </a:lnTo>
                <a:lnTo>
                  <a:pt x="28790" y="1079499"/>
                </a:lnTo>
                <a:lnTo>
                  <a:pt x="23990" y="1071879"/>
                </a:lnTo>
                <a:lnTo>
                  <a:pt x="8877" y="1036319"/>
                </a:lnTo>
                <a:lnTo>
                  <a:pt x="952" y="996949"/>
                </a:lnTo>
                <a:lnTo>
                  <a:pt x="0" y="981709"/>
                </a:lnTo>
                <a:lnTo>
                  <a:pt x="0" y="194309"/>
                </a:lnTo>
                <a:lnTo>
                  <a:pt x="6261" y="148589"/>
                </a:lnTo>
                <a:lnTo>
                  <a:pt x="12103" y="130809"/>
                </a:lnTo>
                <a:lnTo>
                  <a:pt x="15684" y="120649"/>
                </a:lnTo>
                <a:lnTo>
                  <a:pt x="19697" y="113029"/>
                </a:lnTo>
                <a:lnTo>
                  <a:pt x="24117" y="104139"/>
                </a:lnTo>
                <a:lnTo>
                  <a:pt x="28930" y="95249"/>
                </a:lnTo>
                <a:lnTo>
                  <a:pt x="51917" y="64769"/>
                </a:lnTo>
                <a:lnTo>
                  <a:pt x="80276" y="39369"/>
                </a:lnTo>
                <a:lnTo>
                  <a:pt x="88112" y="33019"/>
                </a:lnTo>
                <a:lnTo>
                  <a:pt x="122059" y="15239"/>
                </a:lnTo>
                <a:lnTo>
                  <a:pt x="140423" y="8889"/>
                </a:lnTo>
                <a:lnTo>
                  <a:pt x="149898" y="5079"/>
                </a:lnTo>
                <a:lnTo>
                  <a:pt x="159575" y="3809"/>
                </a:lnTo>
                <a:lnTo>
                  <a:pt x="169418" y="1269"/>
                </a:lnTo>
                <a:lnTo>
                  <a:pt x="179412" y="0"/>
                </a:lnTo>
                <a:lnTo>
                  <a:pt x="3150374" y="0"/>
                </a:lnTo>
                <a:lnTo>
                  <a:pt x="3160369" y="1269"/>
                </a:lnTo>
                <a:lnTo>
                  <a:pt x="3170199" y="3809"/>
                </a:lnTo>
                <a:lnTo>
                  <a:pt x="3179864" y="5079"/>
                </a:lnTo>
                <a:lnTo>
                  <a:pt x="3189338" y="8889"/>
                </a:lnTo>
                <a:lnTo>
                  <a:pt x="3193859" y="10159"/>
                </a:lnTo>
                <a:lnTo>
                  <a:pt x="190093" y="10159"/>
                </a:lnTo>
                <a:lnTo>
                  <a:pt x="180225" y="11429"/>
                </a:lnTo>
                <a:lnTo>
                  <a:pt x="180492" y="11429"/>
                </a:lnTo>
                <a:lnTo>
                  <a:pt x="170776" y="12699"/>
                </a:lnTo>
                <a:lnTo>
                  <a:pt x="171043" y="12699"/>
                </a:lnTo>
                <a:lnTo>
                  <a:pt x="161467" y="13969"/>
                </a:lnTo>
                <a:lnTo>
                  <a:pt x="161734" y="13969"/>
                </a:lnTo>
                <a:lnTo>
                  <a:pt x="152336" y="16509"/>
                </a:lnTo>
                <a:lnTo>
                  <a:pt x="152590" y="16509"/>
                </a:lnTo>
                <a:lnTo>
                  <a:pt x="143370" y="19049"/>
                </a:lnTo>
                <a:lnTo>
                  <a:pt x="143624" y="19049"/>
                </a:lnTo>
                <a:lnTo>
                  <a:pt x="134594" y="21589"/>
                </a:lnTo>
                <a:lnTo>
                  <a:pt x="134848" y="21589"/>
                </a:lnTo>
                <a:lnTo>
                  <a:pt x="126022" y="25399"/>
                </a:lnTo>
                <a:lnTo>
                  <a:pt x="126263" y="25399"/>
                </a:lnTo>
                <a:lnTo>
                  <a:pt x="117652" y="29209"/>
                </a:lnTo>
                <a:lnTo>
                  <a:pt x="117894" y="29209"/>
                </a:lnTo>
                <a:lnTo>
                  <a:pt x="109512" y="33019"/>
                </a:lnTo>
                <a:lnTo>
                  <a:pt x="109740" y="33019"/>
                </a:lnTo>
                <a:lnTo>
                  <a:pt x="103635" y="36829"/>
                </a:lnTo>
                <a:lnTo>
                  <a:pt x="101828" y="36829"/>
                </a:lnTo>
                <a:lnTo>
                  <a:pt x="93941" y="41909"/>
                </a:lnTo>
                <a:lnTo>
                  <a:pt x="94157" y="41909"/>
                </a:lnTo>
                <a:lnTo>
                  <a:pt x="86537" y="48259"/>
                </a:lnTo>
                <a:lnTo>
                  <a:pt x="86741" y="48259"/>
                </a:lnTo>
                <a:lnTo>
                  <a:pt x="79400" y="53339"/>
                </a:lnTo>
                <a:lnTo>
                  <a:pt x="79590" y="53339"/>
                </a:lnTo>
                <a:lnTo>
                  <a:pt x="72542" y="59689"/>
                </a:lnTo>
                <a:lnTo>
                  <a:pt x="72732" y="59689"/>
                </a:lnTo>
                <a:lnTo>
                  <a:pt x="65989" y="66039"/>
                </a:lnTo>
                <a:lnTo>
                  <a:pt x="66167" y="66039"/>
                </a:lnTo>
                <a:lnTo>
                  <a:pt x="59728" y="72389"/>
                </a:lnTo>
                <a:lnTo>
                  <a:pt x="59905" y="72389"/>
                </a:lnTo>
                <a:lnTo>
                  <a:pt x="53797" y="78739"/>
                </a:lnTo>
                <a:lnTo>
                  <a:pt x="53962" y="78739"/>
                </a:lnTo>
                <a:lnTo>
                  <a:pt x="48196" y="86359"/>
                </a:lnTo>
                <a:lnTo>
                  <a:pt x="48348" y="86359"/>
                </a:lnTo>
                <a:lnTo>
                  <a:pt x="42925" y="93979"/>
                </a:lnTo>
                <a:lnTo>
                  <a:pt x="43065" y="93979"/>
                </a:lnTo>
                <a:lnTo>
                  <a:pt x="38011" y="101599"/>
                </a:lnTo>
                <a:lnTo>
                  <a:pt x="38150" y="101599"/>
                </a:lnTo>
                <a:lnTo>
                  <a:pt x="33477" y="109219"/>
                </a:lnTo>
                <a:lnTo>
                  <a:pt x="29298" y="116839"/>
                </a:lnTo>
                <a:lnTo>
                  <a:pt x="25526" y="125729"/>
                </a:lnTo>
                <a:lnTo>
                  <a:pt x="22148" y="134619"/>
                </a:lnTo>
                <a:lnTo>
                  <a:pt x="19625" y="142239"/>
                </a:lnTo>
                <a:lnTo>
                  <a:pt x="19265" y="142239"/>
                </a:lnTo>
                <a:lnTo>
                  <a:pt x="16649" y="152399"/>
                </a:lnTo>
                <a:lnTo>
                  <a:pt x="14541" y="161289"/>
                </a:lnTo>
                <a:lnTo>
                  <a:pt x="12890" y="170179"/>
                </a:lnTo>
                <a:lnTo>
                  <a:pt x="11850" y="179069"/>
                </a:lnTo>
                <a:lnTo>
                  <a:pt x="11722" y="179069"/>
                </a:lnTo>
                <a:lnTo>
                  <a:pt x="10972" y="189229"/>
                </a:lnTo>
                <a:lnTo>
                  <a:pt x="10795" y="194309"/>
                </a:lnTo>
                <a:lnTo>
                  <a:pt x="10795" y="981709"/>
                </a:lnTo>
                <a:lnTo>
                  <a:pt x="10985" y="986789"/>
                </a:lnTo>
                <a:lnTo>
                  <a:pt x="11722" y="995679"/>
                </a:lnTo>
                <a:lnTo>
                  <a:pt x="12928" y="1005839"/>
                </a:lnTo>
                <a:lnTo>
                  <a:pt x="13103" y="1005839"/>
                </a:lnTo>
                <a:lnTo>
                  <a:pt x="14592" y="1014729"/>
                </a:lnTo>
                <a:lnTo>
                  <a:pt x="16713" y="1023619"/>
                </a:lnTo>
                <a:lnTo>
                  <a:pt x="19265" y="1032509"/>
                </a:lnTo>
                <a:lnTo>
                  <a:pt x="22237" y="1041399"/>
                </a:lnTo>
                <a:lnTo>
                  <a:pt x="25628" y="1050289"/>
                </a:lnTo>
                <a:lnTo>
                  <a:pt x="29413" y="1059179"/>
                </a:lnTo>
                <a:lnTo>
                  <a:pt x="29912" y="1059179"/>
                </a:lnTo>
                <a:lnTo>
                  <a:pt x="33591" y="1066799"/>
                </a:lnTo>
                <a:lnTo>
                  <a:pt x="38150" y="1074419"/>
                </a:lnTo>
                <a:lnTo>
                  <a:pt x="38011" y="1074419"/>
                </a:lnTo>
                <a:lnTo>
                  <a:pt x="43065" y="1082039"/>
                </a:lnTo>
                <a:lnTo>
                  <a:pt x="42925" y="1082039"/>
                </a:lnTo>
                <a:lnTo>
                  <a:pt x="48348" y="1089659"/>
                </a:lnTo>
                <a:lnTo>
                  <a:pt x="48196" y="1089659"/>
                </a:lnTo>
                <a:lnTo>
                  <a:pt x="53962" y="1097279"/>
                </a:lnTo>
                <a:lnTo>
                  <a:pt x="54815" y="1097279"/>
                </a:lnTo>
                <a:lnTo>
                  <a:pt x="59905" y="1103629"/>
                </a:lnTo>
                <a:lnTo>
                  <a:pt x="59728" y="1103629"/>
                </a:lnTo>
                <a:lnTo>
                  <a:pt x="66167" y="1109979"/>
                </a:lnTo>
                <a:lnTo>
                  <a:pt x="65989" y="1109979"/>
                </a:lnTo>
                <a:lnTo>
                  <a:pt x="72732" y="1116329"/>
                </a:lnTo>
                <a:lnTo>
                  <a:pt x="72542" y="1116329"/>
                </a:lnTo>
                <a:lnTo>
                  <a:pt x="79590" y="1122679"/>
                </a:lnTo>
                <a:lnTo>
                  <a:pt x="79400" y="1122679"/>
                </a:lnTo>
                <a:lnTo>
                  <a:pt x="86741" y="1127759"/>
                </a:lnTo>
                <a:lnTo>
                  <a:pt x="86537" y="1127759"/>
                </a:lnTo>
                <a:lnTo>
                  <a:pt x="94157" y="1132839"/>
                </a:lnTo>
                <a:lnTo>
                  <a:pt x="93941" y="1132839"/>
                </a:lnTo>
                <a:lnTo>
                  <a:pt x="101828" y="1137919"/>
                </a:lnTo>
                <a:lnTo>
                  <a:pt x="101600" y="1137919"/>
                </a:lnTo>
                <a:lnTo>
                  <a:pt x="109740" y="1142999"/>
                </a:lnTo>
                <a:lnTo>
                  <a:pt x="109512" y="1142999"/>
                </a:lnTo>
                <a:lnTo>
                  <a:pt x="117894" y="1146809"/>
                </a:lnTo>
                <a:lnTo>
                  <a:pt x="117652" y="1146809"/>
                </a:lnTo>
                <a:lnTo>
                  <a:pt x="126263" y="1150619"/>
                </a:lnTo>
                <a:lnTo>
                  <a:pt x="126022" y="1150619"/>
                </a:lnTo>
                <a:lnTo>
                  <a:pt x="134848" y="1154429"/>
                </a:lnTo>
                <a:lnTo>
                  <a:pt x="134594" y="1154429"/>
                </a:lnTo>
                <a:lnTo>
                  <a:pt x="143624" y="1156969"/>
                </a:lnTo>
                <a:lnTo>
                  <a:pt x="143370" y="1156969"/>
                </a:lnTo>
                <a:lnTo>
                  <a:pt x="152590" y="1159509"/>
                </a:lnTo>
                <a:lnTo>
                  <a:pt x="152336" y="1159509"/>
                </a:lnTo>
                <a:lnTo>
                  <a:pt x="161734" y="1162049"/>
                </a:lnTo>
                <a:lnTo>
                  <a:pt x="161467" y="1162049"/>
                </a:lnTo>
                <a:lnTo>
                  <a:pt x="171043" y="1163319"/>
                </a:lnTo>
                <a:lnTo>
                  <a:pt x="170776" y="1163319"/>
                </a:lnTo>
                <a:lnTo>
                  <a:pt x="180492" y="1164589"/>
                </a:lnTo>
                <a:lnTo>
                  <a:pt x="180225" y="1164589"/>
                </a:lnTo>
                <a:lnTo>
                  <a:pt x="190093" y="1165859"/>
                </a:lnTo>
                <a:lnTo>
                  <a:pt x="3193732" y="1165859"/>
                </a:lnTo>
                <a:lnTo>
                  <a:pt x="3169932" y="1172209"/>
                </a:lnTo>
                <a:lnTo>
                  <a:pt x="3140024" y="1176019"/>
                </a:lnTo>
                <a:close/>
              </a:path>
              <a:path w="3329940" h="1176020">
                <a:moveTo>
                  <a:pt x="3227908" y="38099"/>
                </a:moveTo>
                <a:lnTo>
                  <a:pt x="3219767" y="33019"/>
                </a:lnTo>
                <a:lnTo>
                  <a:pt x="3219996" y="33019"/>
                </a:lnTo>
                <a:lnTo>
                  <a:pt x="3211614" y="29209"/>
                </a:lnTo>
                <a:lnTo>
                  <a:pt x="3211855" y="29209"/>
                </a:lnTo>
                <a:lnTo>
                  <a:pt x="3203244" y="25399"/>
                </a:lnTo>
                <a:lnTo>
                  <a:pt x="3203486" y="25399"/>
                </a:lnTo>
                <a:lnTo>
                  <a:pt x="3194659" y="21589"/>
                </a:lnTo>
                <a:lnTo>
                  <a:pt x="3194913" y="21589"/>
                </a:lnTo>
                <a:lnTo>
                  <a:pt x="3185883" y="19049"/>
                </a:lnTo>
                <a:lnTo>
                  <a:pt x="3186137" y="19049"/>
                </a:lnTo>
                <a:lnTo>
                  <a:pt x="3176917" y="16509"/>
                </a:lnTo>
                <a:lnTo>
                  <a:pt x="3177171" y="16509"/>
                </a:lnTo>
                <a:lnTo>
                  <a:pt x="3167773" y="13969"/>
                </a:lnTo>
                <a:lnTo>
                  <a:pt x="3168040" y="13969"/>
                </a:lnTo>
                <a:lnTo>
                  <a:pt x="3158464" y="12699"/>
                </a:lnTo>
                <a:lnTo>
                  <a:pt x="3158744" y="12699"/>
                </a:lnTo>
                <a:lnTo>
                  <a:pt x="3149015" y="11429"/>
                </a:lnTo>
                <a:lnTo>
                  <a:pt x="3149282" y="11429"/>
                </a:lnTo>
                <a:lnTo>
                  <a:pt x="3139414" y="10159"/>
                </a:lnTo>
                <a:lnTo>
                  <a:pt x="3193859" y="10159"/>
                </a:lnTo>
                <a:lnTo>
                  <a:pt x="3198380" y="11429"/>
                </a:lnTo>
                <a:lnTo>
                  <a:pt x="3207689" y="15239"/>
                </a:lnTo>
                <a:lnTo>
                  <a:pt x="3216541" y="19049"/>
                </a:lnTo>
                <a:lnTo>
                  <a:pt x="3225152" y="24129"/>
                </a:lnTo>
                <a:lnTo>
                  <a:pt x="3233508" y="27939"/>
                </a:lnTo>
                <a:lnTo>
                  <a:pt x="3241611" y="33019"/>
                </a:lnTo>
                <a:lnTo>
                  <a:pt x="3246183" y="36829"/>
                </a:lnTo>
                <a:lnTo>
                  <a:pt x="3227692" y="36829"/>
                </a:lnTo>
                <a:lnTo>
                  <a:pt x="3227908" y="38099"/>
                </a:lnTo>
                <a:close/>
              </a:path>
              <a:path w="3329940" h="1176020">
                <a:moveTo>
                  <a:pt x="101600" y="38099"/>
                </a:moveTo>
                <a:lnTo>
                  <a:pt x="101828" y="36829"/>
                </a:lnTo>
                <a:lnTo>
                  <a:pt x="103635" y="36829"/>
                </a:lnTo>
                <a:lnTo>
                  <a:pt x="101600" y="38099"/>
                </a:lnTo>
                <a:close/>
              </a:path>
              <a:path w="3329940" h="1176020">
                <a:moveTo>
                  <a:pt x="3310318" y="143509"/>
                </a:moveTo>
                <a:lnTo>
                  <a:pt x="3307270" y="134619"/>
                </a:lnTo>
                <a:lnTo>
                  <a:pt x="3303879" y="125729"/>
                </a:lnTo>
                <a:lnTo>
                  <a:pt x="3300095" y="116839"/>
                </a:lnTo>
                <a:lnTo>
                  <a:pt x="3295916" y="109219"/>
                </a:lnTo>
                <a:lnTo>
                  <a:pt x="3291357" y="101599"/>
                </a:lnTo>
                <a:lnTo>
                  <a:pt x="3291497" y="101599"/>
                </a:lnTo>
                <a:lnTo>
                  <a:pt x="3286442" y="93979"/>
                </a:lnTo>
                <a:lnTo>
                  <a:pt x="3286582" y="93979"/>
                </a:lnTo>
                <a:lnTo>
                  <a:pt x="3281159" y="86359"/>
                </a:lnTo>
                <a:lnTo>
                  <a:pt x="3281324" y="86359"/>
                </a:lnTo>
                <a:lnTo>
                  <a:pt x="3275545" y="78739"/>
                </a:lnTo>
                <a:lnTo>
                  <a:pt x="3275711" y="78739"/>
                </a:lnTo>
                <a:lnTo>
                  <a:pt x="3269602" y="72389"/>
                </a:lnTo>
                <a:lnTo>
                  <a:pt x="3269780" y="72389"/>
                </a:lnTo>
                <a:lnTo>
                  <a:pt x="3263341" y="66039"/>
                </a:lnTo>
                <a:lnTo>
                  <a:pt x="3263519" y="66039"/>
                </a:lnTo>
                <a:lnTo>
                  <a:pt x="3256775" y="59689"/>
                </a:lnTo>
                <a:lnTo>
                  <a:pt x="3256965" y="59689"/>
                </a:lnTo>
                <a:lnTo>
                  <a:pt x="3249917" y="53339"/>
                </a:lnTo>
                <a:lnTo>
                  <a:pt x="3250107" y="53339"/>
                </a:lnTo>
                <a:lnTo>
                  <a:pt x="3242767" y="48259"/>
                </a:lnTo>
                <a:lnTo>
                  <a:pt x="3242983" y="48259"/>
                </a:lnTo>
                <a:lnTo>
                  <a:pt x="3235363" y="41909"/>
                </a:lnTo>
                <a:lnTo>
                  <a:pt x="3235566" y="41909"/>
                </a:lnTo>
                <a:lnTo>
                  <a:pt x="3227692" y="36829"/>
                </a:lnTo>
                <a:lnTo>
                  <a:pt x="3246183" y="36829"/>
                </a:lnTo>
                <a:lnTo>
                  <a:pt x="3249231" y="39369"/>
                </a:lnTo>
                <a:lnTo>
                  <a:pt x="3256978" y="44449"/>
                </a:lnTo>
                <a:lnTo>
                  <a:pt x="3264230" y="50799"/>
                </a:lnTo>
                <a:lnTo>
                  <a:pt x="3271151" y="58419"/>
                </a:lnTo>
                <a:lnTo>
                  <a:pt x="3277768" y="64769"/>
                </a:lnTo>
                <a:lnTo>
                  <a:pt x="3284042" y="72389"/>
                </a:lnTo>
                <a:lnTo>
                  <a:pt x="3305517" y="104139"/>
                </a:lnTo>
                <a:lnTo>
                  <a:pt x="3320630" y="139699"/>
                </a:lnTo>
                <a:lnTo>
                  <a:pt x="3321300" y="142239"/>
                </a:lnTo>
                <a:lnTo>
                  <a:pt x="3310242" y="142239"/>
                </a:lnTo>
                <a:lnTo>
                  <a:pt x="3310318" y="143509"/>
                </a:lnTo>
                <a:close/>
              </a:path>
              <a:path w="3329940" h="1176020">
                <a:moveTo>
                  <a:pt x="19189" y="143509"/>
                </a:moveTo>
                <a:lnTo>
                  <a:pt x="19265" y="142239"/>
                </a:lnTo>
                <a:lnTo>
                  <a:pt x="19625" y="142239"/>
                </a:lnTo>
                <a:lnTo>
                  <a:pt x="19189" y="143509"/>
                </a:lnTo>
                <a:close/>
              </a:path>
              <a:path w="3329940" h="1176020">
                <a:moveTo>
                  <a:pt x="3317811" y="180339"/>
                </a:moveTo>
                <a:lnTo>
                  <a:pt x="3316579" y="170179"/>
                </a:lnTo>
                <a:lnTo>
                  <a:pt x="3314915" y="161289"/>
                </a:lnTo>
                <a:lnTo>
                  <a:pt x="3312795" y="152399"/>
                </a:lnTo>
                <a:lnTo>
                  <a:pt x="3310242" y="142239"/>
                </a:lnTo>
                <a:lnTo>
                  <a:pt x="3321300" y="142239"/>
                </a:lnTo>
                <a:lnTo>
                  <a:pt x="3323310" y="149859"/>
                </a:lnTo>
                <a:lnTo>
                  <a:pt x="3325533" y="158749"/>
                </a:lnTo>
                <a:lnTo>
                  <a:pt x="3327285" y="168909"/>
                </a:lnTo>
                <a:lnTo>
                  <a:pt x="3328555" y="179069"/>
                </a:lnTo>
                <a:lnTo>
                  <a:pt x="3317786" y="179069"/>
                </a:lnTo>
                <a:lnTo>
                  <a:pt x="3317811" y="180339"/>
                </a:lnTo>
                <a:close/>
              </a:path>
              <a:path w="3329940" h="1176020">
                <a:moveTo>
                  <a:pt x="11696" y="180339"/>
                </a:moveTo>
                <a:lnTo>
                  <a:pt x="11722" y="179069"/>
                </a:lnTo>
                <a:lnTo>
                  <a:pt x="11850" y="179069"/>
                </a:lnTo>
                <a:lnTo>
                  <a:pt x="11696" y="180339"/>
                </a:lnTo>
                <a:close/>
              </a:path>
              <a:path w="3329940" h="1176020">
                <a:moveTo>
                  <a:pt x="3329304" y="986789"/>
                </a:moveTo>
                <a:lnTo>
                  <a:pt x="3318522" y="986789"/>
                </a:lnTo>
                <a:lnTo>
                  <a:pt x="3318713" y="981709"/>
                </a:lnTo>
                <a:lnTo>
                  <a:pt x="3318713" y="194309"/>
                </a:lnTo>
                <a:lnTo>
                  <a:pt x="3318522" y="189229"/>
                </a:lnTo>
                <a:lnTo>
                  <a:pt x="3317786" y="179069"/>
                </a:lnTo>
                <a:lnTo>
                  <a:pt x="3328555" y="179069"/>
                </a:lnTo>
                <a:lnTo>
                  <a:pt x="3329317" y="189229"/>
                </a:lnTo>
                <a:lnTo>
                  <a:pt x="3329508" y="194309"/>
                </a:lnTo>
                <a:lnTo>
                  <a:pt x="3329508" y="981709"/>
                </a:lnTo>
                <a:lnTo>
                  <a:pt x="3329304" y="986789"/>
                </a:lnTo>
                <a:close/>
              </a:path>
              <a:path w="3329940" h="1176020">
                <a:moveTo>
                  <a:pt x="11066" y="986789"/>
                </a:moveTo>
                <a:lnTo>
                  <a:pt x="10972" y="985519"/>
                </a:lnTo>
                <a:lnTo>
                  <a:pt x="11066" y="986789"/>
                </a:lnTo>
                <a:close/>
              </a:path>
              <a:path w="3329940" h="1176020">
                <a:moveTo>
                  <a:pt x="3327407" y="1005839"/>
                </a:moveTo>
                <a:lnTo>
                  <a:pt x="3316579" y="1005839"/>
                </a:lnTo>
                <a:lnTo>
                  <a:pt x="3317811" y="995679"/>
                </a:lnTo>
                <a:lnTo>
                  <a:pt x="3318535" y="985519"/>
                </a:lnTo>
                <a:lnTo>
                  <a:pt x="3318522" y="986789"/>
                </a:lnTo>
                <a:lnTo>
                  <a:pt x="3329304" y="986789"/>
                </a:lnTo>
                <a:lnTo>
                  <a:pt x="3328530" y="996949"/>
                </a:lnTo>
                <a:lnTo>
                  <a:pt x="3327407" y="1005839"/>
                </a:lnTo>
                <a:close/>
              </a:path>
              <a:path w="3329940" h="1176020">
                <a:moveTo>
                  <a:pt x="13103" y="1005839"/>
                </a:moveTo>
                <a:lnTo>
                  <a:pt x="12928" y="1005839"/>
                </a:lnTo>
                <a:lnTo>
                  <a:pt x="12890" y="1004569"/>
                </a:lnTo>
                <a:lnTo>
                  <a:pt x="13103" y="1005839"/>
                </a:lnTo>
                <a:close/>
              </a:path>
              <a:path w="3329940" h="1176020">
                <a:moveTo>
                  <a:pt x="3311530" y="1059179"/>
                </a:moveTo>
                <a:lnTo>
                  <a:pt x="3300095" y="1059179"/>
                </a:lnTo>
                <a:lnTo>
                  <a:pt x="3303981" y="1050289"/>
                </a:lnTo>
                <a:lnTo>
                  <a:pt x="3307359" y="1041399"/>
                </a:lnTo>
                <a:lnTo>
                  <a:pt x="3310318" y="1032509"/>
                </a:lnTo>
                <a:lnTo>
                  <a:pt x="3312858" y="1023619"/>
                </a:lnTo>
                <a:lnTo>
                  <a:pt x="3314966" y="1014729"/>
                </a:lnTo>
                <a:lnTo>
                  <a:pt x="3316617" y="1004569"/>
                </a:lnTo>
                <a:lnTo>
                  <a:pt x="3316579" y="1005839"/>
                </a:lnTo>
                <a:lnTo>
                  <a:pt x="3327407" y="1005839"/>
                </a:lnTo>
                <a:lnTo>
                  <a:pt x="3327247" y="1007109"/>
                </a:lnTo>
                <a:lnTo>
                  <a:pt x="3317405" y="1045209"/>
                </a:lnTo>
                <a:lnTo>
                  <a:pt x="3313823" y="1054099"/>
                </a:lnTo>
                <a:lnTo>
                  <a:pt x="3311530" y="1059179"/>
                </a:lnTo>
                <a:close/>
              </a:path>
              <a:path w="3329940" h="1176020">
                <a:moveTo>
                  <a:pt x="29912" y="1059179"/>
                </a:moveTo>
                <a:lnTo>
                  <a:pt x="29413" y="1059179"/>
                </a:lnTo>
                <a:lnTo>
                  <a:pt x="29298" y="1057909"/>
                </a:lnTo>
                <a:lnTo>
                  <a:pt x="29912" y="1059179"/>
                </a:lnTo>
                <a:close/>
              </a:path>
              <a:path w="3329940" h="1176020">
                <a:moveTo>
                  <a:pt x="3288819" y="1097279"/>
                </a:moveTo>
                <a:lnTo>
                  <a:pt x="3275545" y="1097279"/>
                </a:lnTo>
                <a:lnTo>
                  <a:pt x="3281324" y="1089659"/>
                </a:lnTo>
                <a:lnTo>
                  <a:pt x="3281159" y="1089659"/>
                </a:lnTo>
                <a:lnTo>
                  <a:pt x="3286582" y="1082039"/>
                </a:lnTo>
                <a:lnTo>
                  <a:pt x="3286442" y="1082039"/>
                </a:lnTo>
                <a:lnTo>
                  <a:pt x="3291497" y="1074419"/>
                </a:lnTo>
                <a:lnTo>
                  <a:pt x="3291357" y="1074419"/>
                </a:lnTo>
                <a:lnTo>
                  <a:pt x="3296043" y="1066799"/>
                </a:lnTo>
                <a:lnTo>
                  <a:pt x="3300209" y="1057909"/>
                </a:lnTo>
                <a:lnTo>
                  <a:pt x="3300095" y="1059179"/>
                </a:lnTo>
                <a:lnTo>
                  <a:pt x="3311530" y="1059179"/>
                </a:lnTo>
                <a:lnTo>
                  <a:pt x="3309810" y="1062989"/>
                </a:lnTo>
                <a:lnTo>
                  <a:pt x="3305390" y="1071879"/>
                </a:lnTo>
                <a:lnTo>
                  <a:pt x="3300717" y="1079499"/>
                </a:lnTo>
                <a:lnTo>
                  <a:pt x="3295383" y="1088389"/>
                </a:lnTo>
                <a:lnTo>
                  <a:pt x="3289808" y="1096009"/>
                </a:lnTo>
                <a:lnTo>
                  <a:pt x="3288819" y="1097279"/>
                </a:lnTo>
                <a:close/>
              </a:path>
              <a:path w="3329940" h="1176020">
                <a:moveTo>
                  <a:pt x="54815" y="1097279"/>
                </a:moveTo>
                <a:lnTo>
                  <a:pt x="53962" y="1097279"/>
                </a:lnTo>
                <a:lnTo>
                  <a:pt x="53797" y="1096009"/>
                </a:lnTo>
                <a:lnTo>
                  <a:pt x="54815" y="1097279"/>
                </a:lnTo>
                <a:close/>
              </a:path>
              <a:path w="3329940" h="1176020">
                <a:moveTo>
                  <a:pt x="3193732" y="1165859"/>
                </a:moveTo>
                <a:lnTo>
                  <a:pt x="3139414" y="1165859"/>
                </a:lnTo>
                <a:lnTo>
                  <a:pt x="3149282" y="1164589"/>
                </a:lnTo>
                <a:lnTo>
                  <a:pt x="3149015" y="1164589"/>
                </a:lnTo>
                <a:lnTo>
                  <a:pt x="3158744" y="1163319"/>
                </a:lnTo>
                <a:lnTo>
                  <a:pt x="3158464" y="1163319"/>
                </a:lnTo>
                <a:lnTo>
                  <a:pt x="3168040" y="1162049"/>
                </a:lnTo>
                <a:lnTo>
                  <a:pt x="3167773" y="1162049"/>
                </a:lnTo>
                <a:lnTo>
                  <a:pt x="3177171" y="1159509"/>
                </a:lnTo>
                <a:lnTo>
                  <a:pt x="3176917" y="1159509"/>
                </a:lnTo>
                <a:lnTo>
                  <a:pt x="3186137" y="1156969"/>
                </a:lnTo>
                <a:lnTo>
                  <a:pt x="3185883" y="1156969"/>
                </a:lnTo>
                <a:lnTo>
                  <a:pt x="3194913" y="1154429"/>
                </a:lnTo>
                <a:lnTo>
                  <a:pt x="3194659" y="1154429"/>
                </a:lnTo>
                <a:lnTo>
                  <a:pt x="3203486" y="1150619"/>
                </a:lnTo>
                <a:lnTo>
                  <a:pt x="3203244" y="1150619"/>
                </a:lnTo>
                <a:lnTo>
                  <a:pt x="3211855" y="1146809"/>
                </a:lnTo>
                <a:lnTo>
                  <a:pt x="3211614" y="1146809"/>
                </a:lnTo>
                <a:lnTo>
                  <a:pt x="3219996" y="1142999"/>
                </a:lnTo>
                <a:lnTo>
                  <a:pt x="3219767" y="1142999"/>
                </a:lnTo>
                <a:lnTo>
                  <a:pt x="3227908" y="1137919"/>
                </a:lnTo>
                <a:lnTo>
                  <a:pt x="3227692" y="1137919"/>
                </a:lnTo>
                <a:lnTo>
                  <a:pt x="3235566" y="1132839"/>
                </a:lnTo>
                <a:lnTo>
                  <a:pt x="3235363" y="1132839"/>
                </a:lnTo>
                <a:lnTo>
                  <a:pt x="3242983" y="1127759"/>
                </a:lnTo>
                <a:lnTo>
                  <a:pt x="3242767" y="1127759"/>
                </a:lnTo>
                <a:lnTo>
                  <a:pt x="3250107" y="1122679"/>
                </a:lnTo>
                <a:lnTo>
                  <a:pt x="3249917" y="1122679"/>
                </a:lnTo>
                <a:lnTo>
                  <a:pt x="3256965" y="1116329"/>
                </a:lnTo>
                <a:lnTo>
                  <a:pt x="3256775" y="1116329"/>
                </a:lnTo>
                <a:lnTo>
                  <a:pt x="3263519" y="1109979"/>
                </a:lnTo>
                <a:lnTo>
                  <a:pt x="3263341" y="1109979"/>
                </a:lnTo>
                <a:lnTo>
                  <a:pt x="3269780" y="1103629"/>
                </a:lnTo>
                <a:lnTo>
                  <a:pt x="3269602" y="1103629"/>
                </a:lnTo>
                <a:lnTo>
                  <a:pt x="3275711" y="1096009"/>
                </a:lnTo>
                <a:lnTo>
                  <a:pt x="3275545" y="1097279"/>
                </a:lnTo>
                <a:lnTo>
                  <a:pt x="3288819" y="1097279"/>
                </a:lnTo>
                <a:lnTo>
                  <a:pt x="3256788" y="1130299"/>
                </a:lnTo>
                <a:lnTo>
                  <a:pt x="3224923" y="1151889"/>
                </a:lnTo>
                <a:lnTo>
                  <a:pt x="3198380" y="1164589"/>
                </a:lnTo>
                <a:lnTo>
                  <a:pt x="3193732" y="1165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6499269" y="1821965"/>
            <a:ext cx="22050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为什么还需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要</a:t>
            </a:r>
            <a:r>
              <a:rPr sz="1350" b="1" spc="8" dirty="0">
                <a:solidFill>
                  <a:srgbClr val="FFFFFF"/>
                </a:solidFill>
                <a:latin typeface="微软雅黑"/>
                <a:cs typeface="微软雅黑"/>
              </a:rPr>
              <a:t>Service</a:t>
            </a:r>
            <a:r>
              <a:rPr sz="1350" b="1" spc="-53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Bus？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57367" y="2442242"/>
            <a:ext cx="2489834" cy="874395"/>
          </a:xfrm>
          <a:custGeom>
            <a:avLst/>
            <a:gdLst/>
            <a:ahLst/>
            <a:cxnLst/>
            <a:rect l="l" t="t" r="r" b="b"/>
            <a:pathLst>
              <a:path w="3319779" h="1165860">
                <a:moveTo>
                  <a:pt x="3124200" y="1165860"/>
                </a:moveTo>
                <a:lnTo>
                  <a:pt x="195071" y="1165860"/>
                </a:lnTo>
                <a:lnTo>
                  <a:pt x="150290" y="1160617"/>
                </a:lnTo>
                <a:lnTo>
                  <a:pt x="109223" y="1145909"/>
                </a:lnTo>
                <a:lnTo>
                  <a:pt x="73024" y="1122889"/>
                </a:lnTo>
                <a:lnTo>
                  <a:pt x="42848" y="1092713"/>
                </a:lnTo>
                <a:lnTo>
                  <a:pt x="19849" y="1056535"/>
                </a:lnTo>
                <a:lnTo>
                  <a:pt x="5182" y="1015508"/>
                </a:lnTo>
                <a:lnTo>
                  <a:pt x="0" y="970788"/>
                </a:lnTo>
                <a:lnTo>
                  <a:pt x="0" y="193548"/>
                </a:lnTo>
                <a:lnTo>
                  <a:pt x="5182" y="149083"/>
                </a:lnTo>
                <a:lnTo>
                  <a:pt x="19849" y="108256"/>
                </a:lnTo>
                <a:lnTo>
                  <a:pt x="42848" y="72246"/>
                </a:lnTo>
                <a:lnTo>
                  <a:pt x="73024" y="42234"/>
                </a:lnTo>
                <a:lnTo>
                  <a:pt x="109223" y="19402"/>
                </a:lnTo>
                <a:lnTo>
                  <a:pt x="150290" y="4930"/>
                </a:lnTo>
                <a:lnTo>
                  <a:pt x="195071" y="0"/>
                </a:lnTo>
                <a:lnTo>
                  <a:pt x="3124200" y="0"/>
                </a:lnTo>
                <a:lnTo>
                  <a:pt x="3168915" y="4930"/>
                </a:lnTo>
                <a:lnTo>
                  <a:pt x="3209939" y="19402"/>
                </a:lnTo>
                <a:lnTo>
                  <a:pt x="3246116" y="42234"/>
                </a:lnTo>
                <a:lnTo>
                  <a:pt x="3276292" y="72246"/>
                </a:lnTo>
                <a:lnTo>
                  <a:pt x="3299313" y="108256"/>
                </a:lnTo>
                <a:lnTo>
                  <a:pt x="3314024" y="149083"/>
                </a:lnTo>
                <a:lnTo>
                  <a:pt x="3319271" y="193548"/>
                </a:lnTo>
                <a:lnTo>
                  <a:pt x="3319271" y="970788"/>
                </a:lnTo>
                <a:lnTo>
                  <a:pt x="3314024" y="1015508"/>
                </a:lnTo>
                <a:lnTo>
                  <a:pt x="3299313" y="1056535"/>
                </a:lnTo>
                <a:lnTo>
                  <a:pt x="3276292" y="1092713"/>
                </a:lnTo>
                <a:lnTo>
                  <a:pt x="3246116" y="1122889"/>
                </a:lnTo>
                <a:lnTo>
                  <a:pt x="3209939" y="1145909"/>
                </a:lnTo>
                <a:lnTo>
                  <a:pt x="3168915" y="1160617"/>
                </a:lnTo>
                <a:lnTo>
                  <a:pt x="3124200" y="116586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353461" y="2437784"/>
            <a:ext cx="2497455" cy="882015"/>
          </a:xfrm>
          <a:custGeom>
            <a:avLst/>
            <a:gdLst/>
            <a:ahLst/>
            <a:cxnLst/>
            <a:rect l="l" t="t" r="r" b="b"/>
            <a:pathLst>
              <a:path w="3329940" h="1176020">
                <a:moveTo>
                  <a:pt x="3140024" y="1176020"/>
                </a:moveTo>
                <a:lnTo>
                  <a:pt x="189280" y="1176020"/>
                </a:lnTo>
                <a:lnTo>
                  <a:pt x="159308" y="1172210"/>
                </a:lnTo>
                <a:lnTo>
                  <a:pt x="121818" y="1160780"/>
                </a:lnTo>
                <a:lnTo>
                  <a:pt x="87896" y="1141730"/>
                </a:lnTo>
                <a:lnTo>
                  <a:pt x="58356" y="1117600"/>
                </a:lnTo>
                <a:lnTo>
                  <a:pt x="28790" y="1079500"/>
                </a:lnTo>
                <a:lnTo>
                  <a:pt x="23990" y="1071880"/>
                </a:lnTo>
                <a:lnTo>
                  <a:pt x="8877" y="1036320"/>
                </a:lnTo>
                <a:lnTo>
                  <a:pt x="952" y="996950"/>
                </a:lnTo>
                <a:lnTo>
                  <a:pt x="0" y="981710"/>
                </a:lnTo>
                <a:lnTo>
                  <a:pt x="0" y="194310"/>
                </a:lnTo>
                <a:lnTo>
                  <a:pt x="6261" y="148590"/>
                </a:lnTo>
                <a:lnTo>
                  <a:pt x="12103" y="130810"/>
                </a:lnTo>
                <a:lnTo>
                  <a:pt x="15684" y="120650"/>
                </a:lnTo>
                <a:lnTo>
                  <a:pt x="19697" y="113030"/>
                </a:lnTo>
                <a:lnTo>
                  <a:pt x="24117" y="104140"/>
                </a:lnTo>
                <a:lnTo>
                  <a:pt x="28790" y="95250"/>
                </a:lnTo>
                <a:lnTo>
                  <a:pt x="51917" y="64770"/>
                </a:lnTo>
                <a:lnTo>
                  <a:pt x="80276" y="39370"/>
                </a:lnTo>
                <a:lnTo>
                  <a:pt x="88112" y="33020"/>
                </a:lnTo>
                <a:lnTo>
                  <a:pt x="122059" y="15240"/>
                </a:lnTo>
                <a:lnTo>
                  <a:pt x="140423" y="8890"/>
                </a:lnTo>
                <a:lnTo>
                  <a:pt x="149898" y="5080"/>
                </a:lnTo>
                <a:lnTo>
                  <a:pt x="159575" y="3810"/>
                </a:lnTo>
                <a:lnTo>
                  <a:pt x="169418" y="1270"/>
                </a:lnTo>
                <a:lnTo>
                  <a:pt x="179412" y="0"/>
                </a:lnTo>
                <a:lnTo>
                  <a:pt x="3150374" y="0"/>
                </a:lnTo>
                <a:lnTo>
                  <a:pt x="3160369" y="1270"/>
                </a:lnTo>
                <a:lnTo>
                  <a:pt x="3170199" y="3810"/>
                </a:lnTo>
                <a:lnTo>
                  <a:pt x="3179864" y="5080"/>
                </a:lnTo>
                <a:lnTo>
                  <a:pt x="3189338" y="8890"/>
                </a:lnTo>
                <a:lnTo>
                  <a:pt x="3193980" y="10160"/>
                </a:lnTo>
                <a:lnTo>
                  <a:pt x="190093" y="10160"/>
                </a:lnTo>
                <a:lnTo>
                  <a:pt x="180225" y="11430"/>
                </a:lnTo>
                <a:lnTo>
                  <a:pt x="180492" y="11430"/>
                </a:lnTo>
                <a:lnTo>
                  <a:pt x="170776" y="12700"/>
                </a:lnTo>
                <a:lnTo>
                  <a:pt x="171043" y="12700"/>
                </a:lnTo>
                <a:lnTo>
                  <a:pt x="161467" y="13970"/>
                </a:lnTo>
                <a:lnTo>
                  <a:pt x="161734" y="13970"/>
                </a:lnTo>
                <a:lnTo>
                  <a:pt x="152336" y="16510"/>
                </a:lnTo>
                <a:lnTo>
                  <a:pt x="152590" y="16510"/>
                </a:lnTo>
                <a:lnTo>
                  <a:pt x="143370" y="19050"/>
                </a:lnTo>
                <a:lnTo>
                  <a:pt x="143624" y="19050"/>
                </a:lnTo>
                <a:lnTo>
                  <a:pt x="134594" y="21590"/>
                </a:lnTo>
                <a:lnTo>
                  <a:pt x="134848" y="21590"/>
                </a:lnTo>
                <a:lnTo>
                  <a:pt x="126022" y="25400"/>
                </a:lnTo>
                <a:lnTo>
                  <a:pt x="126263" y="25400"/>
                </a:lnTo>
                <a:lnTo>
                  <a:pt x="117652" y="29210"/>
                </a:lnTo>
                <a:lnTo>
                  <a:pt x="117894" y="29210"/>
                </a:lnTo>
                <a:lnTo>
                  <a:pt x="109512" y="33020"/>
                </a:lnTo>
                <a:lnTo>
                  <a:pt x="109740" y="33020"/>
                </a:lnTo>
                <a:lnTo>
                  <a:pt x="103635" y="36830"/>
                </a:lnTo>
                <a:lnTo>
                  <a:pt x="101828" y="36830"/>
                </a:lnTo>
                <a:lnTo>
                  <a:pt x="93941" y="41910"/>
                </a:lnTo>
                <a:lnTo>
                  <a:pt x="94157" y="41910"/>
                </a:lnTo>
                <a:lnTo>
                  <a:pt x="88061" y="46990"/>
                </a:lnTo>
                <a:lnTo>
                  <a:pt x="86741" y="46990"/>
                </a:lnTo>
                <a:lnTo>
                  <a:pt x="79400" y="53340"/>
                </a:lnTo>
                <a:lnTo>
                  <a:pt x="79590" y="53340"/>
                </a:lnTo>
                <a:lnTo>
                  <a:pt x="72542" y="59690"/>
                </a:lnTo>
                <a:lnTo>
                  <a:pt x="72732" y="59690"/>
                </a:lnTo>
                <a:lnTo>
                  <a:pt x="65989" y="66040"/>
                </a:lnTo>
                <a:lnTo>
                  <a:pt x="66167" y="66040"/>
                </a:lnTo>
                <a:lnTo>
                  <a:pt x="59728" y="72390"/>
                </a:lnTo>
                <a:lnTo>
                  <a:pt x="59905" y="72390"/>
                </a:lnTo>
                <a:lnTo>
                  <a:pt x="53797" y="78740"/>
                </a:lnTo>
                <a:lnTo>
                  <a:pt x="53962" y="78740"/>
                </a:lnTo>
                <a:lnTo>
                  <a:pt x="48196" y="86360"/>
                </a:lnTo>
                <a:lnTo>
                  <a:pt x="48348" y="86360"/>
                </a:lnTo>
                <a:lnTo>
                  <a:pt x="42925" y="93980"/>
                </a:lnTo>
                <a:lnTo>
                  <a:pt x="43065" y="93980"/>
                </a:lnTo>
                <a:lnTo>
                  <a:pt x="38011" y="101600"/>
                </a:lnTo>
                <a:lnTo>
                  <a:pt x="38150" y="101600"/>
                </a:lnTo>
                <a:lnTo>
                  <a:pt x="33477" y="109220"/>
                </a:lnTo>
                <a:lnTo>
                  <a:pt x="29298" y="116840"/>
                </a:lnTo>
                <a:lnTo>
                  <a:pt x="25526" y="125730"/>
                </a:lnTo>
                <a:lnTo>
                  <a:pt x="22148" y="134620"/>
                </a:lnTo>
                <a:lnTo>
                  <a:pt x="19625" y="142240"/>
                </a:lnTo>
                <a:lnTo>
                  <a:pt x="19265" y="142240"/>
                </a:lnTo>
                <a:lnTo>
                  <a:pt x="16976" y="151130"/>
                </a:lnTo>
                <a:lnTo>
                  <a:pt x="16713" y="151130"/>
                </a:lnTo>
                <a:lnTo>
                  <a:pt x="14541" y="161290"/>
                </a:lnTo>
                <a:lnTo>
                  <a:pt x="12890" y="170180"/>
                </a:lnTo>
                <a:lnTo>
                  <a:pt x="11850" y="179070"/>
                </a:lnTo>
                <a:lnTo>
                  <a:pt x="11722" y="179070"/>
                </a:lnTo>
                <a:lnTo>
                  <a:pt x="10972" y="189230"/>
                </a:lnTo>
                <a:lnTo>
                  <a:pt x="10795" y="194310"/>
                </a:lnTo>
                <a:lnTo>
                  <a:pt x="10795" y="981710"/>
                </a:lnTo>
                <a:lnTo>
                  <a:pt x="10985" y="986790"/>
                </a:lnTo>
                <a:lnTo>
                  <a:pt x="11722" y="995680"/>
                </a:lnTo>
                <a:lnTo>
                  <a:pt x="12928" y="1005840"/>
                </a:lnTo>
                <a:lnTo>
                  <a:pt x="13103" y="1005840"/>
                </a:lnTo>
                <a:lnTo>
                  <a:pt x="14592" y="1014730"/>
                </a:lnTo>
                <a:lnTo>
                  <a:pt x="16713" y="1023620"/>
                </a:lnTo>
                <a:lnTo>
                  <a:pt x="19265" y="1032510"/>
                </a:lnTo>
                <a:lnTo>
                  <a:pt x="22237" y="1041400"/>
                </a:lnTo>
                <a:lnTo>
                  <a:pt x="25628" y="1050290"/>
                </a:lnTo>
                <a:lnTo>
                  <a:pt x="29413" y="1059180"/>
                </a:lnTo>
                <a:lnTo>
                  <a:pt x="29912" y="1059180"/>
                </a:lnTo>
                <a:lnTo>
                  <a:pt x="33591" y="1066800"/>
                </a:lnTo>
                <a:lnTo>
                  <a:pt x="38150" y="1074420"/>
                </a:lnTo>
                <a:lnTo>
                  <a:pt x="38011" y="1074420"/>
                </a:lnTo>
                <a:lnTo>
                  <a:pt x="43065" y="1082040"/>
                </a:lnTo>
                <a:lnTo>
                  <a:pt x="42925" y="1082040"/>
                </a:lnTo>
                <a:lnTo>
                  <a:pt x="48348" y="1089660"/>
                </a:lnTo>
                <a:lnTo>
                  <a:pt x="48196" y="1089660"/>
                </a:lnTo>
                <a:lnTo>
                  <a:pt x="53962" y="1097280"/>
                </a:lnTo>
                <a:lnTo>
                  <a:pt x="54815" y="1097280"/>
                </a:lnTo>
                <a:lnTo>
                  <a:pt x="59905" y="1103630"/>
                </a:lnTo>
                <a:lnTo>
                  <a:pt x="59728" y="1103630"/>
                </a:lnTo>
                <a:lnTo>
                  <a:pt x="66167" y="1109980"/>
                </a:lnTo>
                <a:lnTo>
                  <a:pt x="65989" y="1109980"/>
                </a:lnTo>
                <a:lnTo>
                  <a:pt x="72732" y="1116330"/>
                </a:lnTo>
                <a:lnTo>
                  <a:pt x="72542" y="1116330"/>
                </a:lnTo>
                <a:lnTo>
                  <a:pt x="79590" y="1122680"/>
                </a:lnTo>
                <a:lnTo>
                  <a:pt x="79400" y="1122680"/>
                </a:lnTo>
                <a:lnTo>
                  <a:pt x="86741" y="1127760"/>
                </a:lnTo>
                <a:lnTo>
                  <a:pt x="86537" y="1127760"/>
                </a:lnTo>
                <a:lnTo>
                  <a:pt x="94157" y="1132840"/>
                </a:lnTo>
                <a:lnTo>
                  <a:pt x="93941" y="1132840"/>
                </a:lnTo>
                <a:lnTo>
                  <a:pt x="101828" y="1137920"/>
                </a:lnTo>
                <a:lnTo>
                  <a:pt x="101600" y="1137920"/>
                </a:lnTo>
                <a:lnTo>
                  <a:pt x="109740" y="1143000"/>
                </a:lnTo>
                <a:lnTo>
                  <a:pt x="109512" y="1143000"/>
                </a:lnTo>
                <a:lnTo>
                  <a:pt x="117894" y="1146810"/>
                </a:lnTo>
                <a:lnTo>
                  <a:pt x="117652" y="1146810"/>
                </a:lnTo>
                <a:lnTo>
                  <a:pt x="126263" y="1150620"/>
                </a:lnTo>
                <a:lnTo>
                  <a:pt x="126022" y="1150620"/>
                </a:lnTo>
                <a:lnTo>
                  <a:pt x="134848" y="1154430"/>
                </a:lnTo>
                <a:lnTo>
                  <a:pt x="134594" y="1154430"/>
                </a:lnTo>
                <a:lnTo>
                  <a:pt x="143624" y="1156970"/>
                </a:lnTo>
                <a:lnTo>
                  <a:pt x="143370" y="1156970"/>
                </a:lnTo>
                <a:lnTo>
                  <a:pt x="152590" y="1159510"/>
                </a:lnTo>
                <a:lnTo>
                  <a:pt x="152336" y="1159510"/>
                </a:lnTo>
                <a:lnTo>
                  <a:pt x="161734" y="1162050"/>
                </a:lnTo>
                <a:lnTo>
                  <a:pt x="161467" y="1162050"/>
                </a:lnTo>
                <a:lnTo>
                  <a:pt x="171043" y="1163320"/>
                </a:lnTo>
                <a:lnTo>
                  <a:pt x="170776" y="1163320"/>
                </a:lnTo>
                <a:lnTo>
                  <a:pt x="180492" y="1164590"/>
                </a:lnTo>
                <a:lnTo>
                  <a:pt x="180225" y="1164590"/>
                </a:lnTo>
                <a:lnTo>
                  <a:pt x="190093" y="1165860"/>
                </a:lnTo>
                <a:lnTo>
                  <a:pt x="3193732" y="1165860"/>
                </a:lnTo>
                <a:lnTo>
                  <a:pt x="3169932" y="1172210"/>
                </a:lnTo>
                <a:lnTo>
                  <a:pt x="3140024" y="1176020"/>
                </a:lnTo>
                <a:close/>
              </a:path>
              <a:path w="3329940" h="1176020">
                <a:moveTo>
                  <a:pt x="3227908" y="38100"/>
                </a:moveTo>
                <a:lnTo>
                  <a:pt x="3219767" y="33020"/>
                </a:lnTo>
                <a:lnTo>
                  <a:pt x="3219996" y="33020"/>
                </a:lnTo>
                <a:lnTo>
                  <a:pt x="3211614" y="29210"/>
                </a:lnTo>
                <a:lnTo>
                  <a:pt x="3211855" y="29210"/>
                </a:lnTo>
                <a:lnTo>
                  <a:pt x="3203244" y="25400"/>
                </a:lnTo>
                <a:lnTo>
                  <a:pt x="3203486" y="25400"/>
                </a:lnTo>
                <a:lnTo>
                  <a:pt x="3194659" y="21590"/>
                </a:lnTo>
                <a:lnTo>
                  <a:pt x="3194913" y="21590"/>
                </a:lnTo>
                <a:lnTo>
                  <a:pt x="3185883" y="19050"/>
                </a:lnTo>
                <a:lnTo>
                  <a:pt x="3186137" y="19050"/>
                </a:lnTo>
                <a:lnTo>
                  <a:pt x="3176917" y="16510"/>
                </a:lnTo>
                <a:lnTo>
                  <a:pt x="3177171" y="16510"/>
                </a:lnTo>
                <a:lnTo>
                  <a:pt x="3167773" y="13970"/>
                </a:lnTo>
                <a:lnTo>
                  <a:pt x="3168040" y="13970"/>
                </a:lnTo>
                <a:lnTo>
                  <a:pt x="3158464" y="12700"/>
                </a:lnTo>
                <a:lnTo>
                  <a:pt x="3158744" y="12700"/>
                </a:lnTo>
                <a:lnTo>
                  <a:pt x="3149015" y="11430"/>
                </a:lnTo>
                <a:lnTo>
                  <a:pt x="3149282" y="11430"/>
                </a:lnTo>
                <a:lnTo>
                  <a:pt x="3139414" y="10160"/>
                </a:lnTo>
                <a:lnTo>
                  <a:pt x="3193980" y="10160"/>
                </a:lnTo>
                <a:lnTo>
                  <a:pt x="3198622" y="11430"/>
                </a:lnTo>
                <a:lnTo>
                  <a:pt x="3207689" y="15240"/>
                </a:lnTo>
                <a:lnTo>
                  <a:pt x="3216541" y="19050"/>
                </a:lnTo>
                <a:lnTo>
                  <a:pt x="3225152" y="24130"/>
                </a:lnTo>
                <a:lnTo>
                  <a:pt x="3233293" y="27940"/>
                </a:lnTo>
                <a:lnTo>
                  <a:pt x="3241611" y="33020"/>
                </a:lnTo>
                <a:lnTo>
                  <a:pt x="3246305" y="36830"/>
                </a:lnTo>
                <a:lnTo>
                  <a:pt x="3227692" y="36830"/>
                </a:lnTo>
                <a:lnTo>
                  <a:pt x="3227908" y="38100"/>
                </a:lnTo>
                <a:close/>
              </a:path>
              <a:path w="3329940" h="1176020">
                <a:moveTo>
                  <a:pt x="101600" y="38100"/>
                </a:moveTo>
                <a:lnTo>
                  <a:pt x="101828" y="36830"/>
                </a:lnTo>
                <a:lnTo>
                  <a:pt x="103635" y="36830"/>
                </a:lnTo>
                <a:lnTo>
                  <a:pt x="101600" y="38100"/>
                </a:lnTo>
                <a:close/>
              </a:path>
              <a:path w="3329940" h="1176020">
                <a:moveTo>
                  <a:pt x="3242983" y="48260"/>
                </a:moveTo>
                <a:lnTo>
                  <a:pt x="3235363" y="41910"/>
                </a:lnTo>
                <a:lnTo>
                  <a:pt x="3235566" y="41910"/>
                </a:lnTo>
                <a:lnTo>
                  <a:pt x="3227692" y="36830"/>
                </a:lnTo>
                <a:lnTo>
                  <a:pt x="3246305" y="36830"/>
                </a:lnTo>
                <a:lnTo>
                  <a:pt x="3249434" y="39370"/>
                </a:lnTo>
                <a:lnTo>
                  <a:pt x="3256978" y="44450"/>
                </a:lnTo>
                <a:lnTo>
                  <a:pt x="3259879" y="46990"/>
                </a:lnTo>
                <a:lnTo>
                  <a:pt x="3242767" y="46990"/>
                </a:lnTo>
                <a:lnTo>
                  <a:pt x="3242983" y="48260"/>
                </a:lnTo>
                <a:close/>
              </a:path>
              <a:path w="3329940" h="1176020">
                <a:moveTo>
                  <a:pt x="86537" y="48260"/>
                </a:moveTo>
                <a:lnTo>
                  <a:pt x="86741" y="46990"/>
                </a:lnTo>
                <a:lnTo>
                  <a:pt x="88061" y="46990"/>
                </a:lnTo>
                <a:lnTo>
                  <a:pt x="86537" y="48260"/>
                </a:lnTo>
                <a:close/>
              </a:path>
              <a:path w="3329940" h="1176020">
                <a:moveTo>
                  <a:pt x="3310318" y="143510"/>
                </a:moveTo>
                <a:lnTo>
                  <a:pt x="3307270" y="134620"/>
                </a:lnTo>
                <a:lnTo>
                  <a:pt x="3303879" y="125730"/>
                </a:lnTo>
                <a:lnTo>
                  <a:pt x="3300095" y="116840"/>
                </a:lnTo>
                <a:lnTo>
                  <a:pt x="3295916" y="109220"/>
                </a:lnTo>
                <a:lnTo>
                  <a:pt x="3291357" y="101600"/>
                </a:lnTo>
                <a:lnTo>
                  <a:pt x="3291497" y="101600"/>
                </a:lnTo>
                <a:lnTo>
                  <a:pt x="3286442" y="93980"/>
                </a:lnTo>
                <a:lnTo>
                  <a:pt x="3286582" y="93980"/>
                </a:lnTo>
                <a:lnTo>
                  <a:pt x="3281159" y="86360"/>
                </a:lnTo>
                <a:lnTo>
                  <a:pt x="3281324" y="86360"/>
                </a:lnTo>
                <a:lnTo>
                  <a:pt x="3275545" y="78740"/>
                </a:lnTo>
                <a:lnTo>
                  <a:pt x="3275711" y="78740"/>
                </a:lnTo>
                <a:lnTo>
                  <a:pt x="3269602" y="72390"/>
                </a:lnTo>
                <a:lnTo>
                  <a:pt x="3269780" y="72390"/>
                </a:lnTo>
                <a:lnTo>
                  <a:pt x="3263341" y="66040"/>
                </a:lnTo>
                <a:lnTo>
                  <a:pt x="3263519" y="66040"/>
                </a:lnTo>
                <a:lnTo>
                  <a:pt x="3256775" y="59690"/>
                </a:lnTo>
                <a:lnTo>
                  <a:pt x="3256965" y="59690"/>
                </a:lnTo>
                <a:lnTo>
                  <a:pt x="3249917" y="53340"/>
                </a:lnTo>
                <a:lnTo>
                  <a:pt x="3250107" y="53340"/>
                </a:lnTo>
                <a:lnTo>
                  <a:pt x="3242767" y="46990"/>
                </a:lnTo>
                <a:lnTo>
                  <a:pt x="3259879" y="46990"/>
                </a:lnTo>
                <a:lnTo>
                  <a:pt x="3264230" y="50800"/>
                </a:lnTo>
                <a:lnTo>
                  <a:pt x="3271151" y="58420"/>
                </a:lnTo>
                <a:lnTo>
                  <a:pt x="3277768" y="64770"/>
                </a:lnTo>
                <a:lnTo>
                  <a:pt x="3300717" y="95250"/>
                </a:lnTo>
                <a:lnTo>
                  <a:pt x="3317494" y="130810"/>
                </a:lnTo>
                <a:lnTo>
                  <a:pt x="3321300" y="142240"/>
                </a:lnTo>
                <a:lnTo>
                  <a:pt x="3310242" y="142240"/>
                </a:lnTo>
                <a:lnTo>
                  <a:pt x="3310318" y="143510"/>
                </a:lnTo>
                <a:close/>
              </a:path>
              <a:path w="3329940" h="1176020">
                <a:moveTo>
                  <a:pt x="19189" y="143510"/>
                </a:moveTo>
                <a:lnTo>
                  <a:pt x="19265" y="142240"/>
                </a:lnTo>
                <a:lnTo>
                  <a:pt x="19625" y="142240"/>
                </a:lnTo>
                <a:lnTo>
                  <a:pt x="19189" y="143510"/>
                </a:lnTo>
                <a:close/>
              </a:path>
              <a:path w="3329940" h="1176020">
                <a:moveTo>
                  <a:pt x="3312858" y="152400"/>
                </a:moveTo>
                <a:lnTo>
                  <a:pt x="3310242" y="142240"/>
                </a:lnTo>
                <a:lnTo>
                  <a:pt x="3321300" y="142240"/>
                </a:lnTo>
                <a:lnTo>
                  <a:pt x="3323310" y="149860"/>
                </a:lnTo>
                <a:lnTo>
                  <a:pt x="3323628" y="151130"/>
                </a:lnTo>
                <a:lnTo>
                  <a:pt x="3312795" y="151130"/>
                </a:lnTo>
                <a:lnTo>
                  <a:pt x="3312858" y="152400"/>
                </a:lnTo>
                <a:close/>
              </a:path>
              <a:path w="3329940" h="1176020">
                <a:moveTo>
                  <a:pt x="16649" y="152400"/>
                </a:moveTo>
                <a:lnTo>
                  <a:pt x="16713" y="151130"/>
                </a:lnTo>
                <a:lnTo>
                  <a:pt x="16976" y="151130"/>
                </a:lnTo>
                <a:lnTo>
                  <a:pt x="16649" y="152400"/>
                </a:lnTo>
                <a:close/>
              </a:path>
              <a:path w="3329940" h="1176020">
                <a:moveTo>
                  <a:pt x="3317811" y="180340"/>
                </a:moveTo>
                <a:lnTo>
                  <a:pt x="3316579" y="170180"/>
                </a:lnTo>
                <a:lnTo>
                  <a:pt x="3314915" y="161290"/>
                </a:lnTo>
                <a:lnTo>
                  <a:pt x="3312795" y="151130"/>
                </a:lnTo>
                <a:lnTo>
                  <a:pt x="3323628" y="151130"/>
                </a:lnTo>
                <a:lnTo>
                  <a:pt x="3325533" y="158750"/>
                </a:lnTo>
                <a:lnTo>
                  <a:pt x="3327285" y="168910"/>
                </a:lnTo>
                <a:lnTo>
                  <a:pt x="3328555" y="179070"/>
                </a:lnTo>
                <a:lnTo>
                  <a:pt x="3317786" y="179070"/>
                </a:lnTo>
                <a:lnTo>
                  <a:pt x="3317811" y="180340"/>
                </a:lnTo>
                <a:close/>
              </a:path>
              <a:path w="3329940" h="1176020">
                <a:moveTo>
                  <a:pt x="11696" y="180340"/>
                </a:moveTo>
                <a:lnTo>
                  <a:pt x="11722" y="179070"/>
                </a:lnTo>
                <a:lnTo>
                  <a:pt x="11850" y="179070"/>
                </a:lnTo>
                <a:lnTo>
                  <a:pt x="11696" y="180340"/>
                </a:lnTo>
                <a:close/>
              </a:path>
              <a:path w="3329940" h="1176020">
                <a:moveTo>
                  <a:pt x="3329304" y="986790"/>
                </a:moveTo>
                <a:lnTo>
                  <a:pt x="3318522" y="986790"/>
                </a:lnTo>
                <a:lnTo>
                  <a:pt x="3318713" y="981710"/>
                </a:lnTo>
                <a:lnTo>
                  <a:pt x="3318713" y="194310"/>
                </a:lnTo>
                <a:lnTo>
                  <a:pt x="3318522" y="189230"/>
                </a:lnTo>
                <a:lnTo>
                  <a:pt x="3317786" y="179070"/>
                </a:lnTo>
                <a:lnTo>
                  <a:pt x="3328555" y="179070"/>
                </a:lnTo>
                <a:lnTo>
                  <a:pt x="3329317" y="189230"/>
                </a:lnTo>
                <a:lnTo>
                  <a:pt x="3329508" y="194310"/>
                </a:lnTo>
                <a:lnTo>
                  <a:pt x="3329508" y="981710"/>
                </a:lnTo>
                <a:lnTo>
                  <a:pt x="3329304" y="986790"/>
                </a:lnTo>
                <a:close/>
              </a:path>
              <a:path w="3329940" h="1176020">
                <a:moveTo>
                  <a:pt x="11066" y="986790"/>
                </a:moveTo>
                <a:lnTo>
                  <a:pt x="10972" y="985520"/>
                </a:lnTo>
                <a:lnTo>
                  <a:pt x="11066" y="986790"/>
                </a:lnTo>
                <a:close/>
              </a:path>
              <a:path w="3329940" h="1176020">
                <a:moveTo>
                  <a:pt x="3327407" y="1005840"/>
                </a:moveTo>
                <a:lnTo>
                  <a:pt x="3316579" y="1005840"/>
                </a:lnTo>
                <a:lnTo>
                  <a:pt x="3317811" y="995680"/>
                </a:lnTo>
                <a:lnTo>
                  <a:pt x="3318535" y="985520"/>
                </a:lnTo>
                <a:lnTo>
                  <a:pt x="3318522" y="986790"/>
                </a:lnTo>
                <a:lnTo>
                  <a:pt x="3329304" y="986790"/>
                </a:lnTo>
                <a:lnTo>
                  <a:pt x="3328530" y="996950"/>
                </a:lnTo>
                <a:lnTo>
                  <a:pt x="3327407" y="1005840"/>
                </a:lnTo>
                <a:close/>
              </a:path>
              <a:path w="3329940" h="1176020">
                <a:moveTo>
                  <a:pt x="13103" y="1005840"/>
                </a:moveTo>
                <a:lnTo>
                  <a:pt x="12928" y="1005840"/>
                </a:lnTo>
                <a:lnTo>
                  <a:pt x="12890" y="1004570"/>
                </a:lnTo>
                <a:lnTo>
                  <a:pt x="13103" y="1005840"/>
                </a:lnTo>
                <a:close/>
              </a:path>
              <a:path w="3329940" h="1176020">
                <a:moveTo>
                  <a:pt x="3311530" y="1059180"/>
                </a:moveTo>
                <a:lnTo>
                  <a:pt x="3300095" y="1059180"/>
                </a:lnTo>
                <a:lnTo>
                  <a:pt x="3303981" y="1050290"/>
                </a:lnTo>
                <a:lnTo>
                  <a:pt x="3307359" y="1041400"/>
                </a:lnTo>
                <a:lnTo>
                  <a:pt x="3310318" y="1032510"/>
                </a:lnTo>
                <a:lnTo>
                  <a:pt x="3312858" y="1023620"/>
                </a:lnTo>
                <a:lnTo>
                  <a:pt x="3314966" y="1014730"/>
                </a:lnTo>
                <a:lnTo>
                  <a:pt x="3316617" y="1004570"/>
                </a:lnTo>
                <a:lnTo>
                  <a:pt x="3316579" y="1005840"/>
                </a:lnTo>
                <a:lnTo>
                  <a:pt x="3327407" y="1005840"/>
                </a:lnTo>
                <a:lnTo>
                  <a:pt x="3327247" y="1007110"/>
                </a:lnTo>
                <a:lnTo>
                  <a:pt x="3317405" y="1045210"/>
                </a:lnTo>
                <a:lnTo>
                  <a:pt x="3313823" y="1054100"/>
                </a:lnTo>
                <a:lnTo>
                  <a:pt x="3311530" y="1059180"/>
                </a:lnTo>
                <a:close/>
              </a:path>
              <a:path w="3329940" h="1176020">
                <a:moveTo>
                  <a:pt x="29912" y="1059180"/>
                </a:moveTo>
                <a:lnTo>
                  <a:pt x="29413" y="1059180"/>
                </a:lnTo>
                <a:lnTo>
                  <a:pt x="29298" y="1057910"/>
                </a:lnTo>
                <a:lnTo>
                  <a:pt x="29912" y="1059180"/>
                </a:lnTo>
                <a:close/>
              </a:path>
              <a:path w="3329940" h="1176020">
                <a:moveTo>
                  <a:pt x="3288819" y="1097280"/>
                </a:moveTo>
                <a:lnTo>
                  <a:pt x="3275545" y="1097280"/>
                </a:lnTo>
                <a:lnTo>
                  <a:pt x="3281324" y="1089660"/>
                </a:lnTo>
                <a:lnTo>
                  <a:pt x="3281159" y="1089660"/>
                </a:lnTo>
                <a:lnTo>
                  <a:pt x="3286582" y="1082040"/>
                </a:lnTo>
                <a:lnTo>
                  <a:pt x="3286442" y="1082040"/>
                </a:lnTo>
                <a:lnTo>
                  <a:pt x="3291497" y="1074420"/>
                </a:lnTo>
                <a:lnTo>
                  <a:pt x="3291357" y="1074420"/>
                </a:lnTo>
                <a:lnTo>
                  <a:pt x="3296043" y="1066800"/>
                </a:lnTo>
                <a:lnTo>
                  <a:pt x="3300209" y="1057910"/>
                </a:lnTo>
                <a:lnTo>
                  <a:pt x="3300095" y="1059180"/>
                </a:lnTo>
                <a:lnTo>
                  <a:pt x="3311530" y="1059180"/>
                </a:lnTo>
                <a:lnTo>
                  <a:pt x="3289808" y="1096010"/>
                </a:lnTo>
                <a:lnTo>
                  <a:pt x="3288819" y="1097280"/>
                </a:lnTo>
                <a:close/>
              </a:path>
              <a:path w="3329940" h="1176020">
                <a:moveTo>
                  <a:pt x="54815" y="1097280"/>
                </a:moveTo>
                <a:lnTo>
                  <a:pt x="53962" y="1097280"/>
                </a:lnTo>
                <a:lnTo>
                  <a:pt x="53797" y="1096010"/>
                </a:lnTo>
                <a:lnTo>
                  <a:pt x="54815" y="1097280"/>
                </a:lnTo>
                <a:close/>
              </a:path>
              <a:path w="3329940" h="1176020">
                <a:moveTo>
                  <a:pt x="3193732" y="1165860"/>
                </a:moveTo>
                <a:lnTo>
                  <a:pt x="3139414" y="1165860"/>
                </a:lnTo>
                <a:lnTo>
                  <a:pt x="3149282" y="1164590"/>
                </a:lnTo>
                <a:lnTo>
                  <a:pt x="3149015" y="1164590"/>
                </a:lnTo>
                <a:lnTo>
                  <a:pt x="3158744" y="1163320"/>
                </a:lnTo>
                <a:lnTo>
                  <a:pt x="3158464" y="1163320"/>
                </a:lnTo>
                <a:lnTo>
                  <a:pt x="3168040" y="1162050"/>
                </a:lnTo>
                <a:lnTo>
                  <a:pt x="3167773" y="1162050"/>
                </a:lnTo>
                <a:lnTo>
                  <a:pt x="3177171" y="1159510"/>
                </a:lnTo>
                <a:lnTo>
                  <a:pt x="3176917" y="1159510"/>
                </a:lnTo>
                <a:lnTo>
                  <a:pt x="3186137" y="1156970"/>
                </a:lnTo>
                <a:lnTo>
                  <a:pt x="3185883" y="1156970"/>
                </a:lnTo>
                <a:lnTo>
                  <a:pt x="3194913" y="1154430"/>
                </a:lnTo>
                <a:lnTo>
                  <a:pt x="3194659" y="1154430"/>
                </a:lnTo>
                <a:lnTo>
                  <a:pt x="3203486" y="1150620"/>
                </a:lnTo>
                <a:lnTo>
                  <a:pt x="3203244" y="1150620"/>
                </a:lnTo>
                <a:lnTo>
                  <a:pt x="3211855" y="1146810"/>
                </a:lnTo>
                <a:lnTo>
                  <a:pt x="3211614" y="1146810"/>
                </a:lnTo>
                <a:lnTo>
                  <a:pt x="3219996" y="1143000"/>
                </a:lnTo>
                <a:lnTo>
                  <a:pt x="3219767" y="1143000"/>
                </a:lnTo>
                <a:lnTo>
                  <a:pt x="3227908" y="1137920"/>
                </a:lnTo>
                <a:lnTo>
                  <a:pt x="3227692" y="1137920"/>
                </a:lnTo>
                <a:lnTo>
                  <a:pt x="3235566" y="1132840"/>
                </a:lnTo>
                <a:lnTo>
                  <a:pt x="3235363" y="1132840"/>
                </a:lnTo>
                <a:lnTo>
                  <a:pt x="3242983" y="1127760"/>
                </a:lnTo>
                <a:lnTo>
                  <a:pt x="3242767" y="1127760"/>
                </a:lnTo>
                <a:lnTo>
                  <a:pt x="3250107" y="1122680"/>
                </a:lnTo>
                <a:lnTo>
                  <a:pt x="3249917" y="1122680"/>
                </a:lnTo>
                <a:lnTo>
                  <a:pt x="3256965" y="1116330"/>
                </a:lnTo>
                <a:lnTo>
                  <a:pt x="3256775" y="1116330"/>
                </a:lnTo>
                <a:lnTo>
                  <a:pt x="3263519" y="1109980"/>
                </a:lnTo>
                <a:lnTo>
                  <a:pt x="3263341" y="1109980"/>
                </a:lnTo>
                <a:lnTo>
                  <a:pt x="3269780" y="1103630"/>
                </a:lnTo>
                <a:lnTo>
                  <a:pt x="3269602" y="1103630"/>
                </a:lnTo>
                <a:lnTo>
                  <a:pt x="3275711" y="1096010"/>
                </a:lnTo>
                <a:lnTo>
                  <a:pt x="3275545" y="1097280"/>
                </a:lnTo>
                <a:lnTo>
                  <a:pt x="3288819" y="1097280"/>
                </a:lnTo>
                <a:lnTo>
                  <a:pt x="3256788" y="1130300"/>
                </a:lnTo>
                <a:lnTo>
                  <a:pt x="3224923" y="1151890"/>
                </a:lnTo>
                <a:lnTo>
                  <a:pt x="3198380" y="1164590"/>
                </a:lnTo>
                <a:lnTo>
                  <a:pt x="3193732" y="1165860"/>
                </a:lnTo>
                <a:close/>
              </a:path>
              <a:path w="3329940" h="1176020">
                <a:moveTo>
                  <a:pt x="194881" y="1165860"/>
                </a:moveTo>
                <a:lnTo>
                  <a:pt x="190093" y="1165860"/>
                </a:lnTo>
                <a:lnTo>
                  <a:pt x="189890" y="1164590"/>
                </a:lnTo>
                <a:lnTo>
                  <a:pt x="194881" y="1165860"/>
                </a:lnTo>
                <a:close/>
              </a:path>
              <a:path w="3329940" h="1176020">
                <a:moveTo>
                  <a:pt x="3139414" y="1165860"/>
                </a:moveTo>
                <a:lnTo>
                  <a:pt x="3134626" y="1165860"/>
                </a:lnTo>
                <a:lnTo>
                  <a:pt x="3139617" y="1164590"/>
                </a:lnTo>
                <a:lnTo>
                  <a:pt x="3139414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6501164" y="2740270"/>
            <a:ext cx="220218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为什么还需要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Kubernetes？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57367" y="3360070"/>
            <a:ext cx="2489834" cy="874395"/>
          </a:xfrm>
          <a:custGeom>
            <a:avLst/>
            <a:gdLst/>
            <a:ahLst/>
            <a:cxnLst/>
            <a:rect l="l" t="t" r="r" b="b"/>
            <a:pathLst>
              <a:path w="3319779" h="1165860">
                <a:moveTo>
                  <a:pt x="3124200" y="1165860"/>
                </a:moveTo>
                <a:lnTo>
                  <a:pt x="195071" y="1165860"/>
                </a:lnTo>
                <a:lnTo>
                  <a:pt x="150290" y="1160855"/>
                </a:lnTo>
                <a:lnTo>
                  <a:pt x="109223" y="1146333"/>
                </a:lnTo>
                <a:lnTo>
                  <a:pt x="73024" y="1123476"/>
                </a:lnTo>
                <a:lnTo>
                  <a:pt x="42848" y="1093464"/>
                </a:lnTo>
                <a:lnTo>
                  <a:pt x="19849" y="1057479"/>
                </a:lnTo>
                <a:lnTo>
                  <a:pt x="5182" y="1016701"/>
                </a:lnTo>
                <a:lnTo>
                  <a:pt x="0" y="972312"/>
                </a:lnTo>
                <a:lnTo>
                  <a:pt x="0" y="195072"/>
                </a:lnTo>
                <a:lnTo>
                  <a:pt x="5182" y="150277"/>
                </a:lnTo>
                <a:lnTo>
                  <a:pt x="19849" y="109202"/>
                </a:lnTo>
                <a:lnTo>
                  <a:pt x="42848" y="73000"/>
                </a:lnTo>
                <a:lnTo>
                  <a:pt x="73024" y="42826"/>
                </a:lnTo>
                <a:lnTo>
                  <a:pt x="109223" y="19831"/>
                </a:lnTo>
                <a:lnTo>
                  <a:pt x="150290" y="5172"/>
                </a:lnTo>
                <a:lnTo>
                  <a:pt x="195071" y="0"/>
                </a:lnTo>
                <a:lnTo>
                  <a:pt x="3124200" y="0"/>
                </a:lnTo>
                <a:lnTo>
                  <a:pt x="3168915" y="5172"/>
                </a:lnTo>
                <a:lnTo>
                  <a:pt x="3209939" y="19831"/>
                </a:lnTo>
                <a:lnTo>
                  <a:pt x="3246116" y="42826"/>
                </a:lnTo>
                <a:lnTo>
                  <a:pt x="3276292" y="73000"/>
                </a:lnTo>
                <a:lnTo>
                  <a:pt x="3299313" y="109202"/>
                </a:lnTo>
                <a:lnTo>
                  <a:pt x="3314024" y="150277"/>
                </a:lnTo>
                <a:lnTo>
                  <a:pt x="3319271" y="195072"/>
                </a:lnTo>
                <a:lnTo>
                  <a:pt x="3319271" y="972312"/>
                </a:lnTo>
                <a:lnTo>
                  <a:pt x="3314024" y="1016701"/>
                </a:lnTo>
                <a:lnTo>
                  <a:pt x="3299313" y="1057479"/>
                </a:lnTo>
                <a:lnTo>
                  <a:pt x="3276292" y="1093464"/>
                </a:lnTo>
                <a:lnTo>
                  <a:pt x="3246116" y="1123476"/>
                </a:lnTo>
                <a:lnTo>
                  <a:pt x="3209939" y="1146333"/>
                </a:lnTo>
                <a:lnTo>
                  <a:pt x="3168915" y="1160855"/>
                </a:lnTo>
                <a:lnTo>
                  <a:pt x="3124200" y="116586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6353461" y="3356099"/>
            <a:ext cx="2497455" cy="882015"/>
          </a:xfrm>
          <a:custGeom>
            <a:avLst/>
            <a:gdLst/>
            <a:ahLst/>
            <a:cxnLst/>
            <a:rect l="l" t="t" r="r" b="b"/>
            <a:pathLst>
              <a:path w="3329940" h="1176020">
                <a:moveTo>
                  <a:pt x="3140024" y="1176019"/>
                </a:moveTo>
                <a:lnTo>
                  <a:pt x="189280" y="1176019"/>
                </a:lnTo>
                <a:lnTo>
                  <a:pt x="159575" y="1172210"/>
                </a:lnTo>
                <a:lnTo>
                  <a:pt x="121818" y="1160780"/>
                </a:lnTo>
                <a:lnTo>
                  <a:pt x="96215" y="1146810"/>
                </a:lnTo>
                <a:lnTo>
                  <a:pt x="87896" y="1141730"/>
                </a:lnTo>
                <a:lnTo>
                  <a:pt x="58356" y="1117600"/>
                </a:lnTo>
                <a:lnTo>
                  <a:pt x="28790" y="1079500"/>
                </a:lnTo>
                <a:lnTo>
                  <a:pt x="23990" y="1071880"/>
                </a:lnTo>
                <a:lnTo>
                  <a:pt x="8877" y="1036319"/>
                </a:lnTo>
                <a:lnTo>
                  <a:pt x="952" y="996950"/>
                </a:lnTo>
                <a:lnTo>
                  <a:pt x="0" y="981710"/>
                </a:lnTo>
                <a:lnTo>
                  <a:pt x="0" y="194310"/>
                </a:lnTo>
                <a:lnTo>
                  <a:pt x="6261" y="148589"/>
                </a:lnTo>
                <a:lnTo>
                  <a:pt x="12103" y="130810"/>
                </a:lnTo>
                <a:lnTo>
                  <a:pt x="15684" y="120650"/>
                </a:lnTo>
                <a:lnTo>
                  <a:pt x="19697" y="113029"/>
                </a:lnTo>
                <a:lnTo>
                  <a:pt x="24117" y="104139"/>
                </a:lnTo>
                <a:lnTo>
                  <a:pt x="28930" y="95250"/>
                </a:lnTo>
                <a:lnTo>
                  <a:pt x="51917" y="64770"/>
                </a:lnTo>
                <a:lnTo>
                  <a:pt x="80276" y="39370"/>
                </a:lnTo>
                <a:lnTo>
                  <a:pt x="88112" y="33020"/>
                </a:lnTo>
                <a:lnTo>
                  <a:pt x="122059" y="15239"/>
                </a:lnTo>
                <a:lnTo>
                  <a:pt x="140423" y="8889"/>
                </a:lnTo>
                <a:lnTo>
                  <a:pt x="149898" y="5079"/>
                </a:lnTo>
                <a:lnTo>
                  <a:pt x="159575" y="3810"/>
                </a:lnTo>
                <a:lnTo>
                  <a:pt x="169418" y="1270"/>
                </a:lnTo>
                <a:lnTo>
                  <a:pt x="179412" y="0"/>
                </a:lnTo>
                <a:lnTo>
                  <a:pt x="3150374" y="0"/>
                </a:lnTo>
                <a:lnTo>
                  <a:pt x="3160102" y="1270"/>
                </a:lnTo>
                <a:lnTo>
                  <a:pt x="3170199" y="3810"/>
                </a:lnTo>
                <a:lnTo>
                  <a:pt x="3179610" y="5079"/>
                </a:lnTo>
                <a:lnTo>
                  <a:pt x="3189338" y="8889"/>
                </a:lnTo>
                <a:lnTo>
                  <a:pt x="3193980" y="10160"/>
                </a:lnTo>
                <a:lnTo>
                  <a:pt x="190093" y="10160"/>
                </a:lnTo>
                <a:lnTo>
                  <a:pt x="180225" y="11429"/>
                </a:lnTo>
                <a:lnTo>
                  <a:pt x="180492" y="11429"/>
                </a:lnTo>
                <a:lnTo>
                  <a:pt x="170776" y="12700"/>
                </a:lnTo>
                <a:lnTo>
                  <a:pt x="171043" y="12700"/>
                </a:lnTo>
                <a:lnTo>
                  <a:pt x="161467" y="13970"/>
                </a:lnTo>
                <a:lnTo>
                  <a:pt x="161734" y="13970"/>
                </a:lnTo>
                <a:lnTo>
                  <a:pt x="152336" y="16510"/>
                </a:lnTo>
                <a:lnTo>
                  <a:pt x="152590" y="16510"/>
                </a:lnTo>
                <a:lnTo>
                  <a:pt x="143370" y="19050"/>
                </a:lnTo>
                <a:lnTo>
                  <a:pt x="143624" y="19050"/>
                </a:lnTo>
                <a:lnTo>
                  <a:pt x="134594" y="21589"/>
                </a:lnTo>
                <a:lnTo>
                  <a:pt x="134848" y="21589"/>
                </a:lnTo>
                <a:lnTo>
                  <a:pt x="126022" y="25400"/>
                </a:lnTo>
                <a:lnTo>
                  <a:pt x="126263" y="25400"/>
                </a:lnTo>
                <a:lnTo>
                  <a:pt x="117652" y="29210"/>
                </a:lnTo>
                <a:lnTo>
                  <a:pt x="117894" y="29210"/>
                </a:lnTo>
                <a:lnTo>
                  <a:pt x="109512" y="33020"/>
                </a:lnTo>
                <a:lnTo>
                  <a:pt x="109740" y="33020"/>
                </a:lnTo>
                <a:lnTo>
                  <a:pt x="103635" y="36829"/>
                </a:lnTo>
                <a:lnTo>
                  <a:pt x="101828" y="36829"/>
                </a:lnTo>
                <a:lnTo>
                  <a:pt x="93941" y="41910"/>
                </a:lnTo>
                <a:lnTo>
                  <a:pt x="94157" y="41910"/>
                </a:lnTo>
                <a:lnTo>
                  <a:pt x="88061" y="46989"/>
                </a:lnTo>
                <a:lnTo>
                  <a:pt x="86741" y="46989"/>
                </a:lnTo>
                <a:lnTo>
                  <a:pt x="79400" y="53339"/>
                </a:lnTo>
                <a:lnTo>
                  <a:pt x="79590" y="53339"/>
                </a:lnTo>
                <a:lnTo>
                  <a:pt x="72542" y="59689"/>
                </a:lnTo>
                <a:lnTo>
                  <a:pt x="72732" y="59689"/>
                </a:lnTo>
                <a:lnTo>
                  <a:pt x="65989" y="66039"/>
                </a:lnTo>
                <a:lnTo>
                  <a:pt x="66167" y="66039"/>
                </a:lnTo>
                <a:lnTo>
                  <a:pt x="59728" y="72389"/>
                </a:lnTo>
                <a:lnTo>
                  <a:pt x="59905" y="72389"/>
                </a:lnTo>
                <a:lnTo>
                  <a:pt x="53797" y="78739"/>
                </a:lnTo>
                <a:lnTo>
                  <a:pt x="53962" y="78739"/>
                </a:lnTo>
                <a:lnTo>
                  <a:pt x="48196" y="86360"/>
                </a:lnTo>
                <a:lnTo>
                  <a:pt x="48348" y="86360"/>
                </a:lnTo>
                <a:lnTo>
                  <a:pt x="42925" y="93979"/>
                </a:lnTo>
                <a:lnTo>
                  <a:pt x="43065" y="93979"/>
                </a:lnTo>
                <a:lnTo>
                  <a:pt x="38011" y="101600"/>
                </a:lnTo>
                <a:lnTo>
                  <a:pt x="38150" y="101600"/>
                </a:lnTo>
                <a:lnTo>
                  <a:pt x="33477" y="109220"/>
                </a:lnTo>
                <a:lnTo>
                  <a:pt x="29298" y="116839"/>
                </a:lnTo>
                <a:lnTo>
                  <a:pt x="25526" y="125729"/>
                </a:lnTo>
                <a:lnTo>
                  <a:pt x="22148" y="134620"/>
                </a:lnTo>
                <a:lnTo>
                  <a:pt x="19625" y="142239"/>
                </a:lnTo>
                <a:lnTo>
                  <a:pt x="19265" y="142239"/>
                </a:lnTo>
                <a:lnTo>
                  <a:pt x="16976" y="151129"/>
                </a:lnTo>
                <a:lnTo>
                  <a:pt x="16713" y="151129"/>
                </a:lnTo>
                <a:lnTo>
                  <a:pt x="14541" y="161289"/>
                </a:lnTo>
                <a:lnTo>
                  <a:pt x="12890" y="170179"/>
                </a:lnTo>
                <a:lnTo>
                  <a:pt x="11850" y="179070"/>
                </a:lnTo>
                <a:lnTo>
                  <a:pt x="11722" y="179070"/>
                </a:lnTo>
                <a:lnTo>
                  <a:pt x="10972" y="189229"/>
                </a:lnTo>
                <a:lnTo>
                  <a:pt x="10795" y="194310"/>
                </a:lnTo>
                <a:lnTo>
                  <a:pt x="10795" y="981710"/>
                </a:lnTo>
                <a:lnTo>
                  <a:pt x="10985" y="986789"/>
                </a:lnTo>
                <a:lnTo>
                  <a:pt x="11722" y="995680"/>
                </a:lnTo>
                <a:lnTo>
                  <a:pt x="12928" y="1005839"/>
                </a:lnTo>
                <a:lnTo>
                  <a:pt x="13103" y="1005839"/>
                </a:lnTo>
                <a:lnTo>
                  <a:pt x="14592" y="1014730"/>
                </a:lnTo>
                <a:lnTo>
                  <a:pt x="16713" y="1023619"/>
                </a:lnTo>
                <a:lnTo>
                  <a:pt x="19265" y="1032510"/>
                </a:lnTo>
                <a:lnTo>
                  <a:pt x="22237" y="1041400"/>
                </a:lnTo>
                <a:lnTo>
                  <a:pt x="25628" y="1050289"/>
                </a:lnTo>
                <a:lnTo>
                  <a:pt x="29413" y="1059180"/>
                </a:lnTo>
                <a:lnTo>
                  <a:pt x="29912" y="1059180"/>
                </a:lnTo>
                <a:lnTo>
                  <a:pt x="33591" y="1066800"/>
                </a:lnTo>
                <a:lnTo>
                  <a:pt x="38150" y="1074419"/>
                </a:lnTo>
                <a:lnTo>
                  <a:pt x="38011" y="1074419"/>
                </a:lnTo>
                <a:lnTo>
                  <a:pt x="43065" y="1082039"/>
                </a:lnTo>
                <a:lnTo>
                  <a:pt x="42925" y="1082039"/>
                </a:lnTo>
                <a:lnTo>
                  <a:pt x="48348" y="1089660"/>
                </a:lnTo>
                <a:lnTo>
                  <a:pt x="48196" y="1089660"/>
                </a:lnTo>
                <a:lnTo>
                  <a:pt x="53962" y="1097280"/>
                </a:lnTo>
                <a:lnTo>
                  <a:pt x="54815" y="1097280"/>
                </a:lnTo>
                <a:lnTo>
                  <a:pt x="59905" y="1103630"/>
                </a:lnTo>
                <a:lnTo>
                  <a:pt x="59728" y="1103630"/>
                </a:lnTo>
                <a:lnTo>
                  <a:pt x="66167" y="1109980"/>
                </a:lnTo>
                <a:lnTo>
                  <a:pt x="65989" y="1109980"/>
                </a:lnTo>
                <a:lnTo>
                  <a:pt x="72732" y="1116330"/>
                </a:lnTo>
                <a:lnTo>
                  <a:pt x="72542" y="1116330"/>
                </a:lnTo>
                <a:lnTo>
                  <a:pt x="79590" y="1122680"/>
                </a:lnTo>
                <a:lnTo>
                  <a:pt x="79400" y="1122680"/>
                </a:lnTo>
                <a:lnTo>
                  <a:pt x="86741" y="1127760"/>
                </a:lnTo>
                <a:lnTo>
                  <a:pt x="86537" y="1127760"/>
                </a:lnTo>
                <a:lnTo>
                  <a:pt x="94157" y="1132839"/>
                </a:lnTo>
                <a:lnTo>
                  <a:pt x="93941" y="1132839"/>
                </a:lnTo>
                <a:lnTo>
                  <a:pt x="101828" y="1137919"/>
                </a:lnTo>
                <a:lnTo>
                  <a:pt x="101600" y="1137919"/>
                </a:lnTo>
                <a:lnTo>
                  <a:pt x="109740" y="1143000"/>
                </a:lnTo>
                <a:lnTo>
                  <a:pt x="109512" y="1143000"/>
                </a:lnTo>
                <a:lnTo>
                  <a:pt x="117894" y="1146810"/>
                </a:lnTo>
                <a:lnTo>
                  <a:pt x="117652" y="1146810"/>
                </a:lnTo>
                <a:lnTo>
                  <a:pt x="126263" y="1150619"/>
                </a:lnTo>
                <a:lnTo>
                  <a:pt x="126022" y="1150619"/>
                </a:lnTo>
                <a:lnTo>
                  <a:pt x="134848" y="1154430"/>
                </a:lnTo>
                <a:lnTo>
                  <a:pt x="134594" y="1154430"/>
                </a:lnTo>
                <a:lnTo>
                  <a:pt x="143624" y="1156969"/>
                </a:lnTo>
                <a:lnTo>
                  <a:pt x="143370" y="1156969"/>
                </a:lnTo>
                <a:lnTo>
                  <a:pt x="152590" y="1159510"/>
                </a:lnTo>
                <a:lnTo>
                  <a:pt x="152336" y="1159510"/>
                </a:lnTo>
                <a:lnTo>
                  <a:pt x="161734" y="1162050"/>
                </a:lnTo>
                <a:lnTo>
                  <a:pt x="161467" y="1162050"/>
                </a:lnTo>
                <a:lnTo>
                  <a:pt x="171043" y="1163319"/>
                </a:lnTo>
                <a:lnTo>
                  <a:pt x="170776" y="1163319"/>
                </a:lnTo>
                <a:lnTo>
                  <a:pt x="180492" y="1164589"/>
                </a:lnTo>
                <a:lnTo>
                  <a:pt x="180225" y="1164589"/>
                </a:lnTo>
                <a:lnTo>
                  <a:pt x="190093" y="1165860"/>
                </a:lnTo>
                <a:lnTo>
                  <a:pt x="3193732" y="1165860"/>
                </a:lnTo>
                <a:lnTo>
                  <a:pt x="3169932" y="1172210"/>
                </a:lnTo>
                <a:lnTo>
                  <a:pt x="3140024" y="1176019"/>
                </a:lnTo>
                <a:close/>
              </a:path>
              <a:path w="3329940" h="1176020">
                <a:moveTo>
                  <a:pt x="3227908" y="38100"/>
                </a:moveTo>
                <a:lnTo>
                  <a:pt x="3219767" y="33020"/>
                </a:lnTo>
                <a:lnTo>
                  <a:pt x="3219996" y="33020"/>
                </a:lnTo>
                <a:lnTo>
                  <a:pt x="3211614" y="29210"/>
                </a:lnTo>
                <a:lnTo>
                  <a:pt x="3211855" y="29210"/>
                </a:lnTo>
                <a:lnTo>
                  <a:pt x="3203244" y="25400"/>
                </a:lnTo>
                <a:lnTo>
                  <a:pt x="3203486" y="25400"/>
                </a:lnTo>
                <a:lnTo>
                  <a:pt x="3194659" y="21589"/>
                </a:lnTo>
                <a:lnTo>
                  <a:pt x="3194913" y="21589"/>
                </a:lnTo>
                <a:lnTo>
                  <a:pt x="3185883" y="19050"/>
                </a:lnTo>
                <a:lnTo>
                  <a:pt x="3186137" y="19050"/>
                </a:lnTo>
                <a:lnTo>
                  <a:pt x="3176917" y="16510"/>
                </a:lnTo>
                <a:lnTo>
                  <a:pt x="3177171" y="16510"/>
                </a:lnTo>
                <a:lnTo>
                  <a:pt x="3167773" y="13970"/>
                </a:lnTo>
                <a:lnTo>
                  <a:pt x="3168040" y="13970"/>
                </a:lnTo>
                <a:lnTo>
                  <a:pt x="3158464" y="12700"/>
                </a:lnTo>
                <a:lnTo>
                  <a:pt x="3158744" y="12700"/>
                </a:lnTo>
                <a:lnTo>
                  <a:pt x="3149015" y="11429"/>
                </a:lnTo>
                <a:lnTo>
                  <a:pt x="3149282" y="11429"/>
                </a:lnTo>
                <a:lnTo>
                  <a:pt x="3139414" y="10160"/>
                </a:lnTo>
                <a:lnTo>
                  <a:pt x="3193980" y="10160"/>
                </a:lnTo>
                <a:lnTo>
                  <a:pt x="3198622" y="11429"/>
                </a:lnTo>
                <a:lnTo>
                  <a:pt x="3207689" y="15239"/>
                </a:lnTo>
                <a:lnTo>
                  <a:pt x="3216541" y="19050"/>
                </a:lnTo>
                <a:lnTo>
                  <a:pt x="3225152" y="24129"/>
                </a:lnTo>
                <a:lnTo>
                  <a:pt x="3233508" y="27939"/>
                </a:lnTo>
                <a:lnTo>
                  <a:pt x="3241611" y="33020"/>
                </a:lnTo>
                <a:lnTo>
                  <a:pt x="3246183" y="36829"/>
                </a:lnTo>
                <a:lnTo>
                  <a:pt x="3227692" y="36829"/>
                </a:lnTo>
                <a:lnTo>
                  <a:pt x="3227908" y="38100"/>
                </a:lnTo>
                <a:close/>
              </a:path>
              <a:path w="3329940" h="1176020">
                <a:moveTo>
                  <a:pt x="101600" y="38100"/>
                </a:moveTo>
                <a:lnTo>
                  <a:pt x="101828" y="36829"/>
                </a:lnTo>
                <a:lnTo>
                  <a:pt x="103635" y="36829"/>
                </a:lnTo>
                <a:lnTo>
                  <a:pt x="101600" y="38100"/>
                </a:lnTo>
                <a:close/>
              </a:path>
              <a:path w="3329940" h="1176020">
                <a:moveTo>
                  <a:pt x="3242983" y="48260"/>
                </a:moveTo>
                <a:lnTo>
                  <a:pt x="3235363" y="41910"/>
                </a:lnTo>
                <a:lnTo>
                  <a:pt x="3235566" y="41910"/>
                </a:lnTo>
                <a:lnTo>
                  <a:pt x="3227692" y="36829"/>
                </a:lnTo>
                <a:lnTo>
                  <a:pt x="3246183" y="36829"/>
                </a:lnTo>
                <a:lnTo>
                  <a:pt x="3249231" y="39370"/>
                </a:lnTo>
                <a:lnTo>
                  <a:pt x="3256978" y="44450"/>
                </a:lnTo>
                <a:lnTo>
                  <a:pt x="3259879" y="46989"/>
                </a:lnTo>
                <a:lnTo>
                  <a:pt x="3242767" y="46989"/>
                </a:lnTo>
                <a:lnTo>
                  <a:pt x="3242983" y="48260"/>
                </a:lnTo>
                <a:close/>
              </a:path>
              <a:path w="3329940" h="1176020">
                <a:moveTo>
                  <a:pt x="86537" y="48260"/>
                </a:moveTo>
                <a:lnTo>
                  <a:pt x="86741" y="46989"/>
                </a:lnTo>
                <a:lnTo>
                  <a:pt x="88061" y="46989"/>
                </a:lnTo>
                <a:lnTo>
                  <a:pt x="86537" y="48260"/>
                </a:lnTo>
                <a:close/>
              </a:path>
              <a:path w="3329940" h="1176020">
                <a:moveTo>
                  <a:pt x="3310318" y="143510"/>
                </a:moveTo>
                <a:lnTo>
                  <a:pt x="3307270" y="134620"/>
                </a:lnTo>
                <a:lnTo>
                  <a:pt x="3303879" y="125729"/>
                </a:lnTo>
                <a:lnTo>
                  <a:pt x="3300095" y="116839"/>
                </a:lnTo>
                <a:lnTo>
                  <a:pt x="3295916" y="109220"/>
                </a:lnTo>
                <a:lnTo>
                  <a:pt x="3291357" y="101600"/>
                </a:lnTo>
                <a:lnTo>
                  <a:pt x="3291497" y="101600"/>
                </a:lnTo>
                <a:lnTo>
                  <a:pt x="3286442" y="93979"/>
                </a:lnTo>
                <a:lnTo>
                  <a:pt x="3286582" y="93979"/>
                </a:lnTo>
                <a:lnTo>
                  <a:pt x="3281159" y="86360"/>
                </a:lnTo>
                <a:lnTo>
                  <a:pt x="3281324" y="86360"/>
                </a:lnTo>
                <a:lnTo>
                  <a:pt x="3275545" y="78739"/>
                </a:lnTo>
                <a:lnTo>
                  <a:pt x="3275711" y="78739"/>
                </a:lnTo>
                <a:lnTo>
                  <a:pt x="3269602" y="72389"/>
                </a:lnTo>
                <a:lnTo>
                  <a:pt x="3269780" y="72389"/>
                </a:lnTo>
                <a:lnTo>
                  <a:pt x="3263341" y="66039"/>
                </a:lnTo>
                <a:lnTo>
                  <a:pt x="3263519" y="66039"/>
                </a:lnTo>
                <a:lnTo>
                  <a:pt x="3256775" y="59689"/>
                </a:lnTo>
                <a:lnTo>
                  <a:pt x="3256965" y="59689"/>
                </a:lnTo>
                <a:lnTo>
                  <a:pt x="3249917" y="53339"/>
                </a:lnTo>
                <a:lnTo>
                  <a:pt x="3250107" y="53339"/>
                </a:lnTo>
                <a:lnTo>
                  <a:pt x="3242767" y="46989"/>
                </a:lnTo>
                <a:lnTo>
                  <a:pt x="3259879" y="46989"/>
                </a:lnTo>
                <a:lnTo>
                  <a:pt x="3289960" y="80010"/>
                </a:lnTo>
                <a:lnTo>
                  <a:pt x="3309924" y="113029"/>
                </a:lnTo>
                <a:lnTo>
                  <a:pt x="3321300" y="142239"/>
                </a:lnTo>
                <a:lnTo>
                  <a:pt x="3310242" y="142239"/>
                </a:lnTo>
                <a:lnTo>
                  <a:pt x="3310318" y="143510"/>
                </a:lnTo>
                <a:close/>
              </a:path>
              <a:path w="3329940" h="1176020">
                <a:moveTo>
                  <a:pt x="19189" y="143510"/>
                </a:moveTo>
                <a:lnTo>
                  <a:pt x="19265" y="142239"/>
                </a:lnTo>
                <a:lnTo>
                  <a:pt x="19625" y="142239"/>
                </a:lnTo>
                <a:lnTo>
                  <a:pt x="19189" y="143510"/>
                </a:lnTo>
                <a:close/>
              </a:path>
              <a:path w="3329940" h="1176020">
                <a:moveTo>
                  <a:pt x="3312858" y="152400"/>
                </a:moveTo>
                <a:lnTo>
                  <a:pt x="3310242" y="142239"/>
                </a:lnTo>
                <a:lnTo>
                  <a:pt x="3321300" y="142239"/>
                </a:lnTo>
                <a:lnTo>
                  <a:pt x="3323310" y="149860"/>
                </a:lnTo>
                <a:lnTo>
                  <a:pt x="3323628" y="151129"/>
                </a:lnTo>
                <a:lnTo>
                  <a:pt x="3312795" y="151129"/>
                </a:lnTo>
                <a:lnTo>
                  <a:pt x="3312858" y="152400"/>
                </a:lnTo>
                <a:close/>
              </a:path>
              <a:path w="3329940" h="1176020">
                <a:moveTo>
                  <a:pt x="16649" y="152400"/>
                </a:moveTo>
                <a:lnTo>
                  <a:pt x="16713" y="151129"/>
                </a:lnTo>
                <a:lnTo>
                  <a:pt x="16976" y="151129"/>
                </a:lnTo>
                <a:lnTo>
                  <a:pt x="16649" y="152400"/>
                </a:lnTo>
                <a:close/>
              </a:path>
              <a:path w="3329940" h="1176020">
                <a:moveTo>
                  <a:pt x="3317811" y="180339"/>
                </a:moveTo>
                <a:lnTo>
                  <a:pt x="3316579" y="170179"/>
                </a:lnTo>
                <a:lnTo>
                  <a:pt x="3314915" y="161289"/>
                </a:lnTo>
                <a:lnTo>
                  <a:pt x="3312795" y="151129"/>
                </a:lnTo>
                <a:lnTo>
                  <a:pt x="3323628" y="151129"/>
                </a:lnTo>
                <a:lnTo>
                  <a:pt x="3325533" y="158750"/>
                </a:lnTo>
                <a:lnTo>
                  <a:pt x="3327285" y="168910"/>
                </a:lnTo>
                <a:lnTo>
                  <a:pt x="3328555" y="179070"/>
                </a:lnTo>
                <a:lnTo>
                  <a:pt x="3317786" y="179070"/>
                </a:lnTo>
                <a:lnTo>
                  <a:pt x="3317811" y="180339"/>
                </a:lnTo>
                <a:close/>
              </a:path>
              <a:path w="3329940" h="1176020">
                <a:moveTo>
                  <a:pt x="11696" y="180339"/>
                </a:moveTo>
                <a:lnTo>
                  <a:pt x="11722" y="179070"/>
                </a:lnTo>
                <a:lnTo>
                  <a:pt x="11850" y="179070"/>
                </a:lnTo>
                <a:lnTo>
                  <a:pt x="11696" y="180339"/>
                </a:lnTo>
                <a:close/>
              </a:path>
              <a:path w="3329940" h="1176020">
                <a:moveTo>
                  <a:pt x="3329304" y="986789"/>
                </a:moveTo>
                <a:lnTo>
                  <a:pt x="3318522" y="986789"/>
                </a:lnTo>
                <a:lnTo>
                  <a:pt x="3318713" y="981710"/>
                </a:lnTo>
                <a:lnTo>
                  <a:pt x="3318713" y="194310"/>
                </a:lnTo>
                <a:lnTo>
                  <a:pt x="3318522" y="189229"/>
                </a:lnTo>
                <a:lnTo>
                  <a:pt x="3317786" y="179070"/>
                </a:lnTo>
                <a:lnTo>
                  <a:pt x="3328555" y="179070"/>
                </a:lnTo>
                <a:lnTo>
                  <a:pt x="3329317" y="189229"/>
                </a:lnTo>
                <a:lnTo>
                  <a:pt x="3329508" y="194310"/>
                </a:lnTo>
                <a:lnTo>
                  <a:pt x="3329508" y="981710"/>
                </a:lnTo>
                <a:lnTo>
                  <a:pt x="3329304" y="986789"/>
                </a:lnTo>
                <a:close/>
              </a:path>
              <a:path w="3329940" h="1176020">
                <a:moveTo>
                  <a:pt x="11066" y="986789"/>
                </a:moveTo>
                <a:lnTo>
                  <a:pt x="10972" y="985519"/>
                </a:lnTo>
                <a:lnTo>
                  <a:pt x="11066" y="986789"/>
                </a:lnTo>
                <a:close/>
              </a:path>
              <a:path w="3329940" h="1176020">
                <a:moveTo>
                  <a:pt x="3327407" y="1005839"/>
                </a:moveTo>
                <a:lnTo>
                  <a:pt x="3316579" y="1005839"/>
                </a:lnTo>
                <a:lnTo>
                  <a:pt x="3317811" y="995680"/>
                </a:lnTo>
                <a:lnTo>
                  <a:pt x="3318535" y="985519"/>
                </a:lnTo>
                <a:lnTo>
                  <a:pt x="3318522" y="986789"/>
                </a:lnTo>
                <a:lnTo>
                  <a:pt x="3329304" y="986789"/>
                </a:lnTo>
                <a:lnTo>
                  <a:pt x="3328530" y="996950"/>
                </a:lnTo>
                <a:lnTo>
                  <a:pt x="3327407" y="1005839"/>
                </a:lnTo>
                <a:close/>
              </a:path>
              <a:path w="3329940" h="1176020">
                <a:moveTo>
                  <a:pt x="13103" y="1005839"/>
                </a:moveTo>
                <a:lnTo>
                  <a:pt x="12928" y="1005839"/>
                </a:lnTo>
                <a:lnTo>
                  <a:pt x="12890" y="1004569"/>
                </a:lnTo>
                <a:lnTo>
                  <a:pt x="13103" y="1005839"/>
                </a:lnTo>
                <a:close/>
              </a:path>
              <a:path w="3329940" h="1176020">
                <a:moveTo>
                  <a:pt x="3311530" y="1059180"/>
                </a:moveTo>
                <a:lnTo>
                  <a:pt x="3300095" y="1059180"/>
                </a:lnTo>
                <a:lnTo>
                  <a:pt x="3303981" y="1050289"/>
                </a:lnTo>
                <a:lnTo>
                  <a:pt x="3307359" y="1041400"/>
                </a:lnTo>
                <a:lnTo>
                  <a:pt x="3310318" y="1032510"/>
                </a:lnTo>
                <a:lnTo>
                  <a:pt x="3312858" y="1023619"/>
                </a:lnTo>
                <a:lnTo>
                  <a:pt x="3314966" y="1014730"/>
                </a:lnTo>
                <a:lnTo>
                  <a:pt x="3316617" y="1004569"/>
                </a:lnTo>
                <a:lnTo>
                  <a:pt x="3316579" y="1005839"/>
                </a:lnTo>
                <a:lnTo>
                  <a:pt x="3327407" y="1005839"/>
                </a:lnTo>
                <a:lnTo>
                  <a:pt x="3327247" y="1007110"/>
                </a:lnTo>
                <a:lnTo>
                  <a:pt x="3317405" y="1045210"/>
                </a:lnTo>
                <a:lnTo>
                  <a:pt x="3313823" y="1054100"/>
                </a:lnTo>
                <a:lnTo>
                  <a:pt x="3311530" y="1059180"/>
                </a:lnTo>
                <a:close/>
              </a:path>
              <a:path w="3329940" h="1176020">
                <a:moveTo>
                  <a:pt x="29912" y="1059180"/>
                </a:moveTo>
                <a:lnTo>
                  <a:pt x="29413" y="1059180"/>
                </a:lnTo>
                <a:lnTo>
                  <a:pt x="29298" y="1057910"/>
                </a:lnTo>
                <a:lnTo>
                  <a:pt x="29912" y="1059180"/>
                </a:lnTo>
                <a:close/>
              </a:path>
              <a:path w="3329940" h="1176020">
                <a:moveTo>
                  <a:pt x="3288819" y="1097280"/>
                </a:moveTo>
                <a:lnTo>
                  <a:pt x="3275545" y="1097280"/>
                </a:lnTo>
                <a:lnTo>
                  <a:pt x="3281324" y="1089660"/>
                </a:lnTo>
                <a:lnTo>
                  <a:pt x="3281159" y="1089660"/>
                </a:lnTo>
                <a:lnTo>
                  <a:pt x="3286582" y="1082039"/>
                </a:lnTo>
                <a:lnTo>
                  <a:pt x="3286442" y="1082039"/>
                </a:lnTo>
                <a:lnTo>
                  <a:pt x="3291497" y="1074419"/>
                </a:lnTo>
                <a:lnTo>
                  <a:pt x="3291357" y="1074419"/>
                </a:lnTo>
                <a:lnTo>
                  <a:pt x="3296043" y="1066800"/>
                </a:lnTo>
                <a:lnTo>
                  <a:pt x="3300209" y="1057910"/>
                </a:lnTo>
                <a:lnTo>
                  <a:pt x="3300095" y="1059180"/>
                </a:lnTo>
                <a:lnTo>
                  <a:pt x="3311530" y="1059180"/>
                </a:lnTo>
                <a:lnTo>
                  <a:pt x="3309810" y="1062989"/>
                </a:lnTo>
                <a:lnTo>
                  <a:pt x="3305390" y="1071880"/>
                </a:lnTo>
                <a:lnTo>
                  <a:pt x="3300717" y="1079500"/>
                </a:lnTo>
                <a:lnTo>
                  <a:pt x="3295383" y="1088389"/>
                </a:lnTo>
                <a:lnTo>
                  <a:pt x="3289808" y="1096010"/>
                </a:lnTo>
                <a:lnTo>
                  <a:pt x="3288819" y="1097280"/>
                </a:lnTo>
                <a:close/>
              </a:path>
              <a:path w="3329940" h="1176020">
                <a:moveTo>
                  <a:pt x="54815" y="1097280"/>
                </a:moveTo>
                <a:lnTo>
                  <a:pt x="53962" y="1097280"/>
                </a:lnTo>
                <a:lnTo>
                  <a:pt x="53797" y="1096010"/>
                </a:lnTo>
                <a:lnTo>
                  <a:pt x="54815" y="1097280"/>
                </a:lnTo>
                <a:close/>
              </a:path>
              <a:path w="3329940" h="1176020">
                <a:moveTo>
                  <a:pt x="3193732" y="1165860"/>
                </a:moveTo>
                <a:lnTo>
                  <a:pt x="3139414" y="1165860"/>
                </a:lnTo>
                <a:lnTo>
                  <a:pt x="3149282" y="1164589"/>
                </a:lnTo>
                <a:lnTo>
                  <a:pt x="3149015" y="1164589"/>
                </a:lnTo>
                <a:lnTo>
                  <a:pt x="3158744" y="1163319"/>
                </a:lnTo>
                <a:lnTo>
                  <a:pt x="3158464" y="1163319"/>
                </a:lnTo>
                <a:lnTo>
                  <a:pt x="3168040" y="1162050"/>
                </a:lnTo>
                <a:lnTo>
                  <a:pt x="3167773" y="1162050"/>
                </a:lnTo>
                <a:lnTo>
                  <a:pt x="3177171" y="1159510"/>
                </a:lnTo>
                <a:lnTo>
                  <a:pt x="3176917" y="1159510"/>
                </a:lnTo>
                <a:lnTo>
                  <a:pt x="3186137" y="1156969"/>
                </a:lnTo>
                <a:lnTo>
                  <a:pt x="3185883" y="1156969"/>
                </a:lnTo>
                <a:lnTo>
                  <a:pt x="3194913" y="1154430"/>
                </a:lnTo>
                <a:lnTo>
                  <a:pt x="3194659" y="1154430"/>
                </a:lnTo>
                <a:lnTo>
                  <a:pt x="3203486" y="1150619"/>
                </a:lnTo>
                <a:lnTo>
                  <a:pt x="3203244" y="1150619"/>
                </a:lnTo>
                <a:lnTo>
                  <a:pt x="3211855" y="1146810"/>
                </a:lnTo>
                <a:lnTo>
                  <a:pt x="3211614" y="1146810"/>
                </a:lnTo>
                <a:lnTo>
                  <a:pt x="3219996" y="1143000"/>
                </a:lnTo>
                <a:lnTo>
                  <a:pt x="3219767" y="1143000"/>
                </a:lnTo>
                <a:lnTo>
                  <a:pt x="3227908" y="1137919"/>
                </a:lnTo>
                <a:lnTo>
                  <a:pt x="3227692" y="1137919"/>
                </a:lnTo>
                <a:lnTo>
                  <a:pt x="3235566" y="1132839"/>
                </a:lnTo>
                <a:lnTo>
                  <a:pt x="3235363" y="1132839"/>
                </a:lnTo>
                <a:lnTo>
                  <a:pt x="3242983" y="1127760"/>
                </a:lnTo>
                <a:lnTo>
                  <a:pt x="3242767" y="1127760"/>
                </a:lnTo>
                <a:lnTo>
                  <a:pt x="3250107" y="1122680"/>
                </a:lnTo>
                <a:lnTo>
                  <a:pt x="3249917" y="1122680"/>
                </a:lnTo>
                <a:lnTo>
                  <a:pt x="3256965" y="1116330"/>
                </a:lnTo>
                <a:lnTo>
                  <a:pt x="3256775" y="1116330"/>
                </a:lnTo>
                <a:lnTo>
                  <a:pt x="3263519" y="1109980"/>
                </a:lnTo>
                <a:lnTo>
                  <a:pt x="3263341" y="1109980"/>
                </a:lnTo>
                <a:lnTo>
                  <a:pt x="3269780" y="1103630"/>
                </a:lnTo>
                <a:lnTo>
                  <a:pt x="3269602" y="1103630"/>
                </a:lnTo>
                <a:lnTo>
                  <a:pt x="3275711" y="1096010"/>
                </a:lnTo>
                <a:lnTo>
                  <a:pt x="3275545" y="1097280"/>
                </a:lnTo>
                <a:lnTo>
                  <a:pt x="3288819" y="1097280"/>
                </a:lnTo>
                <a:lnTo>
                  <a:pt x="3256788" y="1130300"/>
                </a:lnTo>
                <a:lnTo>
                  <a:pt x="3224923" y="1151889"/>
                </a:lnTo>
                <a:lnTo>
                  <a:pt x="3198380" y="1164589"/>
                </a:lnTo>
                <a:lnTo>
                  <a:pt x="3193732" y="1165860"/>
                </a:lnTo>
                <a:close/>
              </a:path>
              <a:path w="3329940" h="1176020">
                <a:moveTo>
                  <a:pt x="194881" y="1165860"/>
                </a:moveTo>
                <a:lnTo>
                  <a:pt x="190093" y="1165860"/>
                </a:lnTo>
                <a:lnTo>
                  <a:pt x="189890" y="1164589"/>
                </a:lnTo>
                <a:lnTo>
                  <a:pt x="194881" y="1165860"/>
                </a:lnTo>
                <a:close/>
              </a:path>
              <a:path w="3329940" h="1176020">
                <a:moveTo>
                  <a:pt x="3139414" y="1165860"/>
                </a:moveTo>
                <a:lnTo>
                  <a:pt x="3134626" y="1165860"/>
                </a:lnTo>
                <a:lnTo>
                  <a:pt x="3139617" y="1164589"/>
                </a:lnTo>
                <a:lnTo>
                  <a:pt x="3139414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6505927" y="3658585"/>
            <a:ext cx="219265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微软雅黑"/>
                <a:cs typeface="微软雅黑"/>
              </a:rPr>
              <a:t>为何还需要</a:t>
            </a:r>
            <a:r>
              <a:rPr sz="1350" b="1" spc="8" dirty="0">
                <a:solidFill>
                  <a:srgbClr val="FFFFFF"/>
                </a:solidFill>
                <a:latin typeface="微软雅黑"/>
                <a:cs typeface="微软雅黑"/>
              </a:rPr>
              <a:t>Service</a:t>
            </a:r>
            <a:r>
              <a:rPr sz="1350" b="1" spc="-49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微软雅黑"/>
                <a:cs typeface="微软雅黑"/>
              </a:rPr>
              <a:t>Mesh？</a:t>
            </a:r>
            <a:endParaRPr sz="135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462" y="1147899"/>
            <a:ext cx="4762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dirty="0">
                <a:solidFill>
                  <a:srgbClr val="CC0000"/>
                </a:solidFill>
                <a:latin typeface="微软雅黑"/>
                <a:cs typeface="微软雅黑"/>
              </a:rPr>
              <a:t>基础</a:t>
            </a:r>
            <a:endParaRPr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22334" y="1147899"/>
            <a:ext cx="4762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dirty="0">
                <a:solidFill>
                  <a:srgbClr val="CC0000"/>
                </a:solidFill>
                <a:latin typeface="微软雅黑"/>
                <a:cs typeface="微软雅黑"/>
              </a:rPr>
              <a:t>平台</a:t>
            </a:r>
            <a:endParaRPr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8354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扁平化工作计划汇报总结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45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18D99"/>
      </a:accent1>
      <a:accent2>
        <a:srgbClr val="EB5F4E"/>
      </a:accent2>
      <a:accent3>
        <a:srgbClr val="F39823"/>
      </a:accent3>
      <a:accent4>
        <a:srgbClr val="218D99"/>
      </a:accent4>
      <a:accent5>
        <a:srgbClr val="EB5F4E"/>
      </a:accent5>
      <a:accent6>
        <a:srgbClr val="F398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919</Words>
  <Application>Microsoft Office PowerPoint</Application>
  <PresentationFormat>自定义</PresentationFormat>
  <Paragraphs>482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Arial Unicode MS</vt:lpstr>
      <vt:lpstr>DengXian</vt:lpstr>
      <vt:lpstr>Microsoft JhengHei</vt:lpstr>
      <vt:lpstr>Open Sans</vt:lpstr>
      <vt:lpstr>华文隶书</vt:lpstr>
      <vt:lpstr>宋体</vt:lpstr>
      <vt:lpstr>微软雅黑</vt:lpstr>
      <vt:lpstr>幼圆</vt:lpstr>
      <vt:lpstr>造字工房悦黑演示版纤细体</vt:lpstr>
      <vt:lpstr>Arial</vt:lpstr>
      <vt:lpstr>Calibri</vt:lpstr>
      <vt:lpstr>Monotype Corsiva</vt:lpstr>
      <vt:lpstr>Segoe Print</vt:lpstr>
      <vt:lpstr>Segoe UI Symbol</vt:lpstr>
      <vt:lpstr>Times New Roman</vt:lpstr>
      <vt:lpstr>Trebuchet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微服务架构之 API 分层</vt:lpstr>
      <vt:lpstr>PowerPoint 演示文稿</vt:lpstr>
      <vt:lpstr>有了微服务，为何还需要Service Mesh ?</vt:lpstr>
      <vt:lpstr>由微服务和容器引起的网络架构变化</vt:lpstr>
      <vt:lpstr>PowerPoint 演示文稿</vt:lpstr>
      <vt:lpstr>PowerPoint 演示文稿</vt:lpstr>
      <vt:lpstr>PowerPoint 演示文稿</vt:lpstr>
      <vt:lpstr>从Spring Cloud到ISTIO，升级换代微服务架构</vt:lpstr>
      <vt:lpstr>单体架构的开发周期 开发者 服务</vt:lpstr>
      <vt:lpstr>无服务器架构的开发周期 开发者 服务</vt:lpstr>
      <vt:lpstr>PowerPoint 演示文稿</vt:lpstr>
      <vt:lpstr>云原生应用的特点</vt:lpstr>
      <vt:lpstr>PowerPoint 演示文稿</vt:lpstr>
      <vt:lpstr>PowerPoint 演示文稿</vt:lpstr>
      <vt:lpstr>PowerPoint 演示文稿</vt:lpstr>
      <vt:lpstr>PowerPoint 演示文稿</vt:lpstr>
      <vt:lpstr>合并分支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无服务器架构的技术选型</vt:lpstr>
      <vt:lpstr>事件触发型无服务架构</vt:lpstr>
      <vt:lpstr>架构的持续演进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扁平化工作计划汇报总结PPT模板</dc:title>
  <dc:creator>Administrator</dc:creator>
  <cp:lastModifiedBy>yxg</cp:lastModifiedBy>
  <cp:revision>233</cp:revision>
  <dcterms:created xsi:type="dcterms:W3CDTF">2017-06-17T15:55:29Z</dcterms:created>
  <dcterms:modified xsi:type="dcterms:W3CDTF">2019-08-15T02:10:51Z</dcterms:modified>
</cp:coreProperties>
</file>